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  <p:sldMasterId id="2147483649" r:id="rId7"/>
    <p:sldMasterId id="2147483650" r:id="rId8"/>
    <p:sldMasterId id="2147483652" r:id="rId9"/>
    <p:sldMasterId id="2147483653" r:id="rId10"/>
    <p:sldMasterId id="2147483654" r:id="rId11"/>
    <p:sldMasterId id="2147483655" r:id="rId12"/>
    <p:sldMasterId id="2147483656" r:id="rId13"/>
    <p:sldMasterId id="2147483657" r:id="rId14"/>
  </p:sldMasterIdLst>
  <p:notesMasterIdLst>
    <p:notesMasterId r:id="rId17"/>
  </p:notesMasterIdLst>
  <p:handoutMasterIdLst>
    <p:handoutMasterId r:id="rId18"/>
  </p:handoutMasterIdLst>
  <p:sldIdLst>
    <p:sldId id="266" r:id="rId15"/>
    <p:sldId id="268" r:id="rId16"/>
  </p:sldIdLst>
  <p:sldSz cx="13003213" cy="975201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4300" kern="1200">
        <a:solidFill>
          <a:schemeClr val="bg1"/>
        </a:solidFill>
        <a:latin typeface="Helvetica Neue Light" charset="0"/>
        <a:ea typeface="ヒラギノ角ゴ ProN W3" charset="0"/>
        <a:cs typeface="ヒラギノ角ゴ ProN W3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4300" kern="1200">
        <a:solidFill>
          <a:schemeClr val="bg1"/>
        </a:solidFill>
        <a:latin typeface="Helvetica Neue Light" charset="0"/>
        <a:ea typeface="ヒラギノ角ゴ ProN W3" charset="0"/>
        <a:cs typeface="ヒラギノ角ゴ ProN W3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4300" kern="1200">
        <a:solidFill>
          <a:schemeClr val="bg1"/>
        </a:solidFill>
        <a:latin typeface="Helvetica Neue Light" charset="0"/>
        <a:ea typeface="ヒラギノ角ゴ ProN W3" charset="0"/>
        <a:cs typeface="ヒラギノ角ゴ ProN W3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4300" kern="1200">
        <a:solidFill>
          <a:schemeClr val="bg1"/>
        </a:solidFill>
        <a:latin typeface="Helvetica Neue Light" charset="0"/>
        <a:ea typeface="ヒラギノ角ゴ ProN W3" charset="0"/>
        <a:cs typeface="ヒラギノ角ゴ ProN W3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4300" kern="1200">
        <a:solidFill>
          <a:schemeClr val="bg1"/>
        </a:solidFill>
        <a:latin typeface="Helvetica Neue Light" charset="0"/>
        <a:ea typeface="ヒラギノ角ゴ ProN W3" charset="0"/>
        <a:cs typeface="ヒラギノ角ゴ ProN W3" charset="0"/>
      </a:defRPr>
    </a:lvl5pPr>
    <a:lvl6pPr marL="2286000" algn="l" defTabSz="914400" rtl="0" eaLnBrk="1" latinLnBrk="0" hangingPunct="1">
      <a:defRPr sz="4300" kern="1200">
        <a:solidFill>
          <a:schemeClr val="bg1"/>
        </a:solidFill>
        <a:latin typeface="Helvetica Neue Light" charset="0"/>
        <a:ea typeface="ヒラギノ角ゴ ProN W3" charset="0"/>
        <a:cs typeface="ヒラギノ角ゴ ProN W3" charset="0"/>
      </a:defRPr>
    </a:lvl6pPr>
    <a:lvl7pPr marL="2743200" algn="l" defTabSz="914400" rtl="0" eaLnBrk="1" latinLnBrk="0" hangingPunct="1">
      <a:defRPr sz="4300" kern="1200">
        <a:solidFill>
          <a:schemeClr val="bg1"/>
        </a:solidFill>
        <a:latin typeface="Helvetica Neue Light" charset="0"/>
        <a:ea typeface="ヒラギノ角ゴ ProN W3" charset="0"/>
        <a:cs typeface="ヒラギノ角ゴ ProN W3" charset="0"/>
      </a:defRPr>
    </a:lvl7pPr>
    <a:lvl8pPr marL="3200400" algn="l" defTabSz="914400" rtl="0" eaLnBrk="1" latinLnBrk="0" hangingPunct="1">
      <a:defRPr sz="4300" kern="1200">
        <a:solidFill>
          <a:schemeClr val="bg1"/>
        </a:solidFill>
        <a:latin typeface="Helvetica Neue Light" charset="0"/>
        <a:ea typeface="ヒラギノ角ゴ ProN W3" charset="0"/>
        <a:cs typeface="ヒラギノ角ゴ ProN W3" charset="0"/>
      </a:defRPr>
    </a:lvl8pPr>
    <a:lvl9pPr marL="3657600" algn="l" defTabSz="914400" rtl="0" eaLnBrk="1" latinLnBrk="0" hangingPunct="1">
      <a:defRPr sz="4300" kern="1200">
        <a:solidFill>
          <a:schemeClr val="bg1"/>
        </a:solidFill>
        <a:latin typeface="Helvetica Neue Light" charset="0"/>
        <a:ea typeface="ヒラギノ角ゴ ProN W3" charset="0"/>
        <a:cs typeface="ヒラギノ角ゴ ProN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90" autoAdjust="0"/>
  </p:normalViewPr>
  <p:slideViewPr>
    <p:cSldViewPr>
      <p:cViewPr>
        <p:scale>
          <a:sx n="59" d="100"/>
          <a:sy n="59" d="100"/>
        </p:scale>
        <p:origin x="-1368" y="8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4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5.xml"/><Relationship Id="rId11" Type="http://schemas.openxmlformats.org/officeDocument/2006/relationships/slideMaster" Target="slideMasters/slideMaster6.xml"/><Relationship Id="rId12" Type="http://schemas.openxmlformats.org/officeDocument/2006/relationships/slideMaster" Target="slideMasters/slideMaster7.xml"/><Relationship Id="rId13" Type="http://schemas.openxmlformats.org/officeDocument/2006/relationships/slideMaster" Target="slideMasters/slideMaster8.xml"/><Relationship Id="rId14" Type="http://schemas.openxmlformats.org/officeDocument/2006/relationships/slideMaster" Target="slideMasters/slideMaster9.xml"/><Relationship Id="rId15" Type="http://schemas.openxmlformats.org/officeDocument/2006/relationships/slide" Target="slides/slide1.xml"/><Relationship Id="rId16" Type="http://schemas.openxmlformats.org/officeDocument/2006/relationships/slide" Target="slides/slide2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customXml" Target="../customXml/item5.xml"/><Relationship Id="rId6" Type="http://schemas.openxmlformats.org/officeDocument/2006/relationships/slideMaster" Target="slideMasters/slideMaster1.xml"/><Relationship Id="rId7" Type="http://schemas.openxmlformats.org/officeDocument/2006/relationships/slideMaster" Target="slideMasters/slideMaster2.xml"/><Relationship Id="rId8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ED2BD-1912-734F-BCC6-FB2EC5DFAD34}" type="datetimeFigureOut">
              <a:rPr lang="es-ES" smtClean="0"/>
              <a:t>10/26/15</a:t>
            </a:fld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A499D-B5FC-FF49-9F5C-DF5DBDF2D1C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5894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r>
              <a:rPr lang="en-US"/>
              <a:t>07/29/11</a:t>
            </a:r>
          </a:p>
        </p:txBody>
      </p:sp>
      <p:sp>
        <p:nvSpPr>
          <p:cNvPr id="15365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A222CEF6-08B3-4EAA-9695-DCDE4CFFC43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97187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28950"/>
            <a:ext cx="11053763" cy="2090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6088"/>
            <a:ext cx="9101137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D849A-90F8-49F6-AFC2-E77405515D43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6DFF6-F09D-4536-9C9F-3870A746CF9E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215900"/>
            <a:ext cx="2963863" cy="867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215900"/>
            <a:ext cx="8743950" cy="867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2AC60-82AA-4F2E-9131-BFCE6F664BC4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28950"/>
            <a:ext cx="11053763" cy="2090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6088"/>
            <a:ext cx="9101137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>
                <a:latin typeface="Helvetica Neue" charset="0"/>
              </a:rPr>
              <a:t>M. Gaug, </a:t>
            </a:r>
            <a:r>
              <a:rPr lang="fr-FR" b="1" dirty="0" smtClean="0"/>
              <a:t>Site </a:t>
            </a:r>
            <a:r>
              <a:rPr lang="fr-FR" b="1" dirty="0" err="1" smtClean="0"/>
              <a:t>characterization</a:t>
            </a:r>
            <a:r>
              <a:rPr lang="fr-FR" b="1" dirty="0" smtClean="0"/>
              <a:t> </a:t>
            </a:r>
            <a:r>
              <a:rPr lang="fr-FR" b="1" dirty="0" err="1" smtClean="0"/>
              <a:t>activities</a:t>
            </a:r>
            <a:r>
              <a:rPr lang="fr-FR" b="1" dirty="0" smtClean="0"/>
              <a:t> for La Palma, CTA consortium </a:t>
            </a:r>
            <a:r>
              <a:rPr lang="fr-FR" b="1" dirty="0" err="1" smtClean="0"/>
              <a:t>pre</a:t>
            </a:r>
            <a:r>
              <a:rPr lang="fr-FR" b="1" dirty="0" smtClean="0"/>
              <a:t>-meeting Liverpool, </a:t>
            </a:r>
            <a:r>
              <a:rPr lang="fr-FR" b="1" dirty="0" err="1" smtClean="0"/>
              <a:t>September</a:t>
            </a:r>
            <a:r>
              <a:rPr lang="fr-FR" b="1" dirty="0" smtClean="0"/>
              <a:t> 14th, 2015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E51E9-B890-4621-8B2F-73984688614F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F7DE4-26BC-4357-8685-9AF6189C83F0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0"/>
          </p:nvPr>
        </p:nvSpPr>
        <p:spPr>
          <a:xfrm>
            <a:off x="576262" y="9040813"/>
            <a:ext cx="6687344" cy="5175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>
                <a:latin typeface="Helvetica Neue" charset="0"/>
              </a:rPr>
              <a:t>M. Gaug, </a:t>
            </a:r>
            <a:r>
              <a:rPr lang="fr-FR" b="1" dirty="0" smtClean="0"/>
              <a:t>Site </a:t>
            </a:r>
            <a:r>
              <a:rPr lang="fr-FR" b="1" dirty="0" err="1" smtClean="0"/>
              <a:t>characterization</a:t>
            </a:r>
            <a:r>
              <a:rPr lang="fr-FR" b="1" dirty="0" smtClean="0"/>
              <a:t> </a:t>
            </a:r>
            <a:r>
              <a:rPr lang="fr-FR" b="1" dirty="0" err="1" smtClean="0"/>
              <a:t>activities</a:t>
            </a:r>
            <a:r>
              <a:rPr lang="fr-FR" b="1" dirty="0" smtClean="0"/>
              <a:t> for La Palma, CTA consortium </a:t>
            </a:r>
            <a:r>
              <a:rPr lang="fr-FR" b="1" dirty="0" err="1" smtClean="0"/>
              <a:t>pre</a:t>
            </a:r>
            <a:r>
              <a:rPr lang="fr-FR" b="1" dirty="0" smtClean="0"/>
              <a:t>-meeting Liverpool, </a:t>
            </a:r>
            <a:r>
              <a:rPr lang="fr-FR" b="1" dirty="0" err="1" smtClean="0"/>
              <a:t>September</a:t>
            </a:r>
            <a:r>
              <a:rPr lang="fr-FR" b="1" dirty="0" smtClean="0"/>
              <a:t> 14th, 2015</a:t>
            </a:r>
            <a:r>
              <a:rPr lang="fr-FR" dirty="0" smtClean="0"/>
              <a:t> 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5863"/>
            <a:ext cx="11052175" cy="19383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2175" cy="2132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B8BE2-7A19-449F-A3D9-A8B7058AB819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0"/>
          </p:nvPr>
        </p:nvSpPr>
        <p:spPr>
          <a:xfrm>
            <a:off x="576262" y="9040813"/>
            <a:ext cx="6687344" cy="5175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>
                <a:latin typeface="Helvetica Neue" charset="0"/>
              </a:rPr>
              <a:t>M. Gaug, </a:t>
            </a:r>
            <a:r>
              <a:rPr lang="fr-FR" b="1" dirty="0" smtClean="0"/>
              <a:t>Site </a:t>
            </a:r>
            <a:r>
              <a:rPr lang="fr-FR" b="1" dirty="0" err="1" smtClean="0"/>
              <a:t>characterization</a:t>
            </a:r>
            <a:r>
              <a:rPr lang="fr-FR" b="1" dirty="0" smtClean="0"/>
              <a:t> </a:t>
            </a:r>
            <a:r>
              <a:rPr lang="fr-FR" b="1" dirty="0" err="1" smtClean="0"/>
              <a:t>activities</a:t>
            </a:r>
            <a:r>
              <a:rPr lang="fr-FR" b="1" dirty="0" smtClean="0"/>
              <a:t> for La Palma, CTA consortium </a:t>
            </a:r>
            <a:r>
              <a:rPr lang="fr-FR" b="1" dirty="0" err="1" smtClean="0"/>
              <a:t>pre</a:t>
            </a:r>
            <a:r>
              <a:rPr lang="fr-FR" b="1" dirty="0" smtClean="0"/>
              <a:t>-meeting Liverpool, </a:t>
            </a:r>
            <a:r>
              <a:rPr lang="fr-FR" b="1" dirty="0" err="1" smtClean="0"/>
              <a:t>September</a:t>
            </a:r>
            <a:r>
              <a:rPr lang="fr-FR" b="1" dirty="0" smtClean="0"/>
              <a:t> 14th, 2015</a:t>
            </a:r>
            <a:r>
              <a:rPr lang="fr-FR" dirty="0" smtClean="0"/>
              <a:t>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139950"/>
            <a:ext cx="5853113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7013" y="2139950"/>
            <a:ext cx="5854700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12F98-A568-448B-8FBB-705C175C4C48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0"/>
          </p:nvPr>
        </p:nvSpPr>
        <p:spPr>
          <a:xfrm>
            <a:off x="576262" y="9040813"/>
            <a:ext cx="2191543" cy="5175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6750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6750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82409-000A-4497-80EF-FA8564452E96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0"/>
          </p:nvPr>
        </p:nvSpPr>
        <p:spPr>
          <a:xfrm>
            <a:off x="576262" y="9040813"/>
            <a:ext cx="2191543" cy="5175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BEE10-0924-4B50-9C07-5F2D0FC7C52D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>
          <a:xfrm>
            <a:off x="576262" y="9040813"/>
            <a:ext cx="6230144" cy="5175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>
                <a:latin typeface="Helvetica Neue" charset="0"/>
              </a:rPr>
              <a:t>M. Gaug, </a:t>
            </a:r>
            <a:r>
              <a:rPr lang="fr-FR" b="1" dirty="0" smtClean="0"/>
              <a:t>Site </a:t>
            </a:r>
            <a:r>
              <a:rPr lang="fr-FR" b="1" dirty="0" err="1" smtClean="0"/>
              <a:t>characterization</a:t>
            </a:r>
            <a:r>
              <a:rPr lang="fr-FR" b="1" dirty="0" smtClean="0"/>
              <a:t> </a:t>
            </a:r>
            <a:r>
              <a:rPr lang="fr-FR" b="1" dirty="0" err="1" smtClean="0"/>
              <a:t>activities</a:t>
            </a:r>
            <a:r>
              <a:rPr lang="fr-FR" b="1" dirty="0" smtClean="0"/>
              <a:t> for La Palma, CTA consortium </a:t>
            </a:r>
            <a:r>
              <a:rPr lang="fr-FR" b="1" dirty="0" err="1" smtClean="0"/>
              <a:t>pre</a:t>
            </a:r>
            <a:r>
              <a:rPr lang="fr-FR" b="1" dirty="0" smtClean="0"/>
              <a:t>-meeting Liverpool, </a:t>
            </a:r>
            <a:r>
              <a:rPr lang="fr-FR" b="1" dirty="0" err="1" smtClean="0"/>
              <a:t>September</a:t>
            </a:r>
            <a:r>
              <a:rPr lang="fr-FR" b="1" dirty="0" smtClean="0"/>
              <a:t> 14th, 2015</a:t>
            </a:r>
            <a:endParaRPr lang="fr-FR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1AE7A-35E0-4C8A-98EF-CA60C8D0BD27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xfrm>
            <a:off x="576262" y="9040813"/>
            <a:ext cx="6992144" cy="5175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>
                <a:latin typeface="Helvetica Neue" charset="0"/>
              </a:rPr>
              <a:t>M. Gaug, </a:t>
            </a:r>
            <a:r>
              <a:rPr lang="fr-FR" b="1" dirty="0" smtClean="0"/>
              <a:t>Site </a:t>
            </a:r>
            <a:r>
              <a:rPr lang="fr-FR" b="1" dirty="0" err="1" smtClean="0"/>
              <a:t>characterization</a:t>
            </a:r>
            <a:r>
              <a:rPr lang="fr-FR" b="1" dirty="0" smtClean="0"/>
              <a:t> </a:t>
            </a:r>
            <a:r>
              <a:rPr lang="fr-FR" b="1" dirty="0" err="1" smtClean="0"/>
              <a:t>activities</a:t>
            </a:r>
            <a:r>
              <a:rPr lang="fr-FR" b="1" dirty="0" smtClean="0"/>
              <a:t> for La Palma, CTA consortium </a:t>
            </a:r>
            <a:r>
              <a:rPr lang="fr-FR" b="1" dirty="0" err="1" smtClean="0"/>
              <a:t>pre</a:t>
            </a:r>
            <a:r>
              <a:rPr lang="fr-FR" b="1" dirty="0" smtClean="0"/>
              <a:t>-meeting Liverpool, </a:t>
            </a:r>
            <a:r>
              <a:rPr lang="fr-FR" b="1" dirty="0" err="1" smtClean="0"/>
              <a:t>September</a:t>
            </a:r>
            <a:r>
              <a:rPr lang="fr-FR" b="1" dirty="0" smtClean="0"/>
              <a:t> 14th, 2015</a:t>
            </a:r>
            <a:endParaRPr lang="fr-FR" dirty="0" smtClean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6725" cy="165100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3175" y="388938"/>
            <a:ext cx="7269163" cy="8321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39938"/>
            <a:ext cx="4276725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DDE17-1F52-4BE4-800E-1C0749B3235B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0"/>
          </p:nvPr>
        </p:nvSpPr>
        <p:spPr>
          <a:xfrm>
            <a:off x="576262" y="9040813"/>
            <a:ext cx="2191543" cy="5175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97B6E-CE76-4931-9006-8788A39BBCC8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7938" y="6826250"/>
            <a:ext cx="7802562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7938" y="871538"/>
            <a:ext cx="7802562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7938" y="7632700"/>
            <a:ext cx="7802562" cy="1144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AEA8D-9F8F-4B61-9DEC-45E84BDC338E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0"/>
          </p:nvPr>
        </p:nvSpPr>
        <p:spPr>
          <a:xfrm>
            <a:off x="576262" y="9040813"/>
            <a:ext cx="2191543" cy="5175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FFFA7-DFEF-42B6-A35C-7E173DB9ECF2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0"/>
          </p:nvPr>
        </p:nvSpPr>
        <p:spPr>
          <a:xfrm>
            <a:off x="576262" y="9040813"/>
            <a:ext cx="2191543" cy="5175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330200"/>
            <a:ext cx="2963863" cy="85582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30200"/>
            <a:ext cx="8743950" cy="85582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3EA47-6572-4747-85C8-09648235C56A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28950"/>
            <a:ext cx="11053763" cy="2090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6088"/>
            <a:ext cx="9101137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5863"/>
            <a:ext cx="11052175" cy="19383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2175" cy="2132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139950"/>
            <a:ext cx="5853113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7013" y="2139950"/>
            <a:ext cx="5854700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6750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6750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5863"/>
            <a:ext cx="11052175" cy="19383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2175" cy="2132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A7E87-1BFE-4279-96C9-3C28918D9BB8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6725" cy="1651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3175" y="388938"/>
            <a:ext cx="7269163" cy="8321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39938"/>
            <a:ext cx="4276725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7938" y="6826250"/>
            <a:ext cx="7802562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7938" y="871538"/>
            <a:ext cx="7802562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7938" y="7632700"/>
            <a:ext cx="7802562" cy="1144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215900"/>
            <a:ext cx="2963863" cy="867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215900"/>
            <a:ext cx="8743950" cy="867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28950"/>
            <a:ext cx="11053763" cy="2090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6088"/>
            <a:ext cx="9101137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5863"/>
            <a:ext cx="11052175" cy="19383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2175" cy="2132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139950"/>
            <a:ext cx="5853113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7013" y="2139950"/>
            <a:ext cx="5854700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6750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6750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139950"/>
            <a:ext cx="5853113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7013" y="2139950"/>
            <a:ext cx="5854700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A88CA-83F2-4CB4-867F-6AEEDFD376AE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6725" cy="1651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3175" y="388938"/>
            <a:ext cx="7269163" cy="8321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39938"/>
            <a:ext cx="4276725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7938" y="6826250"/>
            <a:ext cx="7802562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7938" y="871538"/>
            <a:ext cx="7802562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7938" y="7632700"/>
            <a:ext cx="7802562" cy="1144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215900"/>
            <a:ext cx="2963863" cy="867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215900"/>
            <a:ext cx="8743950" cy="867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28950"/>
            <a:ext cx="11053763" cy="2090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6088"/>
            <a:ext cx="9101137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AE10E-AE1A-402D-AF3B-3A008D3F42BC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B79D6-1F68-4334-A455-419E4E6CA40F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5863"/>
            <a:ext cx="11052175" cy="19383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2175" cy="2132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44099-40A5-49AE-AEF7-AE8FBB832012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139950"/>
            <a:ext cx="5853113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7013" y="2139950"/>
            <a:ext cx="5854700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6B6C9-1B11-4937-905F-00D51E554FAA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6750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6750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DD8CA-215C-4376-B3A1-B0A9729501A9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6750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6750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9B033-95F8-4061-A6E9-9F5B5F60B7E5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5B4DB-F8A0-4EFF-83C6-CA54BD12940F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E8351-0A8B-4B51-941B-7413033EA94B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6725" cy="1651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3175" y="388938"/>
            <a:ext cx="7269163" cy="8321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39938"/>
            <a:ext cx="4276725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54892-020F-448E-B7C2-1424C55EE290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7938" y="6826250"/>
            <a:ext cx="7802562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7938" y="871538"/>
            <a:ext cx="7802562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7938" y="7632700"/>
            <a:ext cx="7802562" cy="1144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8BCE1-6CE5-499F-8232-7A3ECAEBF80D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C8824-1F70-456B-B3BF-C9D5C7A56925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215900"/>
            <a:ext cx="2963863" cy="867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215900"/>
            <a:ext cx="8743950" cy="867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1116D-14F9-4F69-8E10-8C7B1A0B3337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28950"/>
            <a:ext cx="11053763" cy="2090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6088"/>
            <a:ext cx="9101137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3C0B3-272A-48A2-A2B2-E60E701E9B54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F343C-7F92-4526-8CEC-2D2CE10B83D7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5863"/>
            <a:ext cx="11052175" cy="19383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2175" cy="2132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CB93F-306A-4E57-AE7E-2691527ED70A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139950"/>
            <a:ext cx="5853113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7013" y="2139950"/>
            <a:ext cx="5854700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E392D-A596-4270-8957-366D53D3CBA0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CE87A-220D-4872-918E-C3E243E79144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6750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6750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6DD30-F562-433E-BF58-43576DCC2C25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81D96-EF47-4C02-8F40-D76C2C61290F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532AE-8033-41F1-B0DC-CCBB0F012280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6725" cy="1651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3175" y="388938"/>
            <a:ext cx="7269163" cy="8321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39938"/>
            <a:ext cx="4276725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ED55A-60D0-4BD2-94C6-113ADD37A657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7938" y="6826250"/>
            <a:ext cx="7802562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7938" y="871538"/>
            <a:ext cx="7802562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7938" y="7632700"/>
            <a:ext cx="7802562" cy="1144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6F55F-B840-49B4-A222-7B837C45C050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32318-6E05-49C5-B66A-086071AC51A7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215900"/>
            <a:ext cx="2963863" cy="867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215900"/>
            <a:ext cx="8743950" cy="867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B9F0D-B09C-4E74-ABDF-9D1ED10500A4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28950"/>
            <a:ext cx="11053763" cy="2090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6088"/>
            <a:ext cx="9101137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5863"/>
            <a:ext cx="11052175" cy="19383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2175" cy="2132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0236A-05CF-4616-941B-980183786F35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139950"/>
            <a:ext cx="5853113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7013" y="2139950"/>
            <a:ext cx="5854700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6750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6750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6725" cy="1651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3175" y="388938"/>
            <a:ext cx="7269163" cy="8321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39938"/>
            <a:ext cx="4276725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7938" y="6826250"/>
            <a:ext cx="7802562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7938" y="871538"/>
            <a:ext cx="7802562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7938" y="7632700"/>
            <a:ext cx="7802562" cy="1144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215900"/>
            <a:ext cx="2963863" cy="867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215900"/>
            <a:ext cx="8743950" cy="867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28950"/>
            <a:ext cx="11053763" cy="2090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6088"/>
            <a:ext cx="9101137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6725" cy="1651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3175" y="388938"/>
            <a:ext cx="7269163" cy="8321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39938"/>
            <a:ext cx="4276725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23104-984B-46FE-8CAB-7D961F6DB0A8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5863"/>
            <a:ext cx="11052175" cy="19383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2175" cy="2132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139950"/>
            <a:ext cx="5853113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7013" y="2139950"/>
            <a:ext cx="5854700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6750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6750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6725" cy="1651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3175" y="388938"/>
            <a:ext cx="7269163" cy="8321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39938"/>
            <a:ext cx="4276725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7938" y="6826250"/>
            <a:ext cx="7802562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7938" y="871538"/>
            <a:ext cx="7802562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7938" y="7632700"/>
            <a:ext cx="7802562" cy="1144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215900"/>
            <a:ext cx="2963863" cy="867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215900"/>
            <a:ext cx="8743950" cy="867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28950"/>
            <a:ext cx="11053763" cy="2090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6088"/>
            <a:ext cx="9101137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8C49F-DE29-497D-8873-E95CAF6027AA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7938" y="6826250"/>
            <a:ext cx="7802562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7938" y="871538"/>
            <a:ext cx="7802562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7938" y="7632700"/>
            <a:ext cx="7802562" cy="1144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6962B-61C1-4618-8470-D2304CD37E12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8ED00-4701-4A44-B2F2-44F177F0FF0C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5863"/>
            <a:ext cx="11052175" cy="19383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2175" cy="2132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216A3-CE22-400F-A005-415C86BDB19F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139950"/>
            <a:ext cx="5853113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7013" y="2139950"/>
            <a:ext cx="5854700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E250D-0C8B-46E3-B2AC-6AA1F24A7E91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6750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6750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CC72D-CC59-4B1F-8416-2C2135B7DAEC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4550-2B9B-4F12-B889-9F0ED7D43832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45D4A-DAEC-4D5C-BB92-4E233596DA90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6725" cy="1651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3175" y="388938"/>
            <a:ext cx="7269163" cy="8321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39938"/>
            <a:ext cx="4276725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569E8-87C7-454E-A628-3F350A4FBE4A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7938" y="6826250"/>
            <a:ext cx="7802562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7938" y="871538"/>
            <a:ext cx="7802562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7938" y="7632700"/>
            <a:ext cx="7802562" cy="1144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386EB-7897-4AD8-AD77-F7D5B4D6EE72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A7510-9AC7-4C2E-B04F-13AC6C888BBD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215900"/>
            <a:ext cx="2963863" cy="867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215900"/>
            <a:ext cx="8743950" cy="867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76ECB-5C43-4747-BD36-85138E91E3E5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9.xml"/><Relationship Id="rId4" Type="http://schemas.openxmlformats.org/officeDocument/2006/relationships/slideLayout" Target="../slideLayouts/slideLayout70.xml"/><Relationship Id="rId5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3.xml"/><Relationship Id="rId8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8.xml"/><Relationship Id="rId12" Type="http://schemas.openxmlformats.org/officeDocument/2006/relationships/theme" Target="../theme/theme8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9.xml"/><Relationship Id="rId3" Type="http://schemas.openxmlformats.org/officeDocument/2006/relationships/slideLayout" Target="../slideLayouts/slideLayout80.xml"/><Relationship Id="rId4" Type="http://schemas.openxmlformats.org/officeDocument/2006/relationships/slideLayout" Target="../slideLayouts/slideLayout81.xml"/><Relationship Id="rId5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4.xml"/><Relationship Id="rId8" Type="http://schemas.openxmlformats.org/officeDocument/2006/relationships/slideLayout" Target="../slideLayouts/slideLayout85.xml"/><Relationship Id="rId9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99.xml"/><Relationship Id="rId12" Type="http://schemas.openxmlformats.org/officeDocument/2006/relationships/theme" Target="../theme/theme9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89.xml"/><Relationship Id="rId2" Type="http://schemas.openxmlformats.org/officeDocument/2006/relationships/slideLayout" Target="../slideLayouts/slideLayout90.xml"/><Relationship Id="rId3" Type="http://schemas.openxmlformats.org/officeDocument/2006/relationships/slideLayout" Target="../slideLayouts/slideLayout91.xml"/><Relationship Id="rId4" Type="http://schemas.openxmlformats.org/officeDocument/2006/relationships/slideLayout" Target="../slideLayouts/slideLayout92.xml"/><Relationship Id="rId5" Type="http://schemas.openxmlformats.org/officeDocument/2006/relationships/slideLayout" Target="../slideLayouts/slideLayout93.xml"/><Relationship Id="rId6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5.xml"/><Relationship Id="rId8" Type="http://schemas.openxmlformats.org/officeDocument/2006/relationships/slideLayout" Target="../slideLayouts/slideLayout96.xml"/><Relationship Id="rId9" Type="http://schemas.openxmlformats.org/officeDocument/2006/relationships/slideLayout" Target="../slideLayouts/slideLayout97.xml"/><Relationship Id="rId10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215900"/>
            <a:ext cx="9961563" cy="1319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1027" name="Line 2"/>
          <p:cNvSpPr>
            <a:spLocks noChangeShapeType="1"/>
          </p:cNvSpPr>
          <p:nvPr/>
        </p:nvSpPr>
        <p:spPr bwMode="auto">
          <a:xfrm flipV="1">
            <a:off x="647700" y="1693863"/>
            <a:ext cx="9734550" cy="15875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139950"/>
            <a:ext cx="11860213" cy="674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390188" y="0"/>
            <a:ext cx="2597150" cy="170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11925300" y="8824913"/>
            <a:ext cx="579438" cy="74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fld id="{03451D68-E093-4FBE-B5EB-074FD4E0379D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558006" y="8975726"/>
            <a:ext cx="5676106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9pPr>
          </a:lstStyle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1000" dirty="0" smtClean="0">
                <a:latin typeface="Helvetica Neue" charset="0"/>
              </a:rPr>
              <a:t>M. Gaug,</a:t>
            </a:r>
            <a:r>
              <a:rPr lang="fr-FR" sz="1000" baseline="0" dirty="0" smtClean="0">
                <a:latin typeface="Helvetica Neue" charset="0"/>
              </a:rPr>
              <a:t> </a:t>
            </a:r>
            <a:r>
              <a:rPr lang="fr-FR" sz="1000" b="1" dirty="0" smtClean="0"/>
              <a:t>Site</a:t>
            </a:r>
            <a:r>
              <a:rPr lang="fr-FR" sz="1000" b="1" baseline="0" dirty="0" smtClean="0"/>
              <a:t> </a:t>
            </a:r>
            <a:r>
              <a:rPr lang="fr-FR" sz="1000" b="1" baseline="0" dirty="0" err="1" smtClean="0"/>
              <a:t>characterization</a:t>
            </a:r>
            <a:r>
              <a:rPr lang="fr-FR" sz="1000" b="1" baseline="0" dirty="0" smtClean="0"/>
              <a:t> </a:t>
            </a:r>
            <a:r>
              <a:rPr lang="fr-FR" sz="1000" b="1" baseline="0" dirty="0" err="1" smtClean="0"/>
              <a:t>activities</a:t>
            </a:r>
            <a:r>
              <a:rPr lang="fr-FR" sz="1000" b="1" baseline="0" dirty="0" smtClean="0"/>
              <a:t> for La Palma, </a:t>
            </a:r>
            <a:r>
              <a:rPr lang="fr-FR" sz="1000" b="1" baseline="0" dirty="0" smtClean="0"/>
              <a:t>CCF meeting Barcelona</a:t>
            </a:r>
            <a:r>
              <a:rPr lang="fr-FR" sz="1000" b="1" dirty="0" smtClean="0"/>
              <a:t>, </a:t>
            </a:r>
            <a:r>
              <a:rPr lang="fr-FR" sz="1000" b="1" dirty="0" err="1" smtClean="0"/>
              <a:t>October</a:t>
            </a:r>
            <a:r>
              <a:rPr lang="fr-FR" sz="1000" b="1" baseline="0" dirty="0" smtClean="0"/>
              <a:t> 26th</a:t>
            </a:r>
            <a:r>
              <a:rPr lang="fr-FR" sz="1000" b="1" baseline="0" dirty="0" smtClean="0"/>
              <a:t>, 2015</a:t>
            </a:r>
            <a:endParaRPr lang="fr-FR" sz="1000" b="1" dirty="0" smtClean="0"/>
          </a:p>
          <a:p>
            <a:pPr>
              <a:buClrTx/>
              <a:buFontTx/>
              <a:buNone/>
              <a:defRPr/>
            </a:pPr>
            <a:endParaRPr lang="fr-FR" sz="1000" dirty="0" smtClean="0">
              <a:latin typeface="Helvetica Neue" charset="0"/>
            </a:endParaRPr>
          </a:p>
          <a:p>
            <a:pPr algn="ctr">
              <a:buClrTx/>
              <a:buFontTx/>
              <a:buNone/>
              <a:defRPr/>
            </a:pPr>
            <a:endParaRPr lang="fr-FR" sz="1000" dirty="0" smtClean="0">
              <a:latin typeface="Helvetica Neue" charset="0"/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3"/>
          </p:nvPr>
        </p:nvSpPr>
        <p:spPr>
          <a:xfrm>
            <a:off x="4443413" y="9039225"/>
            <a:ext cx="4116387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9pPr>
    </p:titleStyle>
    <p:bodyStyle>
      <a:lvl1pPr marL="342900" indent="-3429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60606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60606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330200"/>
            <a:ext cx="11860213" cy="1089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139950"/>
            <a:ext cx="11860213" cy="674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390188" y="0"/>
            <a:ext cx="2597150" cy="170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6262" y="9040813"/>
            <a:ext cx="6230144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200" smtClean="0">
                <a:solidFill>
                  <a:srgbClr val="898989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r>
              <a:rPr lang="fr-FR" dirty="0" smtClean="0">
                <a:latin typeface="Helvetica Neue" charset="0"/>
              </a:rPr>
              <a:t>M. Gaug, </a:t>
            </a:r>
            <a:r>
              <a:rPr lang="fr-FR" b="1" dirty="0" smtClean="0"/>
              <a:t>Site </a:t>
            </a:r>
            <a:r>
              <a:rPr lang="fr-FR" b="1" dirty="0" err="1" smtClean="0"/>
              <a:t>characterization</a:t>
            </a:r>
            <a:r>
              <a:rPr lang="fr-FR" b="1" dirty="0" smtClean="0"/>
              <a:t> </a:t>
            </a:r>
            <a:r>
              <a:rPr lang="fr-FR" b="1" dirty="0" err="1" smtClean="0"/>
              <a:t>activities</a:t>
            </a:r>
            <a:r>
              <a:rPr lang="fr-FR" b="1" dirty="0" smtClean="0"/>
              <a:t> for La Palma, CTA consortium </a:t>
            </a:r>
            <a:r>
              <a:rPr lang="fr-FR" b="1" dirty="0" err="1" smtClean="0"/>
              <a:t>pre</a:t>
            </a:r>
            <a:r>
              <a:rPr lang="fr-FR" b="1" dirty="0" smtClean="0"/>
              <a:t>-meeting Liverpool, </a:t>
            </a:r>
            <a:r>
              <a:rPr lang="fr-FR" b="1" dirty="0" err="1" smtClean="0"/>
              <a:t>September</a:t>
            </a:r>
            <a:r>
              <a:rPr lang="fr-FR" b="1" dirty="0" smtClean="0"/>
              <a:t> 14th, 2015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11868150" y="9040813"/>
            <a:ext cx="4841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 smtClean="0">
                <a:solidFill>
                  <a:srgbClr val="898989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56296AC0-2746-471F-A062-25C4DF6FEB23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3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300">
          <a:solidFill>
            <a:srgbClr val="000000"/>
          </a:solidFill>
          <a:latin typeface="Helvetica Neue Light" charset="0"/>
          <a:ea typeface="ヒラギノ角ゴ ProN W3" charset="0"/>
          <a:cs typeface="ヒラギノ角ゴ ProN W3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300">
          <a:solidFill>
            <a:srgbClr val="000000"/>
          </a:solidFill>
          <a:latin typeface="Helvetica Neue Light" charset="0"/>
          <a:ea typeface="ヒラギノ角ゴ ProN W3" charset="0"/>
          <a:cs typeface="ヒラギノ角ゴ ProN W3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300">
          <a:solidFill>
            <a:srgbClr val="000000"/>
          </a:solidFill>
          <a:latin typeface="Helvetica Neue Light" charset="0"/>
          <a:ea typeface="ヒラギノ角ゴ ProN W3" charset="0"/>
          <a:cs typeface="ヒラギノ角ゴ ProN W3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300">
          <a:solidFill>
            <a:srgbClr val="000000"/>
          </a:solidFill>
          <a:latin typeface="Helvetica Neue Light" charset="0"/>
          <a:ea typeface="ヒラギノ角ゴ ProN W3" charset="0"/>
          <a:cs typeface="ヒラギノ角ゴ ProN W3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300">
          <a:solidFill>
            <a:srgbClr val="000000"/>
          </a:solidFill>
          <a:latin typeface="Helvetica Neue Light" charset="0"/>
          <a:ea typeface="ヒラギノ角ゴ ProN W3" charset="0"/>
          <a:cs typeface="ヒラギノ角ゴ ProN W3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300">
          <a:solidFill>
            <a:srgbClr val="000000"/>
          </a:solidFill>
          <a:latin typeface="Helvetica Neue Light" charset="0"/>
          <a:ea typeface="ヒラギノ角ゴ ProN W3" charset="0"/>
          <a:cs typeface="ヒラギノ角ゴ ProN W3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300">
          <a:solidFill>
            <a:srgbClr val="000000"/>
          </a:solidFill>
          <a:latin typeface="Helvetica Neue Light" charset="0"/>
          <a:ea typeface="ヒラギノ角ゴ ProN W3" charset="0"/>
          <a:cs typeface="ヒラギノ角ゴ ProN W3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300">
          <a:solidFill>
            <a:srgbClr val="000000"/>
          </a:solidFill>
          <a:latin typeface="Helvetica Neue Light" charset="0"/>
          <a:ea typeface="ヒラギノ角ゴ ProN W3" charset="0"/>
          <a:cs typeface="ヒラギノ角ゴ ProN W3" charset="0"/>
        </a:defRPr>
      </a:lvl9pPr>
    </p:titleStyle>
    <p:bodyStyle>
      <a:lvl1pPr marL="342900" indent="-3429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60606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"/>
          <p:cNvSpPr>
            <a:spLocks noChangeShapeType="1"/>
          </p:cNvSpPr>
          <p:nvPr/>
        </p:nvSpPr>
        <p:spPr bwMode="auto">
          <a:xfrm flipV="1">
            <a:off x="647700" y="1693863"/>
            <a:ext cx="9734550" cy="15875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390188" y="0"/>
            <a:ext cx="2597150" cy="170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96900" y="8951913"/>
            <a:ext cx="5752306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9pPr>
          </a:lstStyle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1000" dirty="0" smtClean="0">
                <a:latin typeface="Helvetica Neue" charset="0"/>
              </a:rPr>
              <a:t>M. Gaug, </a:t>
            </a:r>
            <a:r>
              <a:rPr lang="fr-FR" sz="1000" b="1" dirty="0" smtClean="0"/>
              <a:t>Site </a:t>
            </a:r>
            <a:r>
              <a:rPr lang="fr-FR" sz="1000" b="1" dirty="0" err="1" smtClean="0"/>
              <a:t>characterization</a:t>
            </a:r>
            <a:r>
              <a:rPr lang="fr-FR" sz="1000" b="1" dirty="0" smtClean="0"/>
              <a:t> </a:t>
            </a:r>
            <a:r>
              <a:rPr lang="fr-FR" sz="1000" b="1" dirty="0" err="1" smtClean="0"/>
              <a:t>activities</a:t>
            </a:r>
            <a:r>
              <a:rPr lang="fr-FR" sz="1000" b="1" dirty="0" smtClean="0"/>
              <a:t> for La Palma, CTA consortium </a:t>
            </a:r>
            <a:r>
              <a:rPr lang="fr-FR" sz="1000" b="1" dirty="0" err="1" smtClean="0"/>
              <a:t>pre</a:t>
            </a:r>
            <a:r>
              <a:rPr lang="fr-FR" sz="1000" b="1" dirty="0" smtClean="0"/>
              <a:t>-meeting Liverpool, </a:t>
            </a:r>
            <a:r>
              <a:rPr lang="fr-FR" sz="1000" b="1" dirty="0" err="1" smtClean="0"/>
              <a:t>September</a:t>
            </a:r>
            <a:r>
              <a:rPr lang="fr-FR" sz="1000" b="1" dirty="0" smtClean="0"/>
              <a:t> 14th, 2015</a:t>
            </a:r>
            <a:endParaRPr lang="fr-FR" sz="1000" dirty="0" smtClean="0"/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1000" dirty="0" smtClean="0">
                <a:latin typeface="Helvetica Neue" charset="0"/>
              </a:rPr>
              <a:t> </a:t>
            </a:r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215900"/>
            <a:ext cx="9961563" cy="1319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307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139950"/>
            <a:ext cx="11860213" cy="674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9pPr>
    </p:titleStyle>
    <p:bodyStyle>
      <a:lvl1pPr marL="342900" indent="-3429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60606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60606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1"/>
          <p:cNvSpPr>
            <a:spLocks noChangeShapeType="1"/>
          </p:cNvSpPr>
          <p:nvPr/>
        </p:nvSpPr>
        <p:spPr bwMode="auto">
          <a:xfrm flipV="1">
            <a:off x="647700" y="1693863"/>
            <a:ext cx="9734550" cy="15875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390188" y="0"/>
            <a:ext cx="2597150" cy="170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96900" y="8951913"/>
            <a:ext cx="5295106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9pPr>
          </a:lstStyle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1000" dirty="0" smtClean="0">
                <a:latin typeface="Helvetica Neue" charset="0"/>
              </a:rPr>
              <a:t>M. Gaug, </a:t>
            </a:r>
            <a:r>
              <a:rPr lang="fr-FR" sz="1000" b="1" dirty="0" smtClean="0"/>
              <a:t>Site </a:t>
            </a:r>
            <a:r>
              <a:rPr lang="fr-FR" sz="1000" b="1" dirty="0" err="1" smtClean="0"/>
              <a:t>characterization</a:t>
            </a:r>
            <a:r>
              <a:rPr lang="fr-FR" sz="1000" b="1" dirty="0" smtClean="0"/>
              <a:t> </a:t>
            </a:r>
            <a:r>
              <a:rPr lang="fr-FR" sz="1000" b="1" dirty="0" err="1" smtClean="0"/>
              <a:t>activities</a:t>
            </a:r>
            <a:r>
              <a:rPr lang="fr-FR" sz="1000" b="1" dirty="0" smtClean="0"/>
              <a:t> for La Palma, CTA consortium </a:t>
            </a:r>
            <a:r>
              <a:rPr lang="fr-FR" sz="1000" b="1" dirty="0" err="1" smtClean="0"/>
              <a:t>pre</a:t>
            </a:r>
            <a:r>
              <a:rPr lang="fr-FR" sz="1000" b="1" dirty="0" smtClean="0"/>
              <a:t>-meeting Liverpool, </a:t>
            </a:r>
            <a:r>
              <a:rPr lang="fr-FR" sz="1000" b="1" dirty="0" err="1" smtClean="0"/>
              <a:t>September</a:t>
            </a:r>
            <a:r>
              <a:rPr lang="fr-FR" sz="1000" b="1" dirty="0" smtClean="0"/>
              <a:t> 14th, 2015</a:t>
            </a:r>
            <a:r>
              <a:rPr lang="fr-FR" sz="1000" dirty="0" smtClean="0"/>
              <a:t> </a:t>
            </a:r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215900"/>
            <a:ext cx="9961563" cy="1319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512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139950"/>
            <a:ext cx="11860213" cy="674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9pPr>
    </p:titleStyle>
    <p:bodyStyle>
      <a:lvl1pPr marL="342900" indent="-3429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60606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60606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1"/>
          <p:cNvSpPr>
            <a:spLocks noChangeShapeType="1"/>
          </p:cNvSpPr>
          <p:nvPr/>
        </p:nvSpPr>
        <p:spPr bwMode="auto">
          <a:xfrm flipV="1">
            <a:off x="647700" y="1693863"/>
            <a:ext cx="9734550" cy="15875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390188" y="0"/>
            <a:ext cx="2597150" cy="170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96900" y="8951913"/>
            <a:ext cx="3416300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9pPr>
          </a:lstStyle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1000" dirty="0" smtClean="0">
                <a:latin typeface="Helvetica Neue" charset="0"/>
              </a:rPr>
              <a:t>M. Gaug,</a:t>
            </a:r>
            <a:r>
              <a:rPr lang="fr-FR" sz="1000" baseline="0" dirty="0" smtClean="0">
                <a:latin typeface="Helvetica Neue" charset="0"/>
              </a:rPr>
              <a:t> </a:t>
            </a:r>
            <a:r>
              <a:rPr lang="fr-FR" sz="1000" b="1" dirty="0" smtClean="0"/>
              <a:t>Calibration </a:t>
            </a:r>
            <a:r>
              <a:rPr lang="fr-FR" sz="1000" b="1" dirty="0" err="1" smtClean="0"/>
              <a:t>through</a:t>
            </a:r>
            <a:r>
              <a:rPr lang="fr-FR" sz="1000" b="1" dirty="0" smtClean="0"/>
              <a:t> the </a:t>
            </a:r>
            <a:r>
              <a:rPr lang="fr-FR" sz="1000" b="1" dirty="0" err="1" smtClean="0"/>
              <a:t>analysis</a:t>
            </a:r>
            <a:r>
              <a:rPr lang="fr-FR" sz="1000" b="1" dirty="0" smtClean="0"/>
              <a:t> of muon ring images - 4th meeting, </a:t>
            </a:r>
            <a:r>
              <a:rPr lang="fr-FR" sz="1000" b="1" dirty="0" err="1" smtClean="0"/>
              <a:t>June</a:t>
            </a:r>
            <a:r>
              <a:rPr lang="fr-FR" sz="1000" b="1" baseline="0" dirty="0" smtClean="0"/>
              <a:t> 5th, 2015</a:t>
            </a:r>
            <a:endParaRPr lang="fr-FR" sz="1000" b="1" dirty="0" smtClean="0"/>
          </a:p>
          <a:p>
            <a:pPr algn="ctr">
              <a:buClrTx/>
              <a:buFontTx/>
              <a:buNone/>
              <a:defRPr/>
            </a:pPr>
            <a:endParaRPr lang="fr-FR" sz="1000" dirty="0" smtClean="0">
              <a:latin typeface="Helvetica Neue" charset="0"/>
            </a:endParaRPr>
          </a:p>
        </p:txBody>
      </p:sp>
      <p:sp>
        <p:nvSpPr>
          <p:cNvPr id="614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215900"/>
            <a:ext cx="9961563" cy="1319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615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139950"/>
            <a:ext cx="11860213" cy="674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11925300" y="8939213"/>
            <a:ext cx="5794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000" b="1" smtClean="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880D8B79-6B20-4DDD-B2C5-312FE8F5ADDE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sldNum="0"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9pPr>
    </p:titleStyle>
    <p:bodyStyle>
      <a:lvl1pPr marL="342900" indent="-3429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60606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60606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1"/>
          <p:cNvSpPr>
            <a:spLocks noChangeShapeType="1"/>
          </p:cNvSpPr>
          <p:nvPr/>
        </p:nvSpPr>
        <p:spPr bwMode="auto">
          <a:xfrm flipV="1">
            <a:off x="647700" y="1693863"/>
            <a:ext cx="9734550" cy="15875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390188" y="0"/>
            <a:ext cx="2597150" cy="170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96900" y="8951913"/>
            <a:ext cx="3416300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9pPr>
          </a:lstStyle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1000" dirty="0" smtClean="0">
                <a:latin typeface="Helvetica Neue" charset="0"/>
              </a:rPr>
              <a:t>M. Gaug,</a:t>
            </a:r>
            <a:r>
              <a:rPr lang="fr-FR" sz="1000" baseline="0" dirty="0" smtClean="0">
                <a:latin typeface="Helvetica Neue" charset="0"/>
              </a:rPr>
              <a:t> </a:t>
            </a:r>
            <a:r>
              <a:rPr lang="fr-FR" sz="1000" b="1" dirty="0" smtClean="0"/>
              <a:t>Calibration </a:t>
            </a:r>
            <a:r>
              <a:rPr lang="fr-FR" sz="1000" b="1" dirty="0" err="1" smtClean="0"/>
              <a:t>through</a:t>
            </a:r>
            <a:r>
              <a:rPr lang="fr-FR" sz="1000" b="1" dirty="0" smtClean="0"/>
              <a:t> the </a:t>
            </a:r>
            <a:r>
              <a:rPr lang="fr-FR" sz="1000" b="1" dirty="0" err="1" smtClean="0"/>
              <a:t>analysis</a:t>
            </a:r>
            <a:r>
              <a:rPr lang="fr-FR" sz="1000" b="1" dirty="0" smtClean="0"/>
              <a:t> of muon ring images - 4th meeting, </a:t>
            </a:r>
            <a:r>
              <a:rPr lang="fr-FR" sz="1000" b="1" dirty="0" err="1" smtClean="0"/>
              <a:t>June</a:t>
            </a:r>
            <a:r>
              <a:rPr lang="fr-FR" sz="1000" b="1" baseline="0" dirty="0" smtClean="0"/>
              <a:t> 5th, 2015</a:t>
            </a:r>
            <a:endParaRPr lang="fr-FR" sz="1000" b="1" dirty="0" smtClean="0"/>
          </a:p>
          <a:p>
            <a:pPr algn="ctr">
              <a:buClrTx/>
              <a:buFontTx/>
              <a:buNone/>
              <a:defRPr/>
            </a:pPr>
            <a:endParaRPr lang="fr-FR" sz="1000" dirty="0" smtClean="0">
              <a:latin typeface="Helvetica Neue" charset="0"/>
            </a:endParaRPr>
          </a:p>
        </p:txBody>
      </p:sp>
      <p:sp>
        <p:nvSpPr>
          <p:cNvPr id="717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215900"/>
            <a:ext cx="9961563" cy="1319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7174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139950"/>
            <a:ext cx="11860213" cy="674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Cliquez</a:t>
            </a:r>
            <a:r>
              <a:rPr lang="en-GB" dirty="0" smtClean="0"/>
              <a:t> pour </a:t>
            </a:r>
            <a:r>
              <a:rPr lang="en-GB" dirty="0" err="1" smtClean="0"/>
              <a:t>éditer</a:t>
            </a:r>
            <a:r>
              <a:rPr lang="en-GB" dirty="0" smtClean="0"/>
              <a:t> le format du plan de </a:t>
            </a:r>
            <a:r>
              <a:rPr lang="en-GB" dirty="0" err="1" smtClean="0"/>
              <a:t>texte</a:t>
            </a:r>
            <a:endParaRPr lang="en-GB" dirty="0" smtClean="0"/>
          </a:p>
          <a:p>
            <a:pPr lvl="1"/>
            <a:r>
              <a:rPr lang="en-GB" dirty="0" smtClean="0"/>
              <a:t>Second </a:t>
            </a:r>
            <a:r>
              <a:rPr lang="en-GB" dirty="0" err="1" smtClean="0"/>
              <a:t>niveau</a:t>
            </a:r>
            <a:r>
              <a:rPr lang="en-GB" dirty="0" smtClean="0"/>
              <a:t> de plan</a:t>
            </a:r>
          </a:p>
          <a:p>
            <a:pPr lvl="2"/>
            <a:r>
              <a:rPr lang="en-GB" dirty="0" err="1" smtClean="0"/>
              <a:t>Troisième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r>
              <a:rPr lang="en-GB" dirty="0" smtClean="0"/>
              <a:t> de plan</a:t>
            </a:r>
          </a:p>
          <a:p>
            <a:pPr lvl="3"/>
            <a:r>
              <a:rPr lang="en-GB" dirty="0" err="1" smtClean="0"/>
              <a:t>Quatrième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r>
              <a:rPr lang="en-GB" dirty="0" smtClean="0"/>
              <a:t> de plan</a:t>
            </a:r>
          </a:p>
          <a:p>
            <a:pPr lvl="4"/>
            <a:r>
              <a:rPr lang="en-GB" dirty="0" err="1" smtClean="0"/>
              <a:t>Cinquième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r>
              <a:rPr lang="en-GB" dirty="0" smtClean="0"/>
              <a:t> de plan</a:t>
            </a:r>
          </a:p>
          <a:p>
            <a:pPr lvl="4"/>
            <a:r>
              <a:rPr lang="en-GB" dirty="0" err="1" smtClean="0"/>
              <a:t>Sixième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r>
              <a:rPr lang="en-GB" dirty="0" smtClean="0"/>
              <a:t> de plan</a:t>
            </a:r>
          </a:p>
          <a:p>
            <a:pPr lvl="4"/>
            <a:r>
              <a:rPr lang="en-GB" dirty="0" err="1" smtClean="0"/>
              <a:t>Septième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r>
              <a:rPr lang="en-GB" dirty="0" smtClean="0"/>
              <a:t> de plan</a:t>
            </a:r>
          </a:p>
          <a:p>
            <a:pPr lvl="4"/>
            <a:r>
              <a:rPr lang="en-GB" dirty="0" err="1" smtClean="0"/>
              <a:t>Huitième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r>
              <a:rPr lang="en-GB" dirty="0" smtClean="0"/>
              <a:t> de plan</a:t>
            </a:r>
          </a:p>
          <a:p>
            <a:pPr lvl="4"/>
            <a:r>
              <a:rPr lang="en-GB" dirty="0" err="1" smtClean="0"/>
              <a:t>Neuvième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r>
              <a:rPr lang="en-GB" dirty="0" smtClean="0"/>
              <a:t> de plan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11925300" y="8939213"/>
            <a:ext cx="5794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000" b="1" smtClean="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C0C85BF4-ED5D-4E57-9AC4-D24676D56F65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hf sldNum="0"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9pPr>
    </p:titleStyle>
    <p:bodyStyle>
      <a:lvl1pPr marL="342900" indent="-3429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60606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60606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1"/>
          <p:cNvSpPr>
            <a:spLocks noChangeShapeType="1"/>
          </p:cNvSpPr>
          <p:nvPr/>
        </p:nvSpPr>
        <p:spPr bwMode="auto">
          <a:xfrm flipV="1">
            <a:off x="647700" y="1693863"/>
            <a:ext cx="9734550" cy="15875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390188" y="0"/>
            <a:ext cx="2597150" cy="170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96900" y="8951913"/>
            <a:ext cx="3416300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9pPr>
          </a:lstStyle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1000" dirty="0" smtClean="0">
                <a:latin typeface="Helvetica Neue" charset="0"/>
              </a:rPr>
              <a:t>M. Gaug,</a:t>
            </a:r>
            <a:r>
              <a:rPr lang="fr-FR" sz="1000" baseline="0" dirty="0" smtClean="0">
                <a:latin typeface="Helvetica Neue" charset="0"/>
              </a:rPr>
              <a:t> </a:t>
            </a:r>
            <a:r>
              <a:rPr lang="fr-FR" sz="1000" b="1" dirty="0" smtClean="0"/>
              <a:t>Calibration </a:t>
            </a:r>
            <a:r>
              <a:rPr lang="fr-FR" sz="1000" b="1" dirty="0" err="1" smtClean="0"/>
              <a:t>through</a:t>
            </a:r>
            <a:r>
              <a:rPr lang="fr-FR" sz="1000" b="1" dirty="0" smtClean="0"/>
              <a:t> the </a:t>
            </a:r>
            <a:r>
              <a:rPr lang="fr-FR" sz="1000" b="1" dirty="0" err="1" smtClean="0"/>
              <a:t>analysis</a:t>
            </a:r>
            <a:r>
              <a:rPr lang="fr-FR" sz="1000" b="1" dirty="0" smtClean="0"/>
              <a:t> of muon ring images - 4th meeting, </a:t>
            </a:r>
            <a:r>
              <a:rPr lang="fr-FR" sz="1000" b="1" dirty="0" err="1" smtClean="0"/>
              <a:t>June</a:t>
            </a:r>
            <a:r>
              <a:rPr lang="fr-FR" sz="1000" b="1" baseline="0" dirty="0" smtClean="0"/>
              <a:t> 5th, 2015</a:t>
            </a:r>
            <a:endParaRPr lang="fr-FR" sz="1000" b="1" dirty="0" smtClean="0"/>
          </a:p>
          <a:p>
            <a:pPr algn="ctr">
              <a:buClrTx/>
              <a:buFontTx/>
              <a:buNone/>
              <a:defRPr/>
            </a:pPr>
            <a:endParaRPr lang="fr-FR" sz="1000" dirty="0" smtClean="0">
              <a:latin typeface="Helvetica Neue" charset="0"/>
            </a:endParaRPr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215900"/>
            <a:ext cx="9961563" cy="1319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819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139950"/>
            <a:ext cx="11860213" cy="674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sldNum="0"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9pPr>
    </p:titleStyle>
    <p:bodyStyle>
      <a:lvl1pPr marL="342900" indent="-3429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60606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60606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1"/>
          <p:cNvSpPr>
            <a:spLocks noChangeShapeType="1"/>
          </p:cNvSpPr>
          <p:nvPr/>
        </p:nvSpPr>
        <p:spPr bwMode="auto">
          <a:xfrm flipV="1">
            <a:off x="647700" y="1693863"/>
            <a:ext cx="9734550" cy="15875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390188" y="0"/>
            <a:ext cx="2597150" cy="170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96900" y="8951913"/>
            <a:ext cx="3416300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9pPr>
          </a:lstStyle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1000" dirty="0" smtClean="0">
                <a:latin typeface="Helvetica Neue" charset="0"/>
              </a:rPr>
              <a:t>M. Gaug,</a:t>
            </a:r>
            <a:r>
              <a:rPr lang="fr-FR" sz="1000" baseline="0" dirty="0" smtClean="0">
                <a:latin typeface="Helvetica Neue" charset="0"/>
              </a:rPr>
              <a:t> </a:t>
            </a:r>
            <a:r>
              <a:rPr lang="fr-FR" sz="1000" b="1" dirty="0" smtClean="0"/>
              <a:t>Calibration </a:t>
            </a:r>
            <a:r>
              <a:rPr lang="fr-FR" sz="1000" b="1" dirty="0" err="1" smtClean="0"/>
              <a:t>through</a:t>
            </a:r>
            <a:r>
              <a:rPr lang="fr-FR" sz="1000" b="1" dirty="0" smtClean="0"/>
              <a:t> the </a:t>
            </a:r>
            <a:r>
              <a:rPr lang="fr-FR" sz="1000" b="1" dirty="0" err="1" smtClean="0"/>
              <a:t>analysis</a:t>
            </a:r>
            <a:r>
              <a:rPr lang="fr-FR" sz="1000" b="1" dirty="0" smtClean="0"/>
              <a:t> of muon ring images - 4th meeting, </a:t>
            </a:r>
            <a:r>
              <a:rPr lang="fr-FR" sz="1000" b="1" dirty="0" err="1" smtClean="0"/>
              <a:t>June</a:t>
            </a:r>
            <a:r>
              <a:rPr lang="fr-FR" sz="1000" b="1" baseline="0" dirty="0" smtClean="0"/>
              <a:t> 5th, 2015</a:t>
            </a:r>
            <a:endParaRPr lang="fr-FR" sz="1000" b="1" dirty="0" smtClean="0"/>
          </a:p>
          <a:p>
            <a:pPr algn="ctr">
              <a:buClrTx/>
              <a:buFontTx/>
              <a:buNone/>
              <a:defRPr/>
            </a:pPr>
            <a:endParaRPr lang="fr-FR" sz="1000" dirty="0" smtClean="0">
              <a:latin typeface="Helvetica Neue" charset="0"/>
            </a:endParaRPr>
          </a:p>
        </p:txBody>
      </p:sp>
      <p:sp>
        <p:nvSpPr>
          <p:cNvPr id="922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215900"/>
            <a:ext cx="9961563" cy="1319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922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139950"/>
            <a:ext cx="11860213" cy="674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hf sldNum="0"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9pPr>
    </p:titleStyle>
    <p:bodyStyle>
      <a:lvl1pPr marL="342900" indent="-3429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60606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60606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1"/>
          <p:cNvSpPr>
            <a:spLocks noChangeShapeType="1"/>
          </p:cNvSpPr>
          <p:nvPr/>
        </p:nvSpPr>
        <p:spPr bwMode="auto">
          <a:xfrm flipV="1">
            <a:off x="647700" y="1693863"/>
            <a:ext cx="9734550" cy="15875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390188" y="0"/>
            <a:ext cx="2597150" cy="170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96900" y="8951913"/>
            <a:ext cx="3416300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9pPr>
          </a:lstStyle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1000" dirty="0" smtClean="0">
                <a:latin typeface="Helvetica Neue" charset="0"/>
              </a:rPr>
              <a:t>M. Gaug,</a:t>
            </a:r>
            <a:r>
              <a:rPr lang="fr-FR" sz="1000" baseline="0" dirty="0" smtClean="0">
                <a:latin typeface="Helvetica Neue" charset="0"/>
              </a:rPr>
              <a:t> </a:t>
            </a:r>
            <a:r>
              <a:rPr lang="fr-FR" sz="1000" b="1" dirty="0" smtClean="0"/>
              <a:t>Calibration </a:t>
            </a:r>
            <a:r>
              <a:rPr lang="fr-FR" sz="1000" b="1" dirty="0" err="1" smtClean="0"/>
              <a:t>through</a:t>
            </a:r>
            <a:r>
              <a:rPr lang="fr-FR" sz="1000" b="1" dirty="0" smtClean="0"/>
              <a:t> the </a:t>
            </a:r>
            <a:r>
              <a:rPr lang="fr-FR" sz="1000" b="1" dirty="0" err="1" smtClean="0"/>
              <a:t>analysis</a:t>
            </a:r>
            <a:r>
              <a:rPr lang="fr-FR" sz="1000" b="1" dirty="0" smtClean="0"/>
              <a:t> of muon ring images - 4th meeting, </a:t>
            </a:r>
            <a:r>
              <a:rPr lang="fr-FR" sz="1000" b="1" dirty="0" err="1" smtClean="0"/>
              <a:t>June</a:t>
            </a:r>
            <a:r>
              <a:rPr lang="fr-FR" sz="1000" b="1" baseline="0" dirty="0" smtClean="0"/>
              <a:t> 5th, 2015</a:t>
            </a:r>
            <a:endParaRPr lang="fr-FR" sz="1000" b="1" dirty="0" smtClean="0"/>
          </a:p>
          <a:p>
            <a:pPr algn="ctr">
              <a:buClrTx/>
              <a:buFontTx/>
              <a:buNone/>
              <a:defRPr/>
            </a:pPr>
            <a:endParaRPr lang="fr-FR" sz="1000" dirty="0" smtClean="0">
              <a:latin typeface="Helvetica Neue" charset="0"/>
            </a:endParaRPr>
          </a:p>
        </p:txBody>
      </p:sp>
      <p:sp>
        <p:nvSpPr>
          <p:cNvPr id="1024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215900"/>
            <a:ext cx="9961563" cy="1319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1024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139950"/>
            <a:ext cx="11860213" cy="674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11925300" y="8939213"/>
            <a:ext cx="5794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000" b="1" smtClean="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7E791E33-4671-49E6-A2D5-3E69FDFCAC45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sldNum="0"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9pPr>
    </p:titleStyle>
    <p:bodyStyle>
      <a:lvl1pPr marL="342900" indent="-3429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60606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60606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96206" y="4495006"/>
            <a:ext cx="10508005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solidFill>
                  <a:srgbClr val="000000"/>
                </a:solidFill>
              </a:rPr>
              <a:t>Two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slides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about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the</a:t>
            </a:r>
            <a:r>
              <a:rPr lang="es-ES" dirty="0">
                <a:solidFill>
                  <a:srgbClr val="000000"/>
                </a:solidFill>
              </a:rPr>
              <a:t> muon </a:t>
            </a:r>
            <a:r>
              <a:rPr lang="es-ES" dirty="0" err="1">
                <a:solidFill>
                  <a:srgbClr val="000000"/>
                </a:solidFill>
              </a:rPr>
              <a:t>method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for</a:t>
            </a:r>
            <a:r>
              <a:rPr lang="es-ES" dirty="0">
                <a:solidFill>
                  <a:srgbClr val="000000"/>
                </a:solidFill>
              </a:rPr>
              <a:t> CTA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403181" y="6323806"/>
            <a:ext cx="6499225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3200" b="1" dirty="0">
                <a:solidFill>
                  <a:srgbClr val="000000"/>
                </a:solidFill>
              </a:rPr>
              <a:t>Markus </a:t>
            </a:r>
            <a:r>
              <a:rPr lang="es-ES" sz="3200" b="1" dirty="0" smtClean="0">
                <a:solidFill>
                  <a:srgbClr val="000000"/>
                </a:solidFill>
              </a:rPr>
              <a:t>Gaug</a:t>
            </a:r>
            <a:endParaRPr lang="es-ES" sz="3600" b="1" dirty="0" smtClean="0"/>
          </a:p>
          <a:p>
            <a:pPr algn="ctr"/>
            <a:r>
              <a:rPr lang="es-ES" sz="3600" b="1" dirty="0" err="1" smtClean="0">
                <a:solidFill>
                  <a:srgbClr val="0000FF"/>
                </a:solidFill>
              </a:rPr>
              <a:t>markus.gaug@uab.cat</a:t>
            </a:r>
            <a:endParaRPr lang="es-ES" sz="3200" b="1" dirty="0" smtClean="0">
              <a:solidFill>
                <a:srgbClr val="0000FF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406" y="1708542"/>
            <a:ext cx="10829068" cy="7739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760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606" y="1751806"/>
            <a:ext cx="10287000" cy="7735934"/>
          </a:xfrm>
          <a:prstGeom prst="rect">
            <a:avLst/>
          </a:prstGeom>
        </p:spPr>
      </p:pic>
      <p:sp>
        <p:nvSpPr>
          <p:cNvPr id="17" name="CuadroTexto 16"/>
          <p:cNvSpPr txBox="1"/>
          <p:nvPr/>
        </p:nvSpPr>
        <p:spPr>
          <a:xfrm>
            <a:off x="3202176" y="608806"/>
            <a:ext cx="4290030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Main conclusions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314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7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8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9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00E990F30A944A2E1300FE58C2A5F" ma:contentTypeVersion="10" ma:contentTypeDescription="Create a new document." ma:contentTypeScope="" ma:versionID="7264158f3c8204af25a54ca9cc44f10d">
  <xsd:schema xmlns:xsd="http://www.w3.org/2001/XMLSchema" xmlns:xs="http://www.w3.org/2001/XMLSchema" xmlns:p="http://schemas.microsoft.com/office/2006/metadata/properties" xmlns:ns2="ce7a6e4b-0f6a-4611-a079-2a9736700155" targetNamespace="http://schemas.microsoft.com/office/2006/metadata/properties" ma:root="true" ma:fieldsID="870c4fedf2dca87338afaa78e1e2e8fe" ns2:_="">
    <xsd:import namespace="ce7a6e4b-0f6a-4611-a079-2a973670015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7a6e4b-0f6a-4611-a079-2a973670015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Conserver l’ID" ma:description="Conserver l’ID lors de l’ajout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>
  <documentManagement>
    <_dlc_DocId xmlns="ce7a6e4b-0f6a-4611-a079-2a9736700155">CTADOC-293-46</_dlc_DocId>
    <_dlc_DocIdUrl xmlns="ce7a6e4b-0f6a-4611-a079-2a9736700155">
      <Url>https://portal.cta-observatory.org/Bodies/SAPO/_layouts/DocIdRedir.aspx?ID=CTADOC-293-46</Url>
      <Description>CTADOC-293-46</Description>
    </_dlc_DocIdUrl>
  </documentManagement>
</p:properties>
</file>

<file path=customXml/itemProps1.xml><?xml version="1.0" encoding="utf-8"?>
<ds:datastoreItem xmlns:ds="http://schemas.openxmlformats.org/officeDocument/2006/customXml" ds:itemID="{EF6970CD-3A75-4C93-A17D-3994489EF009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DD55A5E-6582-4894-9796-59A838818BBC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C254ED2B-E75A-4D81-98BF-D48F634EAB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7a6e4b-0f6a-4611-a079-2a97367001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63BEE6F5-29FF-4EDA-A642-B3B798B67658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92B8BA28-91DB-40B5-922A-776011F1661C}">
  <ds:schemaRefs>
    <ds:schemaRef ds:uri="http://schemas.microsoft.com/office/2006/metadata/properties"/>
    <ds:schemaRef ds:uri="ce7a6e4b-0f6a-4611-a079-2a973670015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9098</TotalTime>
  <Words>15</Words>
  <Application>Microsoft Macintosh PowerPoint</Application>
  <PresentationFormat>Personalizado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9</vt:i4>
      </vt:variant>
      <vt:variant>
        <vt:lpstr>Títulos de diapositiva</vt:lpstr>
      </vt:variant>
      <vt:variant>
        <vt:i4>2</vt:i4>
      </vt:variant>
    </vt:vector>
  </HeadingPairs>
  <TitlesOfParts>
    <vt:vector size="11" baseType="lpstr">
      <vt:lpstr>Office Theme</vt:lpstr>
      <vt:lpstr>1_Office Theme</vt:lpstr>
      <vt:lpstr>2_Office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 template pptx format</dc:title>
  <dc:creator>John Carr; RAO updated 2013</dc:creator>
  <cp:lastModifiedBy>Markus Gaug</cp:lastModifiedBy>
  <cp:revision>192</cp:revision>
  <cp:lastPrinted>2011-04-17T21:20:55Z</cp:lastPrinted>
  <dcterms:created xsi:type="dcterms:W3CDTF">2011-07-26T16:04:14Z</dcterms:created>
  <dcterms:modified xsi:type="dcterms:W3CDTF">2015-10-27T14:15:41Z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CTADOC-293-29</vt:lpwstr>
  </property>
  <property fmtid="{D5CDD505-2E9C-101B-9397-08002B2CF9AE}" pid="3" name="_dlc_DocIdItemGuid">
    <vt:lpwstr>f626f0a3-c924-42ee-b98f-dacac2bd41ef</vt:lpwstr>
  </property>
  <property fmtid="{D5CDD505-2E9C-101B-9397-08002B2CF9AE}" pid="4" name="_dlc_DocIdUrl">
    <vt:lpwstr>https://portal.cta-observatory.org/Bodies/SAPO/_layouts/DocIdRedir.aspx?ID=CTADOC-293-29, CTADOC-293-29</vt:lpwstr>
  </property>
  <property fmtid="{D5CDD505-2E9C-101B-9397-08002B2CF9AE}" pid="5" name="ContentTypeId">
    <vt:lpwstr>0x010100F9B00E990F30A944A2E1300FE58C2A5F</vt:lpwstr>
  </property>
</Properties>
</file>