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39.png" ContentType="image/png"/>
  <Override PartName="/ppt/media/image15.jpeg" ContentType="image/jpeg"/>
  <Override PartName="/ppt/media/image16.jpeg" ContentType="image/jpeg"/>
  <Override PartName="/ppt/media/image19.jpeg" ContentType="image/jpeg"/>
  <Override PartName="/ppt/media/image4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32.png" ContentType="image/png"/>
  <Override PartName="/ppt/media/image30.jpeg" ContentType="image/jpeg"/>
  <Override PartName="/ppt/media/image31.png" ContentType="image/png"/>
  <Override PartName="/ppt/media/image33.jpeg" ContentType="image/jpeg"/>
  <Override PartName="/ppt/media/image34.png" ContentType="image/png"/>
  <Override PartName="/ppt/media/image35.png" ContentType="image/png"/>
  <Override PartName="/ppt/media/image36.jpeg" ContentType="image/jpeg"/>
  <Override PartName="/ppt/media/image45.png" ContentType="image/png"/>
  <Override PartName="/ppt/media/image38.jpeg" ContentType="image/jpeg"/>
  <Override PartName="/ppt/media/image40.gif" ContentType="image/gif"/>
  <Override PartName="/ppt/media/image41.png" ContentType="image/png"/>
  <Override PartName="/ppt/media/image42.jpeg" ContentType="image/jpeg"/>
  <Override PartName="/ppt/media/image43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
</Relationships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"/>
        <c:varyColors val="0"/>
        <c:ser>
          <c:idx val="0"/>
          <c:order val="0"/>
          <c:tx>
            <c:strRef>
              <c:f>label 1</c:f>
              <c:strCache>
                <c:ptCount val="1"/>
                <c:pt idx="0">
                  <c:v>ccd</c:v>
                </c:pt>
              </c:strCache>
            </c:strRef>
          </c:tx>
          <c:spPr>
            <a:solidFill>
              <a:srgbClr val="000000"/>
            </a:solidFill>
            <a:ln w="28800">
              <a:solidFill>
                <a:srgbClr val="000000"/>
              </a:solidFill>
              <a:custDash/>
              <a:round/>
            </a:ln>
          </c:spPr>
          <c:marker>
            <c:symbol val="none"/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0</c:f>
              <c:numCache>
                <c:formatCode>General</c:formatCode>
                <c:ptCount val="561"/>
                <c:pt idx="0">
                  <c:v>340</c:v>
                </c:pt>
                <c:pt idx="1">
                  <c:v>341</c:v>
                </c:pt>
                <c:pt idx="2">
                  <c:v>342</c:v>
                </c:pt>
                <c:pt idx="3">
                  <c:v>343</c:v>
                </c:pt>
                <c:pt idx="4">
                  <c:v>344</c:v>
                </c:pt>
                <c:pt idx="5">
                  <c:v>345</c:v>
                </c:pt>
                <c:pt idx="6">
                  <c:v>346</c:v>
                </c:pt>
                <c:pt idx="7">
                  <c:v>347</c:v>
                </c:pt>
                <c:pt idx="8">
                  <c:v>348</c:v>
                </c:pt>
                <c:pt idx="9">
                  <c:v>349</c:v>
                </c:pt>
                <c:pt idx="10">
                  <c:v>350</c:v>
                </c:pt>
                <c:pt idx="11">
                  <c:v>351</c:v>
                </c:pt>
                <c:pt idx="12">
                  <c:v>352</c:v>
                </c:pt>
                <c:pt idx="13">
                  <c:v>353</c:v>
                </c:pt>
                <c:pt idx="14">
                  <c:v>354</c:v>
                </c:pt>
                <c:pt idx="15">
                  <c:v>355</c:v>
                </c:pt>
                <c:pt idx="16">
                  <c:v>356</c:v>
                </c:pt>
                <c:pt idx="17">
                  <c:v>357</c:v>
                </c:pt>
                <c:pt idx="18">
                  <c:v>358</c:v>
                </c:pt>
                <c:pt idx="19">
                  <c:v>359</c:v>
                </c:pt>
                <c:pt idx="20">
                  <c:v>360</c:v>
                </c:pt>
                <c:pt idx="21">
                  <c:v>361</c:v>
                </c:pt>
                <c:pt idx="22">
                  <c:v>362</c:v>
                </c:pt>
                <c:pt idx="23">
                  <c:v>363</c:v>
                </c:pt>
                <c:pt idx="24">
                  <c:v>364</c:v>
                </c:pt>
                <c:pt idx="25">
                  <c:v>365</c:v>
                </c:pt>
                <c:pt idx="26">
                  <c:v>366</c:v>
                </c:pt>
                <c:pt idx="27">
                  <c:v>367</c:v>
                </c:pt>
                <c:pt idx="28">
                  <c:v>368</c:v>
                </c:pt>
                <c:pt idx="29">
                  <c:v>369</c:v>
                </c:pt>
                <c:pt idx="30">
                  <c:v>370</c:v>
                </c:pt>
                <c:pt idx="31">
                  <c:v>371</c:v>
                </c:pt>
                <c:pt idx="32">
                  <c:v>372</c:v>
                </c:pt>
                <c:pt idx="33">
                  <c:v>373</c:v>
                </c:pt>
                <c:pt idx="34">
                  <c:v>374</c:v>
                </c:pt>
                <c:pt idx="35">
                  <c:v>375</c:v>
                </c:pt>
                <c:pt idx="36">
                  <c:v>376</c:v>
                </c:pt>
                <c:pt idx="37">
                  <c:v>377</c:v>
                </c:pt>
                <c:pt idx="38">
                  <c:v>378</c:v>
                </c:pt>
                <c:pt idx="39">
                  <c:v>379</c:v>
                </c:pt>
                <c:pt idx="40">
                  <c:v>380</c:v>
                </c:pt>
                <c:pt idx="41">
                  <c:v>381</c:v>
                </c:pt>
                <c:pt idx="42">
                  <c:v>382</c:v>
                </c:pt>
                <c:pt idx="43">
                  <c:v>383</c:v>
                </c:pt>
                <c:pt idx="44">
                  <c:v>384</c:v>
                </c:pt>
                <c:pt idx="45">
                  <c:v>385</c:v>
                </c:pt>
                <c:pt idx="46">
                  <c:v>386</c:v>
                </c:pt>
                <c:pt idx="47">
                  <c:v>387</c:v>
                </c:pt>
                <c:pt idx="48">
                  <c:v>388</c:v>
                </c:pt>
                <c:pt idx="49">
                  <c:v>389</c:v>
                </c:pt>
                <c:pt idx="50">
                  <c:v>390</c:v>
                </c:pt>
                <c:pt idx="51">
                  <c:v>391</c:v>
                </c:pt>
                <c:pt idx="52">
                  <c:v>392</c:v>
                </c:pt>
                <c:pt idx="53">
                  <c:v>393</c:v>
                </c:pt>
                <c:pt idx="54">
                  <c:v>394</c:v>
                </c:pt>
                <c:pt idx="55">
                  <c:v>395</c:v>
                </c:pt>
                <c:pt idx="56">
                  <c:v>396</c:v>
                </c:pt>
                <c:pt idx="57">
                  <c:v>397</c:v>
                </c:pt>
                <c:pt idx="58">
                  <c:v>398</c:v>
                </c:pt>
                <c:pt idx="59">
                  <c:v>399</c:v>
                </c:pt>
                <c:pt idx="60">
                  <c:v>400</c:v>
                </c:pt>
                <c:pt idx="61">
                  <c:v>401</c:v>
                </c:pt>
                <c:pt idx="62">
                  <c:v>402</c:v>
                </c:pt>
                <c:pt idx="63">
                  <c:v>403</c:v>
                </c:pt>
                <c:pt idx="64">
                  <c:v>404</c:v>
                </c:pt>
                <c:pt idx="65">
                  <c:v>405</c:v>
                </c:pt>
                <c:pt idx="66">
                  <c:v>406</c:v>
                </c:pt>
                <c:pt idx="67">
                  <c:v>407</c:v>
                </c:pt>
                <c:pt idx="68">
                  <c:v>408</c:v>
                </c:pt>
                <c:pt idx="69">
                  <c:v>409</c:v>
                </c:pt>
                <c:pt idx="70">
                  <c:v>410</c:v>
                </c:pt>
                <c:pt idx="71">
                  <c:v>411</c:v>
                </c:pt>
                <c:pt idx="72">
                  <c:v>412</c:v>
                </c:pt>
                <c:pt idx="73">
                  <c:v>413</c:v>
                </c:pt>
                <c:pt idx="74">
                  <c:v>414</c:v>
                </c:pt>
                <c:pt idx="75">
                  <c:v>415</c:v>
                </c:pt>
                <c:pt idx="76">
                  <c:v>416</c:v>
                </c:pt>
                <c:pt idx="77">
                  <c:v>417</c:v>
                </c:pt>
                <c:pt idx="78">
                  <c:v>418</c:v>
                </c:pt>
                <c:pt idx="79">
                  <c:v>419</c:v>
                </c:pt>
                <c:pt idx="80">
                  <c:v>420</c:v>
                </c:pt>
                <c:pt idx="81">
                  <c:v>421</c:v>
                </c:pt>
                <c:pt idx="82">
                  <c:v>422</c:v>
                </c:pt>
                <c:pt idx="83">
                  <c:v>423</c:v>
                </c:pt>
                <c:pt idx="84">
                  <c:v>424</c:v>
                </c:pt>
                <c:pt idx="85">
                  <c:v>425</c:v>
                </c:pt>
                <c:pt idx="86">
                  <c:v>426</c:v>
                </c:pt>
                <c:pt idx="87">
                  <c:v>427</c:v>
                </c:pt>
                <c:pt idx="88">
                  <c:v>428</c:v>
                </c:pt>
                <c:pt idx="89">
                  <c:v>429</c:v>
                </c:pt>
                <c:pt idx="90">
                  <c:v>430</c:v>
                </c:pt>
                <c:pt idx="91">
                  <c:v>431</c:v>
                </c:pt>
                <c:pt idx="92">
                  <c:v>432</c:v>
                </c:pt>
                <c:pt idx="93">
                  <c:v>433</c:v>
                </c:pt>
                <c:pt idx="94">
                  <c:v>434</c:v>
                </c:pt>
                <c:pt idx="95">
                  <c:v>435</c:v>
                </c:pt>
                <c:pt idx="96">
                  <c:v>436</c:v>
                </c:pt>
                <c:pt idx="97">
                  <c:v>437</c:v>
                </c:pt>
                <c:pt idx="98">
                  <c:v>438</c:v>
                </c:pt>
                <c:pt idx="99">
                  <c:v>439</c:v>
                </c:pt>
                <c:pt idx="100">
                  <c:v>440</c:v>
                </c:pt>
                <c:pt idx="101">
                  <c:v>441</c:v>
                </c:pt>
                <c:pt idx="102">
                  <c:v>442</c:v>
                </c:pt>
                <c:pt idx="103">
                  <c:v>443</c:v>
                </c:pt>
                <c:pt idx="104">
                  <c:v>444</c:v>
                </c:pt>
                <c:pt idx="105">
                  <c:v>445</c:v>
                </c:pt>
                <c:pt idx="106">
                  <c:v>446</c:v>
                </c:pt>
                <c:pt idx="107">
                  <c:v>447</c:v>
                </c:pt>
                <c:pt idx="108">
                  <c:v>448</c:v>
                </c:pt>
                <c:pt idx="109">
                  <c:v>449</c:v>
                </c:pt>
                <c:pt idx="110">
                  <c:v>450</c:v>
                </c:pt>
                <c:pt idx="111">
                  <c:v>451</c:v>
                </c:pt>
                <c:pt idx="112">
                  <c:v>452</c:v>
                </c:pt>
                <c:pt idx="113">
                  <c:v>453</c:v>
                </c:pt>
                <c:pt idx="114">
                  <c:v>454</c:v>
                </c:pt>
                <c:pt idx="115">
                  <c:v>455</c:v>
                </c:pt>
                <c:pt idx="116">
                  <c:v>456</c:v>
                </c:pt>
                <c:pt idx="117">
                  <c:v>457</c:v>
                </c:pt>
                <c:pt idx="118">
                  <c:v>458</c:v>
                </c:pt>
                <c:pt idx="119">
                  <c:v>459</c:v>
                </c:pt>
                <c:pt idx="120">
                  <c:v>460</c:v>
                </c:pt>
                <c:pt idx="121">
                  <c:v>461</c:v>
                </c:pt>
                <c:pt idx="122">
                  <c:v>462</c:v>
                </c:pt>
                <c:pt idx="123">
                  <c:v>463</c:v>
                </c:pt>
                <c:pt idx="124">
                  <c:v>464</c:v>
                </c:pt>
                <c:pt idx="125">
                  <c:v>465</c:v>
                </c:pt>
                <c:pt idx="126">
                  <c:v>466</c:v>
                </c:pt>
                <c:pt idx="127">
                  <c:v>467</c:v>
                </c:pt>
                <c:pt idx="128">
                  <c:v>468</c:v>
                </c:pt>
                <c:pt idx="129">
                  <c:v>469</c:v>
                </c:pt>
                <c:pt idx="130">
                  <c:v>470</c:v>
                </c:pt>
                <c:pt idx="131">
                  <c:v>471</c:v>
                </c:pt>
                <c:pt idx="132">
                  <c:v>472</c:v>
                </c:pt>
                <c:pt idx="133">
                  <c:v>473</c:v>
                </c:pt>
                <c:pt idx="134">
                  <c:v>474</c:v>
                </c:pt>
                <c:pt idx="135">
                  <c:v>475</c:v>
                </c:pt>
                <c:pt idx="136">
                  <c:v>476</c:v>
                </c:pt>
                <c:pt idx="137">
                  <c:v>477</c:v>
                </c:pt>
                <c:pt idx="138">
                  <c:v>478</c:v>
                </c:pt>
                <c:pt idx="139">
                  <c:v>479</c:v>
                </c:pt>
                <c:pt idx="140">
                  <c:v>480</c:v>
                </c:pt>
                <c:pt idx="141">
                  <c:v>481</c:v>
                </c:pt>
                <c:pt idx="142">
                  <c:v>482</c:v>
                </c:pt>
                <c:pt idx="143">
                  <c:v>483</c:v>
                </c:pt>
                <c:pt idx="144">
                  <c:v>484</c:v>
                </c:pt>
                <c:pt idx="145">
                  <c:v>485</c:v>
                </c:pt>
                <c:pt idx="146">
                  <c:v>486</c:v>
                </c:pt>
                <c:pt idx="147">
                  <c:v>487</c:v>
                </c:pt>
                <c:pt idx="148">
                  <c:v>488</c:v>
                </c:pt>
                <c:pt idx="149">
                  <c:v>489</c:v>
                </c:pt>
                <c:pt idx="150">
                  <c:v>490</c:v>
                </c:pt>
                <c:pt idx="151">
                  <c:v>491</c:v>
                </c:pt>
                <c:pt idx="152">
                  <c:v>492</c:v>
                </c:pt>
                <c:pt idx="153">
                  <c:v>493</c:v>
                </c:pt>
                <c:pt idx="154">
                  <c:v>494</c:v>
                </c:pt>
                <c:pt idx="155">
                  <c:v>495</c:v>
                </c:pt>
                <c:pt idx="156">
                  <c:v>496</c:v>
                </c:pt>
                <c:pt idx="157">
                  <c:v>497</c:v>
                </c:pt>
                <c:pt idx="158">
                  <c:v>498</c:v>
                </c:pt>
                <c:pt idx="159">
                  <c:v>499</c:v>
                </c:pt>
                <c:pt idx="160">
                  <c:v>500</c:v>
                </c:pt>
                <c:pt idx="161">
                  <c:v>501</c:v>
                </c:pt>
                <c:pt idx="162">
                  <c:v>502</c:v>
                </c:pt>
                <c:pt idx="163">
                  <c:v>503</c:v>
                </c:pt>
                <c:pt idx="164">
                  <c:v>504</c:v>
                </c:pt>
                <c:pt idx="165">
                  <c:v>505</c:v>
                </c:pt>
                <c:pt idx="166">
                  <c:v>506</c:v>
                </c:pt>
                <c:pt idx="167">
                  <c:v>507</c:v>
                </c:pt>
                <c:pt idx="168">
                  <c:v>508</c:v>
                </c:pt>
                <c:pt idx="169">
                  <c:v>509</c:v>
                </c:pt>
                <c:pt idx="170">
                  <c:v>510</c:v>
                </c:pt>
                <c:pt idx="171">
                  <c:v>511</c:v>
                </c:pt>
                <c:pt idx="172">
                  <c:v>512</c:v>
                </c:pt>
                <c:pt idx="173">
                  <c:v>513</c:v>
                </c:pt>
                <c:pt idx="174">
                  <c:v>514</c:v>
                </c:pt>
                <c:pt idx="175">
                  <c:v>515</c:v>
                </c:pt>
                <c:pt idx="176">
                  <c:v>516</c:v>
                </c:pt>
                <c:pt idx="177">
                  <c:v>517</c:v>
                </c:pt>
                <c:pt idx="178">
                  <c:v>518</c:v>
                </c:pt>
                <c:pt idx="179">
                  <c:v>519</c:v>
                </c:pt>
                <c:pt idx="180">
                  <c:v>520</c:v>
                </c:pt>
                <c:pt idx="181">
                  <c:v>521</c:v>
                </c:pt>
                <c:pt idx="182">
                  <c:v>522</c:v>
                </c:pt>
                <c:pt idx="183">
                  <c:v>523</c:v>
                </c:pt>
                <c:pt idx="184">
                  <c:v>524</c:v>
                </c:pt>
                <c:pt idx="185">
                  <c:v>525</c:v>
                </c:pt>
                <c:pt idx="186">
                  <c:v>526</c:v>
                </c:pt>
                <c:pt idx="187">
                  <c:v>527</c:v>
                </c:pt>
                <c:pt idx="188">
                  <c:v>528</c:v>
                </c:pt>
                <c:pt idx="189">
                  <c:v>529</c:v>
                </c:pt>
                <c:pt idx="190">
                  <c:v>530</c:v>
                </c:pt>
                <c:pt idx="191">
                  <c:v>531</c:v>
                </c:pt>
                <c:pt idx="192">
                  <c:v>532</c:v>
                </c:pt>
                <c:pt idx="193">
                  <c:v>533</c:v>
                </c:pt>
                <c:pt idx="194">
                  <c:v>534</c:v>
                </c:pt>
                <c:pt idx="195">
                  <c:v>535</c:v>
                </c:pt>
                <c:pt idx="196">
                  <c:v>536</c:v>
                </c:pt>
                <c:pt idx="197">
                  <c:v>537</c:v>
                </c:pt>
                <c:pt idx="198">
                  <c:v>538</c:v>
                </c:pt>
                <c:pt idx="199">
                  <c:v>539</c:v>
                </c:pt>
                <c:pt idx="200">
                  <c:v>540</c:v>
                </c:pt>
                <c:pt idx="201">
                  <c:v>541</c:v>
                </c:pt>
                <c:pt idx="202">
                  <c:v>542</c:v>
                </c:pt>
                <c:pt idx="203">
                  <c:v>543</c:v>
                </c:pt>
                <c:pt idx="204">
                  <c:v>544</c:v>
                </c:pt>
                <c:pt idx="205">
                  <c:v>545</c:v>
                </c:pt>
                <c:pt idx="206">
                  <c:v>546</c:v>
                </c:pt>
                <c:pt idx="207">
                  <c:v>547</c:v>
                </c:pt>
                <c:pt idx="208">
                  <c:v>548</c:v>
                </c:pt>
                <c:pt idx="209">
                  <c:v>549</c:v>
                </c:pt>
                <c:pt idx="210">
                  <c:v>550</c:v>
                </c:pt>
                <c:pt idx="211">
                  <c:v>551</c:v>
                </c:pt>
                <c:pt idx="212">
                  <c:v>552</c:v>
                </c:pt>
                <c:pt idx="213">
                  <c:v>553</c:v>
                </c:pt>
                <c:pt idx="214">
                  <c:v>554</c:v>
                </c:pt>
                <c:pt idx="215">
                  <c:v>555</c:v>
                </c:pt>
                <c:pt idx="216">
                  <c:v>556</c:v>
                </c:pt>
                <c:pt idx="217">
                  <c:v>557</c:v>
                </c:pt>
                <c:pt idx="218">
                  <c:v>558</c:v>
                </c:pt>
                <c:pt idx="219">
                  <c:v>559</c:v>
                </c:pt>
                <c:pt idx="220">
                  <c:v>560</c:v>
                </c:pt>
                <c:pt idx="221">
                  <c:v>561</c:v>
                </c:pt>
                <c:pt idx="222">
                  <c:v>562</c:v>
                </c:pt>
                <c:pt idx="223">
                  <c:v>563</c:v>
                </c:pt>
                <c:pt idx="224">
                  <c:v>564</c:v>
                </c:pt>
                <c:pt idx="225">
                  <c:v>565</c:v>
                </c:pt>
                <c:pt idx="226">
                  <c:v>566</c:v>
                </c:pt>
                <c:pt idx="227">
                  <c:v>567</c:v>
                </c:pt>
                <c:pt idx="228">
                  <c:v>568</c:v>
                </c:pt>
                <c:pt idx="229">
                  <c:v>569</c:v>
                </c:pt>
                <c:pt idx="230">
                  <c:v>570</c:v>
                </c:pt>
                <c:pt idx="231">
                  <c:v>571</c:v>
                </c:pt>
                <c:pt idx="232">
                  <c:v>572</c:v>
                </c:pt>
                <c:pt idx="233">
                  <c:v>573</c:v>
                </c:pt>
                <c:pt idx="234">
                  <c:v>574</c:v>
                </c:pt>
                <c:pt idx="235">
                  <c:v>575</c:v>
                </c:pt>
                <c:pt idx="236">
                  <c:v>576</c:v>
                </c:pt>
                <c:pt idx="237">
                  <c:v>577</c:v>
                </c:pt>
                <c:pt idx="238">
                  <c:v>578</c:v>
                </c:pt>
                <c:pt idx="239">
                  <c:v>579</c:v>
                </c:pt>
                <c:pt idx="240">
                  <c:v>580</c:v>
                </c:pt>
                <c:pt idx="241">
                  <c:v>581</c:v>
                </c:pt>
                <c:pt idx="242">
                  <c:v>582</c:v>
                </c:pt>
                <c:pt idx="243">
                  <c:v>583</c:v>
                </c:pt>
                <c:pt idx="244">
                  <c:v>584</c:v>
                </c:pt>
                <c:pt idx="245">
                  <c:v>585</c:v>
                </c:pt>
                <c:pt idx="246">
                  <c:v>586</c:v>
                </c:pt>
                <c:pt idx="247">
                  <c:v>587</c:v>
                </c:pt>
                <c:pt idx="248">
                  <c:v>588</c:v>
                </c:pt>
                <c:pt idx="249">
                  <c:v>589</c:v>
                </c:pt>
                <c:pt idx="250">
                  <c:v>590</c:v>
                </c:pt>
                <c:pt idx="251">
                  <c:v>591</c:v>
                </c:pt>
                <c:pt idx="252">
                  <c:v>592</c:v>
                </c:pt>
                <c:pt idx="253">
                  <c:v>593</c:v>
                </c:pt>
                <c:pt idx="254">
                  <c:v>594</c:v>
                </c:pt>
                <c:pt idx="255">
                  <c:v>595</c:v>
                </c:pt>
                <c:pt idx="256">
                  <c:v>596</c:v>
                </c:pt>
                <c:pt idx="257">
                  <c:v>597</c:v>
                </c:pt>
                <c:pt idx="258">
                  <c:v>598</c:v>
                </c:pt>
                <c:pt idx="259">
                  <c:v>599</c:v>
                </c:pt>
                <c:pt idx="260">
                  <c:v>600</c:v>
                </c:pt>
                <c:pt idx="261">
                  <c:v>601</c:v>
                </c:pt>
                <c:pt idx="262">
                  <c:v>602</c:v>
                </c:pt>
                <c:pt idx="263">
                  <c:v>603</c:v>
                </c:pt>
                <c:pt idx="264">
                  <c:v>604</c:v>
                </c:pt>
                <c:pt idx="265">
                  <c:v>605</c:v>
                </c:pt>
                <c:pt idx="266">
                  <c:v>606</c:v>
                </c:pt>
                <c:pt idx="267">
                  <c:v>607</c:v>
                </c:pt>
                <c:pt idx="268">
                  <c:v>608</c:v>
                </c:pt>
                <c:pt idx="269">
                  <c:v>609</c:v>
                </c:pt>
                <c:pt idx="270">
                  <c:v>610</c:v>
                </c:pt>
                <c:pt idx="271">
                  <c:v>611</c:v>
                </c:pt>
                <c:pt idx="272">
                  <c:v>612</c:v>
                </c:pt>
                <c:pt idx="273">
                  <c:v>613</c:v>
                </c:pt>
                <c:pt idx="274">
                  <c:v>614</c:v>
                </c:pt>
                <c:pt idx="275">
                  <c:v>615</c:v>
                </c:pt>
                <c:pt idx="276">
                  <c:v>616</c:v>
                </c:pt>
                <c:pt idx="277">
                  <c:v>617</c:v>
                </c:pt>
                <c:pt idx="278">
                  <c:v>618</c:v>
                </c:pt>
                <c:pt idx="279">
                  <c:v>619</c:v>
                </c:pt>
                <c:pt idx="280">
                  <c:v>620</c:v>
                </c:pt>
                <c:pt idx="281">
                  <c:v>621</c:v>
                </c:pt>
                <c:pt idx="282">
                  <c:v>622</c:v>
                </c:pt>
                <c:pt idx="283">
                  <c:v>623</c:v>
                </c:pt>
                <c:pt idx="284">
                  <c:v>624</c:v>
                </c:pt>
                <c:pt idx="285">
                  <c:v>625</c:v>
                </c:pt>
                <c:pt idx="286">
                  <c:v>626</c:v>
                </c:pt>
                <c:pt idx="287">
                  <c:v>627</c:v>
                </c:pt>
                <c:pt idx="288">
                  <c:v>628</c:v>
                </c:pt>
                <c:pt idx="289">
                  <c:v>629</c:v>
                </c:pt>
                <c:pt idx="290">
                  <c:v>630</c:v>
                </c:pt>
                <c:pt idx="291">
                  <c:v>631</c:v>
                </c:pt>
                <c:pt idx="292">
                  <c:v>632</c:v>
                </c:pt>
                <c:pt idx="293">
                  <c:v>633</c:v>
                </c:pt>
                <c:pt idx="294">
                  <c:v>634</c:v>
                </c:pt>
                <c:pt idx="295">
                  <c:v>635</c:v>
                </c:pt>
                <c:pt idx="296">
                  <c:v>636</c:v>
                </c:pt>
                <c:pt idx="297">
                  <c:v>637</c:v>
                </c:pt>
                <c:pt idx="298">
                  <c:v>638</c:v>
                </c:pt>
                <c:pt idx="299">
                  <c:v>639</c:v>
                </c:pt>
                <c:pt idx="300">
                  <c:v>640</c:v>
                </c:pt>
                <c:pt idx="301">
                  <c:v>641</c:v>
                </c:pt>
                <c:pt idx="302">
                  <c:v>642</c:v>
                </c:pt>
                <c:pt idx="303">
                  <c:v>643</c:v>
                </c:pt>
                <c:pt idx="304">
                  <c:v>644</c:v>
                </c:pt>
                <c:pt idx="305">
                  <c:v>645</c:v>
                </c:pt>
                <c:pt idx="306">
                  <c:v>646</c:v>
                </c:pt>
                <c:pt idx="307">
                  <c:v>647</c:v>
                </c:pt>
                <c:pt idx="308">
                  <c:v>648</c:v>
                </c:pt>
                <c:pt idx="309">
                  <c:v>649</c:v>
                </c:pt>
                <c:pt idx="310">
                  <c:v>650</c:v>
                </c:pt>
                <c:pt idx="311">
                  <c:v>651</c:v>
                </c:pt>
                <c:pt idx="312">
                  <c:v>652</c:v>
                </c:pt>
                <c:pt idx="313">
                  <c:v>653</c:v>
                </c:pt>
                <c:pt idx="314">
                  <c:v>654</c:v>
                </c:pt>
                <c:pt idx="315">
                  <c:v>655</c:v>
                </c:pt>
                <c:pt idx="316">
                  <c:v>656</c:v>
                </c:pt>
                <c:pt idx="317">
                  <c:v>657</c:v>
                </c:pt>
                <c:pt idx="318">
                  <c:v>658</c:v>
                </c:pt>
                <c:pt idx="319">
                  <c:v>659</c:v>
                </c:pt>
                <c:pt idx="320">
                  <c:v>660</c:v>
                </c:pt>
                <c:pt idx="321">
                  <c:v>661</c:v>
                </c:pt>
                <c:pt idx="322">
                  <c:v>662</c:v>
                </c:pt>
                <c:pt idx="323">
                  <c:v>663</c:v>
                </c:pt>
                <c:pt idx="324">
                  <c:v>664</c:v>
                </c:pt>
                <c:pt idx="325">
                  <c:v>665</c:v>
                </c:pt>
                <c:pt idx="326">
                  <c:v>666</c:v>
                </c:pt>
                <c:pt idx="327">
                  <c:v>667</c:v>
                </c:pt>
                <c:pt idx="328">
                  <c:v>668</c:v>
                </c:pt>
                <c:pt idx="329">
                  <c:v>669</c:v>
                </c:pt>
                <c:pt idx="330">
                  <c:v>670</c:v>
                </c:pt>
                <c:pt idx="331">
                  <c:v>671</c:v>
                </c:pt>
                <c:pt idx="332">
                  <c:v>672</c:v>
                </c:pt>
                <c:pt idx="333">
                  <c:v>673</c:v>
                </c:pt>
                <c:pt idx="334">
                  <c:v>674</c:v>
                </c:pt>
                <c:pt idx="335">
                  <c:v>675</c:v>
                </c:pt>
                <c:pt idx="336">
                  <c:v>676</c:v>
                </c:pt>
                <c:pt idx="337">
                  <c:v>677</c:v>
                </c:pt>
                <c:pt idx="338">
                  <c:v>678</c:v>
                </c:pt>
                <c:pt idx="339">
                  <c:v>679</c:v>
                </c:pt>
                <c:pt idx="340">
                  <c:v>680</c:v>
                </c:pt>
                <c:pt idx="341">
                  <c:v>681</c:v>
                </c:pt>
                <c:pt idx="342">
                  <c:v>682</c:v>
                </c:pt>
                <c:pt idx="343">
                  <c:v>683</c:v>
                </c:pt>
                <c:pt idx="344">
                  <c:v>684</c:v>
                </c:pt>
                <c:pt idx="345">
                  <c:v>685</c:v>
                </c:pt>
                <c:pt idx="346">
                  <c:v>686</c:v>
                </c:pt>
                <c:pt idx="347">
                  <c:v>687</c:v>
                </c:pt>
                <c:pt idx="348">
                  <c:v>688</c:v>
                </c:pt>
                <c:pt idx="349">
                  <c:v>689</c:v>
                </c:pt>
                <c:pt idx="350">
                  <c:v>690</c:v>
                </c:pt>
                <c:pt idx="351">
                  <c:v>691</c:v>
                </c:pt>
                <c:pt idx="352">
                  <c:v>692</c:v>
                </c:pt>
                <c:pt idx="353">
                  <c:v>693</c:v>
                </c:pt>
                <c:pt idx="354">
                  <c:v>694</c:v>
                </c:pt>
                <c:pt idx="355">
                  <c:v>695</c:v>
                </c:pt>
                <c:pt idx="356">
                  <c:v>696</c:v>
                </c:pt>
                <c:pt idx="357">
                  <c:v>697</c:v>
                </c:pt>
                <c:pt idx="358">
                  <c:v>698</c:v>
                </c:pt>
                <c:pt idx="359">
                  <c:v>699</c:v>
                </c:pt>
                <c:pt idx="360">
                  <c:v>700</c:v>
                </c:pt>
                <c:pt idx="361">
                  <c:v>701</c:v>
                </c:pt>
                <c:pt idx="362">
                  <c:v>702</c:v>
                </c:pt>
                <c:pt idx="363">
                  <c:v>703</c:v>
                </c:pt>
                <c:pt idx="364">
                  <c:v>704</c:v>
                </c:pt>
                <c:pt idx="365">
                  <c:v>705</c:v>
                </c:pt>
                <c:pt idx="366">
                  <c:v>706</c:v>
                </c:pt>
                <c:pt idx="367">
                  <c:v>707</c:v>
                </c:pt>
                <c:pt idx="368">
                  <c:v>708</c:v>
                </c:pt>
                <c:pt idx="369">
                  <c:v>709</c:v>
                </c:pt>
                <c:pt idx="370">
                  <c:v>710</c:v>
                </c:pt>
                <c:pt idx="371">
                  <c:v>711</c:v>
                </c:pt>
                <c:pt idx="372">
                  <c:v>712</c:v>
                </c:pt>
                <c:pt idx="373">
                  <c:v>713</c:v>
                </c:pt>
                <c:pt idx="374">
                  <c:v>714</c:v>
                </c:pt>
                <c:pt idx="375">
                  <c:v>715</c:v>
                </c:pt>
                <c:pt idx="376">
                  <c:v>716</c:v>
                </c:pt>
                <c:pt idx="377">
                  <c:v>717</c:v>
                </c:pt>
                <c:pt idx="378">
                  <c:v>718</c:v>
                </c:pt>
                <c:pt idx="379">
                  <c:v>719</c:v>
                </c:pt>
                <c:pt idx="380">
                  <c:v>720</c:v>
                </c:pt>
                <c:pt idx="381">
                  <c:v>721</c:v>
                </c:pt>
                <c:pt idx="382">
                  <c:v>722</c:v>
                </c:pt>
                <c:pt idx="383">
                  <c:v>723</c:v>
                </c:pt>
                <c:pt idx="384">
                  <c:v>724</c:v>
                </c:pt>
                <c:pt idx="385">
                  <c:v>725</c:v>
                </c:pt>
                <c:pt idx="386">
                  <c:v>726</c:v>
                </c:pt>
                <c:pt idx="387">
                  <c:v>727</c:v>
                </c:pt>
                <c:pt idx="388">
                  <c:v>728</c:v>
                </c:pt>
                <c:pt idx="389">
                  <c:v>729</c:v>
                </c:pt>
                <c:pt idx="390">
                  <c:v>730</c:v>
                </c:pt>
                <c:pt idx="391">
                  <c:v>731</c:v>
                </c:pt>
                <c:pt idx="392">
                  <c:v>732</c:v>
                </c:pt>
                <c:pt idx="393">
                  <c:v>733</c:v>
                </c:pt>
                <c:pt idx="394">
                  <c:v>734</c:v>
                </c:pt>
                <c:pt idx="395">
                  <c:v>735</c:v>
                </c:pt>
                <c:pt idx="396">
                  <c:v>736</c:v>
                </c:pt>
                <c:pt idx="397">
                  <c:v>737</c:v>
                </c:pt>
                <c:pt idx="398">
                  <c:v>738</c:v>
                </c:pt>
                <c:pt idx="399">
                  <c:v>739</c:v>
                </c:pt>
                <c:pt idx="400">
                  <c:v>740</c:v>
                </c:pt>
                <c:pt idx="401">
                  <c:v>741</c:v>
                </c:pt>
                <c:pt idx="402">
                  <c:v>742</c:v>
                </c:pt>
                <c:pt idx="403">
                  <c:v>743</c:v>
                </c:pt>
                <c:pt idx="404">
                  <c:v>744</c:v>
                </c:pt>
                <c:pt idx="405">
                  <c:v>745</c:v>
                </c:pt>
                <c:pt idx="406">
                  <c:v>746</c:v>
                </c:pt>
                <c:pt idx="407">
                  <c:v>747</c:v>
                </c:pt>
                <c:pt idx="408">
                  <c:v>748</c:v>
                </c:pt>
                <c:pt idx="409">
                  <c:v>749</c:v>
                </c:pt>
                <c:pt idx="410">
                  <c:v>750</c:v>
                </c:pt>
                <c:pt idx="411">
                  <c:v>751</c:v>
                </c:pt>
                <c:pt idx="412">
                  <c:v>752</c:v>
                </c:pt>
                <c:pt idx="413">
                  <c:v>753</c:v>
                </c:pt>
                <c:pt idx="414">
                  <c:v>754</c:v>
                </c:pt>
                <c:pt idx="415">
                  <c:v>755</c:v>
                </c:pt>
                <c:pt idx="416">
                  <c:v>756</c:v>
                </c:pt>
                <c:pt idx="417">
                  <c:v>757</c:v>
                </c:pt>
                <c:pt idx="418">
                  <c:v>758</c:v>
                </c:pt>
                <c:pt idx="419">
                  <c:v>759</c:v>
                </c:pt>
                <c:pt idx="420">
                  <c:v>760</c:v>
                </c:pt>
                <c:pt idx="421">
                  <c:v>761</c:v>
                </c:pt>
                <c:pt idx="422">
                  <c:v>762</c:v>
                </c:pt>
                <c:pt idx="423">
                  <c:v>763</c:v>
                </c:pt>
                <c:pt idx="424">
                  <c:v>764</c:v>
                </c:pt>
                <c:pt idx="425">
                  <c:v>765</c:v>
                </c:pt>
                <c:pt idx="426">
                  <c:v>766</c:v>
                </c:pt>
                <c:pt idx="427">
                  <c:v>767</c:v>
                </c:pt>
                <c:pt idx="428">
                  <c:v>768</c:v>
                </c:pt>
                <c:pt idx="429">
                  <c:v>769</c:v>
                </c:pt>
                <c:pt idx="430">
                  <c:v>770</c:v>
                </c:pt>
                <c:pt idx="431">
                  <c:v>771</c:v>
                </c:pt>
                <c:pt idx="432">
                  <c:v>772</c:v>
                </c:pt>
                <c:pt idx="433">
                  <c:v>773</c:v>
                </c:pt>
                <c:pt idx="434">
                  <c:v>774</c:v>
                </c:pt>
                <c:pt idx="435">
                  <c:v>775</c:v>
                </c:pt>
                <c:pt idx="436">
                  <c:v>776</c:v>
                </c:pt>
                <c:pt idx="437">
                  <c:v>777</c:v>
                </c:pt>
                <c:pt idx="438">
                  <c:v>778</c:v>
                </c:pt>
                <c:pt idx="439">
                  <c:v>779</c:v>
                </c:pt>
                <c:pt idx="440">
                  <c:v>780</c:v>
                </c:pt>
                <c:pt idx="441">
                  <c:v>781</c:v>
                </c:pt>
                <c:pt idx="442">
                  <c:v>782</c:v>
                </c:pt>
                <c:pt idx="443">
                  <c:v>783</c:v>
                </c:pt>
                <c:pt idx="444">
                  <c:v>784</c:v>
                </c:pt>
                <c:pt idx="445">
                  <c:v>785</c:v>
                </c:pt>
                <c:pt idx="446">
                  <c:v>786</c:v>
                </c:pt>
                <c:pt idx="447">
                  <c:v>787</c:v>
                </c:pt>
                <c:pt idx="448">
                  <c:v>788</c:v>
                </c:pt>
                <c:pt idx="449">
                  <c:v>789</c:v>
                </c:pt>
                <c:pt idx="450">
                  <c:v>790</c:v>
                </c:pt>
                <c:pt idx="451">
                  <c:v>791</c:v>
                </c:pt>
                <c:pt idx="452">
                  <c:v>792</c:v>
                </c:pt>
                <c:pt idx="453">
                  <c:v>793</c:v>
                </c:pt>
                <c:pt idx="454">
                  <c:v>794</c:v>
                </c:pt>
                <c:pt idx="455">
                  <c:v>795</c:v>
                </c:pt>
                <c:pt idx="456">
                  <c:v>796</c:v>
                </c:pt>
                <c:pt idx="457">
                  <c:v>797</c:v>
                </c:pt>
                <c:pt idx="458">
                  <c:v>798</c:v>
                </c:pt>
                <c:pt idx="459">
                  <c:v>799</c:v>
                </c:pt>
                <c:pt idx="460">
                  <c:v>800</c:v>
                </c:pt>
                <c:pt idx="461">
                  <c:v>801</c:v>
                </c:pt>
                <c:pt idx="462">
                  <c:v>802</c:v>
                </c:pt>
                <c:pt idx="463">
                  <c:v>803</c:v>
                </c:pt>
                <c:pt idx="464">
                  <c:v>804</c:v>
                </c:pt>
                <c:pt idx="465">
                  <c:v>805</c:v>
                </c:pt>
                <c:pt idx="466">
                  <c:v>806</c:v>
                </c:pt>
                <c:pt idx="467">
                  <c:v>807</c:v>
                </c:pt>
                <c:pt idx="468">
                  <c:v>808</c:v>
                </c:pt>
                <c:pt idx="469">
                  <c:v>809</c:v>
                </c:pt>
                <c:pt idx="470">
                  <c:v>810</c:v>
                </c:pt>
                <c:pt idx="471">
                  <c:v>811</c:v>
                </c:pt>
                <c:pt idx="472">
                  <c:v>812</c:v>
                </c:pt>
                <c:pt idx="473">
                  <c:v>813</c:v>
                </c:pt>
                <c:pt idx="474">
                  <c:v>814</c:v>
                </c:pt>
                <c:pt idx="475">
                  <c:v>815</c:v>
                </c:pt>
                <c:pt idx="476">
                  <c:v>816</c:v>
                </c:pt>
                <c:pt idx="477">
                  <c:v>817</c:v>
                </c:pt>
                <c:pt idx="478">
                  <c:v>818</c:v>
                </c:pt>
                <c:pt idx="479">
                  <c:v>819</c:v>
                </c:pt>
                <c:pt idx="480">
                  <c:v>820</c:v>
                </c:pt>
                <c:pt idx="481">
                  <c:v>821</c:v>
                </c:pt>
                <c:pt idx="482">
                  <c:v>822</c:v>
                </c:pt>
                <c:pt idx="483">
                  <c:v>823</c:v>
                </c:pt>
                <c:pt idx="484">
                  <c:v>824</c:v>
                </c:pt>
                <c:pt idx="485">
                  <c:v>825</c:v>
                </c:pt>
                <c:pt idx="486">
                  <c:v>826</c:v>
                </c:pt>
                <c:pt idx="487">
                  <c:v>827</c:v>
                </c:pt>
                <c:pt idx="488">
                  <c:v>828</c:v>
                </c:pt>
                <c:pt idx="489">
                  <c:v>829</c:v>
                </c:pt>
                <c:pt idx="490">
                  <c:v>830</c:v>
                </c:pt>
                <c:pt idx="491">
                  <c:v>831</c:v>
                </c:pt>
                <c:pt idx="492">
                  <c:v>832</c:v>
                </c:pt>
                <c:pt idx="493">
                  <c:v>833</c:v>
                </c:pt>
                <c:pt idx="494">
                  <c:v>834</c:v>
                </c:pt>
                <c:pt idx="495">
                  <c:v>835</c:v>
                </c:pt>
                <c:pt idx="496">
                  <c:v>836</c:v>
                </c:pt>
                <c:pt idx="497">
                  <c:v>837</c:v>
                </c:pt>
                <c:pt idx="498">
                  <c:v>838</c:v>
                </c:pt>
                <c:pt idx="499">
                  <c:v>839</c:v>
                </c:pt>
                <c:pt idx="500">
                  <c:v>840</c:v>
                </c:pt>
                <c:pt idx="501">
                  <c:v>841</c:v>
                </c:pt>
                <c:pt idx="502">
                  <c:v>842</c:v>
                </c:pt>
                <c:pt idx="503">
                  <c:v>843</c:v>
                </c:pt>
                <c:pt idx="504">
                  <c:v>844</c:v>
                </c:pt>
                <c:pt idx="505">
                  <c:v>845</c:v>
                </c:pt>
                <c:pt idx="506">
                  <c:v>846</c:v>
                </c:pt>
                <c:pt idx="507">
                  <c:v>847</c:v>
                </c:pt>
                <c:pt idx="508">
                  <c:v>848</c:v>
                </c:pt>
                <c:pt idx="509">
                  <c:v>849</c:v>
                </c:pt>
                <c:pt idx="510">
                  <c:v>850</c:v>
                </c:pt>
                <c:pt idx="511">
                  <c:v>851</c:v>
                </c:pt>
                <c:pt idx="512">
                  <c:v>852</c:v>
                </c:pt>
                <c:pt idx="513">
                  <c:v>853</c:v>
                </c:pt>
                <c:pt idx="514">
                  <c:v>854</c:v>
                </c:pt>
                <c:pt idx="515">
                  <c:v>855</c:v>
                </c:pt>
                <c:pt idx="516">
                  <c:v>856</c:v>
                </c:pt>
                <c:pt idx="517">
                  <c:v>857</c:v>
                </c:pt>
                <c:pt idx="518">
                  <c:v>858</c:v>
                </c:pt>
                <c:pt idx="519">
                  <c:v>859</c:v>
                </c:pt>
                <c:pt idx="520">
                  <c:v>860</c:v>
                </c:pt>
                <c:pt idx="521">
                  <c:v>861</c:v>
                </c:pt>
                <c:pt idx="522">
                  <c:v>862</c:v>
                </c:pt>
                <c:pt idx="523">
                  <c:v>863</c:v>
                </c:pt>
                <c:pt idx="524">
                  <c:v>864</c:v>
                </c:pt>
                <c:pt idx="525">
                  <c:v>865</c:v>
                </c:pt>
                <c:pt idx="526">
                  <c:v>866</c:v>
                </c:pt>
                <c:pt idx="527">
                  <c:v>867</c:v>
                </c:pt>
                <c:pt idx="528">
                  <c:v>868</c:v>
                </c:pt>
                <c:pt idx="529">
                  <c:v>869</c:v>
                </c:pt>
                <c:pt idx="530">
                  <c:v>870</c:v>
                </c:pt>
                <c:pt idx="531">
                  <c:v>871</c:v>
                </c:pt>
                <c:pt idx="532">
                  <c:v>872</c:v>
                </c:pt>
                <c:pt idx="533">
                  <c:v>873</c:v>
                </c:pt>
                <c:pt idx="534">
                  <c:v>874</c:v>
                </c:pt>
                <c:pt idx="535">
                  <c:v>875</c:v>
                </c:pt>
                <c:pt idx="536">
                  <c:v>876</c:v>
                </c:pt>
                <c:pt idx="537">
                  <c:v>877</c:v>
                </c:pt>
                <c:pt idx="538">
                  <c:v>878</c:v>
                </c:pt>
                <c:pt idx="539">
                  <c:v>879</c:v>
                </c:pt>
                <c:pt idx="540">
                  <c:v>880</c:v>
                </c:pt>
                <c:pt idx="541">
                  <c:v>881</c:v>
                </c:pt>
                <c:pt idx="542">
                  <c:v>882</c:v>
                </c:pt>
                <c:pt idx="543">
                  <c:v>883</c:v>
                </c:pt>
                <c:pt idx="544">
                  <c:v>884</c:v>
                </c:pt>
                <c:pt idx="545">
                  <c:v>885</c:v>
                </c:pt>
                <c:pt idx="546">
                  <c:v>886</c:v>
                </c:pt>
                <c:pt idx="547">
                  <c:v>887</c:v>
                </c:pt>
                <c:pt idx="548">
                  <c:v>888</c:v>
                </c:pt>
                <c:pt idx="549">
                  <c:v>889</c:v>
                </c:pt>
                <c:pt idx="550">
                  <c:v>890</c:v>
                </c:pt>
                <c:pt idx="551">
                  <c:v>891</c:v>
                </c:pt>
                <c:pt idx="552">
                  <c:v>892</c:v>
                </c:pt>
                <c:pt idx="553">
                  <c:v>893</c:v>
                </c:pt>
                <c:pt idx="554">
                  <c:v>894</c:v>
                </c:pt>
                <c:pt idx="555">
                  <c:v>895</c:v>
                </c:pt>
                <c:pt idx="556">
                  <c:v>896</c:v>
                </c:pt>
                <c:pt idx="557">
                  <c:v>897</c:v>
                </c:pt>
                <c:pt idx="558">
                  <c:v>898</c:v>
                </c:pt>
                <c:pt idx="559">
                  <c:v>899</c:v>
                </c:pt>
                <c:pt idx="560">
                  <c:v>900</c:v>
                </c:pt>
              </c:numCache>
            </c:numRef>
          </c:xVal>
          <c:yVal>
            <c:numRef>
              <c:f>1</c:f>
              <c:numCache>
                <c:formatCode>General</c:formatCode>
                <c:ptCount val="561"/>
                <c:pt idx="0">
                  <c:v>18.4669513875872</c:v>
                </c:pt>
                <c:pt idx="1">
                  <c:v>18.5436637616474</c:v>
                </c:pt>
                <c:pt idx="2">
                  <c:v>18.6245389779535</c:v>
                </c:pt>
                <c:pt idx="3">
                  <c:v>18.7102095614102</c:v>
                </c:pt>
                <c:pt idx="4">
                  <c:v>18.8013474327014</c:v>
                </c:pt>
                <c:pt idx="5">
                  <c:v>18.8986664169843</c:v>
                </c:pt>
                <c:pt idx="6">
                  <c:v>19.0029240921667</c:v>
                </c:pt>
                <c:pt idx="7">
                  <c:v>19.1149229261814</c:v>
                </c:pt>
                <c:pt idx="8">
                  <c:v>19.2355106581214</c:v>
                </c:pt>
                <c:pt idx="9">
                  <c:v>19.3655798832598</c:v>
                </c:pt>
                <c:pt idx="10">
                  <c:v>19.5060668103134</c:v>
                </c:pt>
                <c:pt idx="11">
                  <c:v>19.6579491671137</c:v>
                </c:pt>
                <c:pt idx="12">
                  <c:v>19.8222432343438</c:v>
                </c:pt>
                <c:pt idx="13">
                  <c:v>19.9999999999869</c:v>
                </c:pt>
                <c:pt idx="14">
                  <c:v>20.1513190926976</c:v>
                </c:pt>
                <c:pt idx="15">
                  <c:v>20.3190532576882</c:v>
                </c:pt>
                <c:pt idx="16">
                  <c:v>20.5051955925551</c:v>
                </c:pt>
                <c:pt idx="17">
                  <c:v>20.7117248219133</c:v>
                </c:pt>
                <c:pt idx="18">
                  <c:v>20.9405825482331</c:v>
                </c:pt>
                <c:pt idx="19">
                  <c:v>21.1936501715254</c:v>
                </c:pt>
                <c:pt idx="20">
                  <c:v>21.4727257042941</c:v>
                </c:pt>
                <c:pt idx="21">
                  <c:v>21.7795007168797</c:v>
                </c:pt>
                <c:pt idx="22">
                  <c:v>22.1155376453867</c:v>
                </c:pt>
                <c:pt idx="23">
                  <c:v>22.4822476950958</c:v>
                </c:pt>
                <c:pt idx="24">
                  <c:v>22.8808695689431</c:v>
                </c:pt>
                <c:pt idx="25">
                  <c:v>23.3124492479137</c:v>
                </c:pt>
                <c:pt idx="26">
                  <c:v>23.7778210408724</c:v>
                </c:pt>
                <c:pt idx="27">
                  <c:v>24.2775901154646</c:v>
                </c:pt>
                <c:pt idx="28">
                  <c:v>24.8121167113354</c:v>
                </c:pt>
                <c:pt idx="29">
                  <c:v>25.3815022234758</c:v>
                </c:pt>
                <c:pt idx="30">
                  <c:v>25.9855773318827</c:v>
                </c:pt>
                <c:pt idx="31">
                  <c:v>26.6238923402475</c:v>
                </c:pt>
                <c:pt idx="32">
                  <c:v>27.2957098642669</c:v>
                </c:pt>
                <c:pt idx="33">
                  <c:v>27.9999999999873</c:v>
                </c:pt>
                <c:pt idx="34">
                  <c:v>28.7961150960809</c:v>
                </c:pt>
                <c:pt idx="35">
                  <c:v>29.6204604611939</c:v>
                </c:pt>
                <c:pt idx="36">
                  <c:v>30.4698468279939</c:v>
                </c:pt>
                <c:pt idx="37">
                  <c:v>31.3408434989651</c:v>
                </c:pt>
                <c:pt idx="38">
                  <c:v>32.2298083704718</c:v>
                </c:pt>
                <c:pt idx="39">
                  <c:v>33.1329199529337</c:v>
                </c:pt>
                <c:pt idx="40">
                  <c:v>34.0462110996014</c:v>
                </c:pt>
                <c:pt idx="41">
                  <c:v>34.9656041487669</c:v>
                </c:pt>
                <c:pt idx="42">
                  <c:v>35.8869471689968</c:v>
                </c:pt>
                <c:pt idx="43">
                  <c:v>36.8060509885499</c:v>
                </c:pt>
                <c:pt idx="44">
                  <c:v>37.7187266831534</c:v>
                </c:pt>
                <c:pt idx="45">
                  <c:v>38.6208231943456</c:v>
                </c:pt>
                <c:pt idx="46">
                  <c:v>39.5082647453764</c:v>
                </c:pt>
                <c:pt idx="47">
                  <c:v>40.3770877257575</c:v>
                </c:pt>
                <c:pt idx="48">
                  <c:v>41.2234767169875</c:v>
                </c:pt>
                <c:pt idx="49">
                  <c:v>42.04379933773</c:v>
                </c:pt>
                <c:pt idx="50">
                  <c:v>42.8346395961753</c:v>
                </c:pt>
                <c:pt idx="51">
                  <c:v>43.5928294496116</c:v>
                </c:pt>
                <c:pt idx="52">
                  <c:v>44.3154782776373</c:v>
                </c:pt>
                <c:pt idx="53">
                  <c:v>44.9999999999992</c:v>
                </c:pt>
                <c:pt idx="54">
                  <c:v>45.5830774136085</c:v>
                </c:pt>
                <c:pt idx="55">
                  <c:v>46.125195423313</c:v>
                </c:pt>
                <c:pt idx="56">
                  <c:v>46.6261028519476</c:v>
                </c:pt>
                <c:pt idx="57">
                  <c:v>47.0858880823868</c:v>
                </c:pt>
                <c:pt idx="58">
                  <c:v>47.5049696314073</c:v>
                </c:pt>
                <c:pt idx="59">
                  <c:v>47.884084004068</c:v>
                </c:pt>
                <c:pt idx="60">
                  <c:v>48.2242709721304</c:v>
                </c:pt>
                <c:pt idx="61">
                  <c:v>48.5268564465459</c:v>
                </c:pt>
                <c:pt idx="62">
                  <c:v>48.7934331260291</c:v>
                </c:pt>
                <c:pt idx="63">
                  <c:v>49.0258391203404</c:v>
                </c:pt>
                <c:pt idx="64">
                  <c:v>49.2261347598853</c:v>
                </c:pt>
                <c:pt idx="65">
                  <c:v>49.3965778190557</c:v>
                </c:pt>
                <c:pt idx="66">
                  <c:v>49.5395973860971</c:v>
                </c:pt>
                <c:pt idx="67">
                  <c:v>49.6577666251433</c:v>
                </c:pt>
                <c:pt idx="68">
                  <c:v>49.7537746800648</c:v>
                </c:pt>
                <c:pt idx="69">
                  <c:v>49.83039797473</c:v>
                </c:pt>
                <c:pt idx="70">
                  <c:v>49.8904711684519</c:v>
                </c:pt>
                <c:pt idx="71">
                  <c:v>49.9368580271126</c:v>
                </c:pt>
                <c:pt idx="72">
                  <c:v>49.9724224626201</c:v>
                </c:pt>
                <c:pt idx="73">
                  <c:v>50.0000000000032</c:v>
                </c:pt>
                <c:pt idx="74">
                  <c:v>50.0496595982042</c:v>
                </c:pt>
                <c:pt idx="75">
                  <c:v>50.0961098482812</c:v>
                </c:pt>
                <c:pt idx="76">
                  <c:v>50.1413686754743</c:v>
                </c:pt>
                <c:pt idx="77">
                  <c:v>50.187345003071</c:v>
                </c:pt>
                <c:pt idx="78">
                  <c:v>50.2358251958106</c:v>
                </c:pt>
                <c:pt idx="79">
                  <c:v>50.2884608046165</c:v>
                </c:pt>
                <c:pt idx="80">
                  <c:v>50.3467576775602</c:v>
                </c:pt>
                <c:pt idx="81">
                  <c:v>50.41206650204</c:v>
                </c:pt>
                <c:pt idx="82">
                  <c:v>50.4855748249695</c:v>
                </c:pt>
                <c:pt idx="83">
                  <c:v>50.5683005887613</c:v>
                </c:pt>
                <c:pt idx="84">
                  <c:v>50.66108720888</c:v>
                </c:pt>
                <c:pt idx="85">
                  <c:v>50.7646002102852</c:v>
                </c:pt>
                <c:pt idx="86">
                  <c:v>50.8793254237576</c:v>
                </c:pt>
                <c:pt idx="87">
                  <c:v>51.0055687367385</c:v>
                </c:pt>
                <c:pt idx="88">
                  <c:v>51.1434573784866</c:v>
                </c:pt>
                <c:pt idx="89">
                  <c:v>51.2929427093541</c:v>
                </c:pt>
                <c:pt idx="90">
                  <c:v>51.4538044739859</c:v>
                </c:pt>
                <c:pt idx="91">
                  <c:v>51.6256564700045</c:v>
                </c:pt>
                <c:pt idx="92">
                  <c:v>51.8079535653549</c:v>
                </c:pt>
                <c:pt idx="93">
                  <c:v>52.0000000000017</c:v>
                </c:pt>
                <c:pt idx="94">
                  <c:v>52.2040093604325</c:v>
                </c:pt>
                <c:pt idx="95">
                  <c:v>52.4159654526904</c:v>
                </c:pt>
                <c:pt idx="96">
                  <c:v>52.6347141278167</c:v>
                </c:pt>
                <c:pt idx="97">
                  <c:v>52.8589943561368</c:v>
                </c:pt>
                <c:pt idx="98">
                  <c:v>53.0874528266405</c:v>
                </c:pt>
                <c:pt idx="99">
                  <c:v>53.3186592710176</c:v>
                </c:pt>
                <c:pt idx="100">
                  <c:v>53.5511223713334</c:v>
                </c:pt>
                <c:pt idx="101">
                  <c:v>53.78330611717</c:v>
                </c:pt>
                <c:pt idx="102">
                  <c:v>54.013646467224</c:v>
                </c:pt>
                <c:pt idx="103">
                  <c:v>54.2405681698813</c:v>
                </c:pt>
                <c:pt idx="104">
                  <c:v>54.4625015963211</c:v>
                </c:pt>
                <c:pt idx="105">
                  <c:v>54.6778994418203</c:v>
                </c:pt>
                <c:pt idx="106">
                  <c:v>54.8852531473319</c:v>
                </c:pt>
                <c:pt idx="107">
                  <c:v>55.0831089007847</c:v>
                </c:pt>
                <c:pt idx="108">
                  <c:v>55.2700830765178</c:v>
                </c:pt>
                <c:pt idx="109">
                  <c:v>55.4448769770215</c:v>
                </c:pt>
                <c:pt idx="110">
                  <c:v>55.6062907470015</c:v>
                </c:pt>
                <c:pt idx="111">
                  <c:v>55.7532363379381</c:v>
                </c:pt>
                <c:pt idx="112">
                  <c:v>55.8847494002447</c:v>
                </c:pt>
                <c:pt idx="113">
                  <c:v>55.9999999999975</c:v>
                </c:pt>
                <c:pt idx="114">
                  <c:v>56.0693762584584</c:v>
                </c:pt>
                <c:pt idx="115">
                  <c:v>56.1218659519972</c:v>
                </c:pt>
                <c:pt idx="116">
                  <c:v>56.1577044635877</c:v>
                </c:pt>
                <c:pt idx="117">
                  <c:v>56.1772709036807</c:v>
                </c:pt>
                <c:pt idx="118">
                  <c:v>56.1810814473344</c:v>
                </c:pt>
                <c:pt idx="119">
                  <c:v>56.1697814190616</c:v>
                </c:pt>
                <c:pt idx="120">
                  <c:v>56.1441362125304</c:v>
                </c:pt>
                <c:pt idx="121">
                  <c:v>56.1050211525519</c:v>
                </c:pt>
                <c:pt idx="122">
                  <c:v>56.0534104065921</c:v>
                </c:pt>
                <c:pt idx="123">
                  <c:v>55.990365061725</c:v>
                </c:pt>
                <c:pt idx="124">
                  <c:v>55.9170204891178</c:v>
                </c:pt>
                <c:pt idx="125">
                  <c:v>55.8345731251129</c:v>
                </c:pt>
                <c:pt idx="126">
                  <c:v>55.7442667972455</c:v>
                </c:pt>
                <c:pt idx="127">
                  <c:v>55.6473787315149</c:v>
                </c:pt>
                <c:pt idx="128">
                  <c:v>55.545205374808</c:v>
                </c:pt>
                <c:pt idx="129">
                  <c:v>55.4390481685372</c:v>
                </c:pt>
                <c:pt idx="130">
                  <c:v>55.3301994098291</c:v>
                </c:pt>
                <c:pt idx="131">
                  <c:v>55.2199283367395</c:v>
                </c:pt>
                <c:pt idx="132">
                  <c:v>55.1094675635294</c:v>
                </c:pt>
                <c:pt idx="133">
                  <c:v>54.999999999994</c:v>
                </c:pt>
                <c:pt idx="134">
                  <c:v>54.9107780669453</c:v>
                </c:pt>
                <c:pt idx="135">
                  <c:v>54.8242782886543</c:v>
                </c:pt>
                <c:pt idx="136">
                  <c:v>54.74108308782</c:v>
                </c:pt>
                <c:pt idx="137">
                  <c:v>54.6616952256072</c:v>
                </c:pt>
                <c:pt idx="138">
                  <c:v>54.5865350818601</c:v>
                </c:pt>
                <c:pt idx="139">
                  <c:v>54.5159387644417</c:v>
                </c:pt>
                <c:pt idx="140">
                  <c:v>54.4501570435946</c:v>
                </c:pt>
                <c:pt idx="141">
                  <c:v>54.3893551126362</c:v>
                </c:pt>
                <c:pt idx="142">
                  <c:v>54.3336131613905</c:v>
                </c:pt>
                <c:pt idx="143">
                  <c:v>54.2829277444002</c:v>
                </c:pt>
                <c:pt idx="144">
                  <c:v>54.2372139202623</c:v>
                </c:pt>
                <c:pt idx="145">
                  <c:v>54.1963081339645</c:v>
                </c:pt>
                <c:pt idx="146">
                  <c:v>54.1599718042453</c:v>
                </c:pt>
                <c:pt idx="147">
                  <c:v>54.1278955776907</c:v>
                </c:pt>
                <c:pt idx="148">
                  <c:v>54.09970420184</c:v>
                </c:pt>
                <c:pt idx="149">
                  <c:v>54.0749619667165</c:v>
                </c:pt>
                <c:pt idx="150">
                  <c:v>54.0531786602353</c:v>
                </c:pt>
                <c:pt idx="151">
                  <c:v>54.0338159811458</c:v>
                </c:pt>
                <c:pt idx="152">
                  <c:v>54.0162943415401</c:v>
                </c:pt>
                <c:pt idx="153">
                  <c:v>53.999999999993</c:v>
                </c:pt>
                <c:pt idx="154">
                  <c:v>53.9790447420583</c:v>
                </c:pt>
                <c:pt idx="155">
                  <c:v>53.9581777177732</c:v>
                </c:pt>
                <c:pt idx="156">
                  <c:v>53.9368357900294</c:v>
                </c:pt>
                <c:pt idx="157">
                  <c:v>53.914446302028</c:v>
                </c:pt>
                <c:pt idx="158">
                  <c:v>53.8904330927253</c:v>
                </c:pt>
                <c:pt idx="159">
                  <c:v>53.864222541556</c:v>
                </c:pt>
                <c:pt idx="160">
                  <c:v>53.8352495860527</c:v>
                </c:pt>
                <c:pt idx="161">
                  <c:v>53.8029636674155</c:v>
                </c:pt>
                <c:pt idx="162">
                  <c:v>53.7668345512398</c:v>
                </c:pt>
                <c:pt idx="163">
                  <c:v>53.7263579729133</c:v>
                </c:pt>
                <c:pt idx="164">
                  <c:v>53.6810610589478</c:v>
                </c:pt>
                <c:pt idx="165">
                  <c:v>53.6305074780266</c:v>
                </c:pt>
                <c:pt idx="166">
                  <c:v>53.5743022733195</c:v>
                </c:pt>
                <c:pt idx="167">
                  <c:v>53.5120963346153</c:v>
                </c:pt>
                <c:pt idx="168">
                  <c:v>53.4435904667798</c:v>
                </c:pt>
                <c:pt idx="169">
                  <c:v>53.3685390156584</c:v>
                </c:pt>
                <c:pt idx="170">
                  <c:v>53.2867530158474</c:v>
                </c:pt>
                <c:pt idx="171">
                  <c:v>53.1981028298073</c:v>
                </c:pt>
                <c:pt idx="172">
                  <c:v>53.1025202436549</c:v>
                </c:pt>
                <c:pt idx="173">
                  <c:v>52.9999999999923</c:v>
                </c:pt>
                <c:pt idx="174">
                  <c:v>52.8729825934124</c:v>
                </c:pt>
                <c:pt idx="175">
                  <c:v>52.739565832434</c:v>
                </c:pt>
                <c:pt idx="176">
                  <c:v>52.600309057937</c:v>
                </c:pt>
                <c:pt idx="177">
                  <c:v>52.4558228082328</c:v>
                </c:pt>
                <c:pt idx="178">
                  <c:v>52.3067610676703</c:v>
                </c:pt>
                <c:pt idx="179">
                  <c:v>52.1538131067764</c:v>
                </c:pt>
                <c:pt idx="180">
                  <c:v>51.9976949911325</c:v>
                </c:pt>
                <c:pt idx="181">
                  <c:v>51.8391408500775</c:v>
                </c:pt>
                <c:pt idx="182">
                  <c:v>51.6788939899479</c:v>
                </c:pt>
                <c:pt idx="183">
                  <c:v>51.517697939405</c:v>
                </c:pt>
                <c:pt idx="184">
                  <c:v>51.3562875154148</c:v>
                </c:pt>
                <c:pt idx="185">
                  <c:v>51.1953799991734</c:v>
                </c:pt>
                <c:pt idx="186">
                  <c:v>51.0356665064164</c:v>
                </c:pt>
                <c:pt idx="187">
                  <c:v>50.8778036394938</c:v>
                </c:pt>
                <c:pt idx="188">
                  <c:v>50.7224055019087</c:v>
                </c:pt>
                <c:pt idx="189">
                  <c:v>50.5700361547342</c:v>
                </c:pt>
                <c:pt idx="190">
                  <c:v>50.4212025907891</c:v>
                </c:pt>
                <c:pt idx="191">
                  <c:v>50.2763482997843</c:v>
                </c:pt>
                <c:pt idx="192">
                  <c:v>50.1358474853332</c:v>
                </c:pt>
                <c:pt idx="193">
                  <c:v>49.9999999999917</c:v>
                </c:pt>
                <c:pt idx="194">
                  <c:v>49.8849183374844</c:v>
                </c:pt>
                <c:pt idx="195">
                  <c:v>49.7745172704471</c:v>
                </c:pt>
                <c:pt idx="196">
                  <c:v>49.668515767778</c:v>
                </c:pt>
                <c:pt idx="197">
                  <c:v>49.5665575086063</c:v>
                </c:pt>
                <c:pt idx="198">
                  <c:v>49.4682156649817</c:v>
                </c:pt>
                <c:pt idx="199">
                  <c:v>49.3729984202396</c:v>
                </c:pt>
                <c:pt idx="200">
                  <c:v>49.2803551596014</c:v>
                </c:pt>
                <c:pt idx="201">
                  <c:v>49.1896832748109</c:v>
                </c:pt>
                <c:pt idx="202">
                  <c:v>49.1003355117967</c:v>
                </c:pt>
                <c:pt idx="203">
                  <c:v>49.0116277874149</c:v>
                </c:pt>
                <c:pt idx="204">
                  <c:v>48.9228473982495</c:v>
                </c:pt>
                <c:pt idx="205">
                  <c:v>48.8332615418155</c:v>
                </c:pt>
                <c:pt idx="206">
                  <c:v>48.7421260644926</c:v>
                </c:pt>
                <c:pt idx="207">
                  <c:v>48.6486943529603</c:v>
                </c:pt>
                <c:pt idx="208">
                  <c:v>48.5522262802913</c:v>
                </c:pt>
                <c:pt idx="209">
                  <c:v>48.4519971192805</c:v>
                </c:pt>
                <c:pt idx="210">
                  <c:v>48.3473063356082</c:v>
                </c:pt>
                <c:pt idx="211">
                  <c:v>48.2374861758914</c:v>
                </c:pt>
                <c:pt idx="212">
                  <c:v>48.1219099600719</c:v>
                </c:pt>
                <c:pt idx="213">
                  <c:v>47.9999999999922</c:v>
                </c:pt>
                <c:pt idx="214">
                  <c:v>47.8513677935985</c:v>
                </c:pt>
                <c:pt idx="215">
                  <c:v>47.6958770410072</c:v>
                </c:pt>
                <c:pt idx="216">
                  <c:v>47.5335568419596</c:v>
                </c:pt>
                <c:pt idx="217">
                  <c:v>47.3644961057746</c:v>
                </c:pt>
                <c:pt idx="218">
                  <c:v>47.1888415694157</c:v>
                </c:pt>
                <c:pt idx="219">
                  <c:v>47.0067953182675</c:v>
                </c:pt>
                <c:pt idx="220">
                  <c:v>46.8186118373037</c:v>
                </c:pt>
                <c:pt idx="221">
                  <c:v>46.6245946338136</c:v>
                </c:pt>
                <c:pt idx="222">
                  <c:v>46.4250924685009</c:v>
                </c:pt>
                <c:pt idx="223">
                  <c:v>46.2204952358507</c:v>
                </c:pt>
                <c:pt idx="224">
                  <c:v>46.0112295377624</c:v>
                </c:pt>
                <c:pt idx="225">
                  <c:v>45.7977539969793</c:v>
                </c:pt>
                <c:pt idx="226">
                  <c:v>45.5805543552119</c:v>
                </c:pt>
                <c:pt idx="227">
                  <c:v>45.3601384061308</c:v>
                </c:pt>
                <c:pt idx="228">
                  <c:v>45.1370308102023</c:v>
                </c:pt>
                <c:pt idx="229">
                  <c:v>44.911767840558</c:v>
                </c:pt>
                <c:pt idx="230">
                  <c:v>44.6848921091278</c:v>
                </c:pt>
                <c:pt idx="231">
                  <c:v>44.4569473232307</c:v>
                </c:pt>
                <c:pt idx="232">
                  <c:v>44.2284731157347</c:v>
                </c:pt>
                <c:pt idx="233">
                  <c:v>43.9999999999909</c:v>
                </c:pt>
                <c:pt idx="234">
                  <c:v>43.7773636507146</c:v>
                </c:pt>
                <c:pt idx="235">
                  <c:v>43.5556238495345</c:v>
                </c:pt>
                <c:pt idx="236">
                  <c:v>43.3351435081962</c:v>
                </c:pt>
                <c:pt idx="237">
                  <c:v>43.1162623797543</c:v>
                </c:pt>
                <c:pt idx="238">
                  <c:v>42.8992951085921</c:v>
                </c:pt>
                <c:pt idx="239">
                  <c:v>42.6845295637731</c:v>
                </c:pt>
                <c:pt idx="240">
                  <c:v>42.4722254574006</c:v>
                </c:pt>
                <c:pt idx="241">
                  <c:v>42.2626132567841</c:v>
                </c:pt>
                <c:pt idx="242">
                  <c:v>42.055893389758</c:v>
                </c:pt>
                <c:pt idx="243">
                  <c:v>41.8522357414815</c:v>
                </c:pt>
                <c:pt idx="244">
                  <c:v>41.651779439503</c:v>
                </c:pt>
                <c:pt idx="245">
                  <c:v>41.4546329218192</c:v>
                </c:pt>
                <c:pt idx="246">
                  <c:v>41.2608742776383</c:v>
                </c:pt>
                <c:pt idx="247">
                  <c:v>41.0705518521422</c:v>
                </c:pt>
                <c:pt idx="248">
                  <c:v>40.8836851007376</c:v>
                </c:pt>
                <c:pt idx="249">
                  <c:v>40.7002656780941</c:v>
                </c:pt>
                <c:pt idx="250">
                  <c:v>40.5202587453872</c:v>
                </c:pt>
                <c:pt idx="251">
                  <c:v>40.3436044789323</c:v>
                </c:pt>
                <c:pt idx="252">
                  <c:v>40.1702197558701</c:v>
                </c:pt>
                <c:pt idx="253">
                  <c:v>39.999999999991</c:v>
                </c:pt>
                <c:pt idx="254">
                  <c:v>39.8260338098353</c:v>
                </c:pt>
                <c:pt idx="255">
                  <c:v>39.6551354231244</c:v>
                </c:pt>
                <c:pt idx="256">
                  <c:v>39.4872900595215</c:v>
                </c:pt>
                <c:pt idx="257">
                  <c:v>39.322464134021</c:v>
                </c:pt>
                <c:pt idx="258">
                  <c:v>39.1606052176212</c:v>
                </c:pt>
                <c:pt idx="259">
                  <c:v>39.0016421269684</c:v>
                </c:pt>
                <c:pt idx="260">
                  <c:v>38.8454851412503</c:v>
                </c:pt>
                <c:pt idx="261">
                  <c:v>38.6920263524567</c:v>
                </c:pt>
                <c:pt idx="262">
                  <c:v>38.5411401476692</c:v>
                </c:pt>
                <c:pt idx="263">
                  <c:v>38.3926838222887</c:v>
                </c:pt>
                <c:pt idx="264">
                  <c:v>38.2464983229363</c:v>
                </c:pt>
                <c:pt idx="265">
                  <c:v>38.1024091178983</c:v>
                </c:pt>
                <c:pt idx="266">
                  <c:v>37.9602271894642</c:v>
                </c:pt>
                <c:pt idx="267">
                  <c:v>37.8197501449413</c:v>
                </c:pt>
                <c:pt idx="268">
                  <c:v>37.6807634386687</c:v>
                </c:pt>
                <c:pt idx="269">
                  <c:v>37.5430416980396</c:v>
                </c:pt>
                <c:pt idx="270">
                  <c:v>37.4063501455125</c:v>
                </c:pt>
                <c:pt idx="271">
                  <c:v>37.2704461090063</c:v>
                </c:pt>
                <c:pt idx="272">
                  <c:v>37.1350806067694</c:v>
                </c:pt>
                <c:pt idx="273">
                  <c:v>36.9999999999916</c:v>
                </c:pt>
                <c:pt idx="274">
                  <c:v>36.8615136992494</c:v>
                </c:pt>
                <c:pt idx="275">
                  <c:v>36.7228813223746</c:v>
                </c:pt>
                <c:pt idx="276">
                  <c:v>36.5839175146475</c:v>
                </c:pt>
                <c:pt idx="277">
                  <c:v>36.4444364056544</c:v>
                </c:pt>
                <c:pt idx="278">
                  <c:v>36.3042522281403</c:v>
                </c:pt>
                <c:pt idx="279">
                  <c:v>36.1631799837851</c:v>
                </c:pt>
                <c:pt idx="280">
                  <c:v>36.0210361521004</c:v>
                </c:pt>
                <c:pt idx="281">
                  <c:v>35.8776394460183</c:v>
                </c:pt>
                <c:pt idx="282">
                  <c:v>35.7328116112885</c:v>
                </c:pt>
                <c:pt idx="283">
                  <c:v>35.5863782672304</c:v>
                </c:pt>
                <c:pt idx="284">
                  <c:v>35.4381697865556</c:v>
                </c:pt>
                <c:pt idx="285">
                  <c:v>35.28802221146</c:v>
                </c:pt>
                <c:pt idx="286">
                  <c:v>35.1357782003142</c:v>
                </c:pt>
                <c:pt idx="287">
                  <c:v>34.981288001758</c:v>
                </c:pt>
                <c:pt idx="288">
                  <c:v>34.8244104491878</c:v>
                </c:pt>
                <c:pt idx="289">
                  <c:v>34.6650139696731</c:v>
                </c:pt>
                <c:pt idx="290">
                  <c:v>34.5029776006386</c:v>
                </c:pt>
                <c:pt idx="291">
                  <c:v>34.3381920082566</c:v>
                </c:pt>
                <c:pt idx="292">
                  <c:v>34.1705604961835</c:v>
                </c:pt>
                <c:pt idx="293">
                  <c:v>33.9999999999923</c:v>
                </c:pt>
                <c:pt idx="294">
                  <c:v>33.8273627690323</c:v>
                </c:pt>
                <c:pt idx="295">
                  <c:v>33.6516819263093</c:v>
                </c:pt>
                <c:pt idx="296">
                  <c:v>33.4729001503074</c:v>
                </c:pt>
                <c:pt idx="297">
                  <c:v>33.2909769606335</c:v>
                </c:pt>
                <c:pt idx="298">
                  <c:v>33.1058898854626</c:v>
                </c:pt>
                <c:pt idx="299">
                  <c:v>32.9176355739555</c:v>
                </c:pt>
                <c:pt idx="300">
                  <c:v>32.7262308352038</c:v>
                </c:pt>
                <c:pt idx="301">
                  <c:v>32.5317135924624</c:v>
                </c:pt>
                <c:pt idx="302">
                  <c:v>32.3341437363411</c:v>
                </c:pt>
                <c:pt idx="303">
                  <c:v>32.1336038618683</c:v>
                </c:pt>
                <c:pt idx="304">
                  <c:v>31.9301998755814</c:v>
                </c:pt>
                <c:pt idx="305">
                  <c:v>31.7240614593975</c:v>
                </c:pt>
                <c:pt idx="306">
                  <c:v>31.5153423767761</c:v>
                </c:pt>
                <c:pt idx="307">
                  <c:v>31.3042206103328</c:v>
                </c:pt>
                <c:pt idx="308">
                  <c:v>31.0908983180771</c:v>
                </c:pt>
                <c:pt idx="309">
                  <c:v>30.8756015980612</c:v>
                </c:pt>
                <c:pt idx="310">
                  <c:v>30.6585800522989</c:v>
                </c:pt>
                <c:pt idx="311">
                  <c:v>30.4401061430967</c:v>
                </c:pt>
                <c:pt idx="312">
                  <c:v>30.2204743320681</c:v>
                </c:pt>
                <c:pt idx="313">
                  <c:v>29.999999999993</c:v>
                </c:pt>
                <c:pt idx="314">
                  <c:v>29.7646217314152</c:v>
                </c:pt>
                <c:pt idx="315">
                  <c:v>29.5293898214018</c:v>
                </c:pt>
                <c:pt idx="316">
                  <c:v>29.2949775503005</c:v>
                </c:pt>
                <c:pt idx="317">
                  <c:v>29.0620624608321</c:v>
                </c:pt>
                <c:pt idx="318">
                  <c:v>28.8313190944243</c:v>
                </c:pt>
                <c:pt idx="319">
                  <c:v>28.6034116998844</c:v>
                </c:pt>
                <c:pt idx="320">
                  <c:v>28.3789869808779</c:v>
                </c:pt>
                <c:pt idx="321">
                  <c:v>28.1586669553335</c:v>
                </c:pt>
                <c:pt idx="322">
                  <c:v>27.9430419942316</c:v>
                </c:pt>
                <c:pt idx="323">
                  <c:v>27.7326641070995</c:v>
                </c:pt>
                <c:pt idx="324">
                  <c:v>27.5280405404619</c:v>
                </c:pt>
                <c:pt idx="325">
                  <c:v>27.3296277532231</c:v>
                </c:pt>
                <c:pt idx="326">
                  <c:v>27.1378258284481</c:v>
                </c:pt>
                <c:pt idx="327">
                  <c:v>26.9529733802306</c:v>
                </c:pt>
                <c:pt idx="328">
                  <c:v>26.7753430080418</c:v>
                </c:pt>
                <c:pt idx="329">
                  <c:v>26.6051373480259</c:v>
                </c:pt>
                <c:pt idx="330">
                  <c:v>26.4424857659626</c:v>
                </c:pt>
                <c:pt idx="331">
                  <c:v>26.2874417326036</c:v>
                </c:pt>
                <c:pt idx="332">
                  <c:v>26.1399809128059</c:v>
                </c:pt>
                <c:pt idx="333">
                  <c:v>25.9999999999924</c:v>
                </c:pt>
                <c:pt idx="334">
                  <c:v>25.8855845066025</c:v>
                </c:pt>
                <c:pt idx="335">
                  <c:v>25.7778503592714</c:v>
                </c:pt>
                <c:pt idx="336">
                  <c:v>25.676071015971</c:v>
                </c:pt>
                <c:pt idx="337">
                  <c:v>25.5794557600849</c:v>
                </c:pt>
                <c:pt idx="338">
                  <c:v>25.4871589605971</c:v>
                </c:pt>
                <c:pt idx="339">
                  <c:v>25.3982899102034</c:v>
                </c:pt>
                <c:pt idx="340">
                  <c:v>25.3119231417325</c:v>
                </c:pt>
                <c:pt idx="341">
                  <c:v>25.2271091247746</c:v>
                </c:pt>
                <c:pt idx="342">
                  <c:v>25.1428852369464</c:v>
                </c:pt>
                <c:pt idx="343">
                  <c:v>25.0582869023938</c:v>
                </c:pt>
                <c:pt idx="344">
                  <c:v>24.9723587893344</c:v>
                </c:pt>
                <c:pt idx="345">
                  <c:v>24.8841659573966</c:v>
                </c:pt>
                <c:pt idx="346">
                  <c:v>24.7928048442734</c:v>
                </c:pt>
                <c:pt idx="347">
                  <c:v>24.697413984371</c:v>
                </c:pt>
                <c:pt idx="348">
                  <c:v>24.5971843515201</c:v>
                </c:pt>
                <c:pt idx="349">
                  <c:v>24.4913692218728</c:v>
                </c:pt>
                <c:pt idx="350">
                  <c:v>24.3792934564103</c:v>
                </c:pt>
                <c:pt idx="351">
                  <c:v>24.2603621076777</c:v>
                </c:pt>
                <c:pt idx="352">
                  <c:v>24.1340682570774</c:v>
                </c:pt>
                <c:pt idx="353">
                  <c:v>23.9999999999939</c:v>
                </c:pt>
                <c:pt idx="354">
                  <c:v>23.827419568919</c:v>
                </c:pt>
                <c:pt idx="355">
                  <c:v>23.6472048453857</c:v>
                </c:pt>
                <c:pt idx="356">
                  <c:v>23.4599023793024</c:v>
                </c:pt>
                <c:pt idx="357">
                  <c:v>23.266149542067</c:v>
                </c:pt>
                <c:pt idx="358">
                  <c:v>23.0666655696522</c:v>
                </c:pt>
                <c:pt idx="359">
                  <c:v>22.8622418152781</c:v>
                </c:pt>
                <c:pt idx="360">
                  <c:v>22.6537313129866</c:v>
                </c:pt>
                <c:pt idx="361">
                  <c:v>22.4420377640008</c:v>
                </c:pt>
                <c:pt idx="362">
                  <c:v>22.228104058352</c:v>
                </c:pt>
                <c:pt idx="363">
                  <c:v>22.0129004485414</c:v>
                </c:pt>
                <c:pt idx="364">
                  <c:v>21.7974124951354</c:v>
                </c:pt>
                <c:pt idx="365">
                  <c:v>21.5826289058034</c:v>
                </c:pt>
                <c:pt idx="366">
                  <c:v>21.3695293885846</c:v>
                </c:pt>
                <c:pt idx="367">
                  <c:v>21.1590726417207</c:v>
                </c:pt>
                <c:pt idx="368">
                  <c:v>20.9521845991113</c:v>
                </c:pt>
                <c:pt idx="369">
                  <c:v>20.7497470491178</c:v>
                </c:pt>
                <c:pt idx="370">
                  <c:v>20.552586741136</c:v>
                </c:pt>
                <c:pt idx="371">
                  <c:v>20.3614650907892</c:v>
                </c:pt>
                <c:pt idx="372">
                  <c:v>20.1770685866846</c:v>
                </c:pt>
                <c:pt idx="373">
                  <c:v>19.9999999999934</c:v>
                </c:pt>
                <c:pt idx="374">
                  <c:v>19.8562505760235</c:v>
                </c:pt>
                <c:pt idx="375">
                  <c:v>19.7202080146665</c:v>
                </c:pt>
                <c:pt idx="376">
                  <c:v>19.5916433914401</c:v>
                </c:pt>
                <c:pt idx="377">
                  <c:v>19.4702370138143</c:v>
                </c:pt>
                <c:pt idx="378">
                  <c:v>19.3555837925949</c:v>
                </c:pt>
                <c:pt idx="379">
                  <c:v>19.2471995027049</c:v>
                </c:pt>
                <c:pt idx="380">
                  <c:v>19.1445278593797</c:v>
                </c:pt>
                <c:pt idx="381">
                  <c:v>19.0469483335842</c:v>
                </c:pt>
                <c:pt idx="382">
                  <c:v>18.9537846211583</c:v>
                </c:pt>
                <c:pt idx="383">
                  <c:v>18.8643136754918</c:v>
                </c:pt>
                <c:pt idx="384">
                  <c:v>18.7777752096329</c:v>
                </c:pt>
                <c:pt idx="385">
                  <c:v>18.6933815696648</c:v>
                </c:pt>
                <c:pt idx="386">
                  <c:v>18.610327877278</c:v>
                </c:pt>
                <c:pt idx="387">
                  <c:v>18.5278023389592</c:v>
                </c:pt>
                <c:pt idx="388">
                  <c:v>18.4449966160116</c:v>
                </c:pt>
                <c:pt idx="389">
                  <c:v>18.3611161502538</c:v>
                </c:pt>
                <c:pt idx="390">
                  <c:v>18.2753903403775</c:v>
                </c:pt>
                <c:pt idx="391">
                  <c:v>18.1870824659118</c:v>
                </c:pt>
                <c:pt idx="392">
                  <c:v>18.0954992551171</c:v>
                </c:pt>
                <c:pt idx="393">
                  <c:v>17.9999999999945</c:v>
                </c:pt>
                <c:pt idx="394">
                  <c:v>17.8779099310877</c:v>
                </c:pt>
                <c:pt idx="395">
                  <c:v>17.7513246637047</c:v>
                </c:pt>
                <c:pt idx="396">
                  <c:v>17.6202736708278</c:v>
                </c:pt>
                <c:pt idx="397">
                  <c:v>17.4848515640676</c:v>
                </c:pt>
                <c:pt idx="398">
                  <c:v>17.3452159668168</c:v>
                </c:pt>
                <c:pt idx="399">
                  <c:v>17.201584780757</c:v>
                </c:pt>
                <c:pt idx="400">
                  <c:v>17.0542328790293</c:v>
                </c:pt>
                <c:pt idx="401">
                  <c:v>16.9034882675574</c:v>
                </c:pt>
                <c:pt idx="402">
                  <c:v>16.7497277571417</c:v>
                </c:pt>
                <c:pt idx="403">
                  <c:v>16.5933721930514</c:v>
                </c:pt>
                <c:pt idx="404">
                  <c:v>16.4348812925844</c:v>
                </c:pt>
                <c:pt idx="405">
                  <c:v>16.2747481437468</c:v>
                </c:pt>
                <c:pt idx="406">
                  <c:v>16.1134934196321</c:v>
                </c:pt>
                <c:pt idx="407">
                  <c:v>15.9516593664221</c:v>
                </c:pt>
                <c:pt idx="408">
                  <c:v>15.7898036228999</c:v>
                </c:pt>
                <c:pt idx="409">
                  <c:v>15.6284929310966</c:v>
                </c:pt>
                <c:pt idx="410">
                  <c:v>15.4682967981939</c:v>
                </c:pt>
                <c:pt idx="411">
                  <c:v>15.3097811702594</c:v>
                </c:pt>
                <c:pt idx="412">
                  <c:v>15.1535021758809</c:v>
                </c:pt>
                <c:pt idx="413">
                  <c:v>14.9999999999943</c:v>
                </c:pt>
                <c:pt idx="414">
                  <c:v>14.8570403194772</c:v>
                </c:pt>
                <c:pt idx="415">
                  <c:v>14.7176950476824</c:v>
                </c:pt>
                <c:pt idx="416">
                  <c:v>14.5822700202025</c:v>
                </c:pt>
                <c:pt idx="417">
                  <c:v>14.4510389395964</c:v>
                </c:pt>
                <c:pt idx="418">
                  <c:v>14.3242412123745</c:v>
                </c:pt>
                <c:pt idx="419">
                  <c:v>14.2020801109356</c:v>
                </c:pt>
                <c:pt idx="420">
                  <c:v>14.0847212688877</c:v>
                </c:pt>
                <c:pt idx="421">
                  <c:v>13.9722915190359</c:v>
                </c:pt>
                <c:pt idx="422">
                  <c:v>13.8648780780832</c:v>
                </c:pt>
                <c:pt idx="423">
                  <c:v>13.7625280799757</c:v>
                </c:pt>
                <c:pt idx="424">
                  <c:v>13.6652484576398</c:v>
                </c:pt>
                <c:pt idx="425">
                  <c:v>13.573006170036</c:v>
                </c:pt>
                <c:pt idx="426">
                  <c:v>13.4857287681607</c:v>
                </c:pt>
                <c:pt idx="427">
                  <c:v>13.4033052923305</c:v>
                </c:pt>
                <c:pt idx="428">
                  <c:v>13.3255874893193</c:v>
                </c:pt>
                <c:pt idx="429">
                  <c:v>13.2523913362775</c:v>
                </c:pt>
                <c:pt idx="430">
                  <c:v>13.1834988559967</c:v>
                </c:pt>
                <c:pt idx="431">
                  <c:v>13.1186602065354</c:v>
                </c:pt>
                <c:pt idx="432">
                  <c:v>13.0575960241931</c:v>
                </c:pt>
                <c:pt idx="433">
                  <c:v>12.9999999999957</c:v>
                </c:pt>
                <c:pt idx="434">
                  <c:v>12.944666122987</c:v>
                </c:pt>
                <c:pt idx="435">
                  <c:v>12.8921653443522</c:v>
                </c:pt>
                <c:pt idx="436">
                  <c:v>12.8421448918918</c:v>
                </c:pt>
                <c:pt idx="437">
                  <c:v>12.794235397176</c:v>
                </c:pt>
                <c:pt idx="438">
                  <c:v>12.7480540277022</c:v>
                </c:pt>
                <c:pt idx="439">
                  <c:v>12.703207736623</c:v>
                </c:pt>
                <c:pt idx="440">
                  <c:v>12.6592966018716</c:v>
                </c:pt>
                <c:pt idx="441">
                  <c:v>12.6159172286134</c:v>
                </c:pt>
                <c:pt idx="442">
                  <c:v>12.572666186252</c:v>
                </c:pt>
                <c:pt idx="443">
                  <c:v>12.5291434511969</c:v>
                </c:pt>
                <c:pt idx="444">
                  <c:v>12.4849558268884</c:v>
                </c:pt>
                <c:pt idx="445">
                  <c:v>12.4397203124722</c:v>
                </c:pt>
                <c:pt idx="446">
                  <c:v>12.3930673911314</c:v>
                </c:pt>
                <c:pt idx="447">
                  <c:v>12.3446442106642</c:v>
                </c:pt>
                <c:pt idx="448">
                  <c:v>12.2941176283564</c:v>
                </c:pt>
                <c:pt idx="449">
                  <c:v>12.2411770938029</c:v>
                </c:pt>
                <c:pt idx="450">
                  <c:v>12.1855373442988</c:v>
                </c:pt>
                <c:pt idx="451">
                  <c:v>12.1269408891224</c:v>
                </c:pt>
                <c:pt idx="452">
                  <c:v>12.065160258853</c:v>
                </c:pt>
                <c:pt idx="453">
                  <c:v>11.9999999999972</c:v>
                </c:pt>
                <c:pt idx="454">
                  <c:v>11.9236336694602</c:v>
                </c:pt>
                <c:pt idx="455">
                  <c:v>11.8437656478077</c:v>
                </c:pt>
                <c:pt idx="456">
                  <c:v>11.7604671277994</c:v>
                </c:pt>
                <c:pt idx="457">
                  <c:v>11.6738407711849</c:v>
                </c:pt>
                <c:pt idx="458">
                  <c:v>11.5840185010496</c:v>
                </c:pt>
                <c:pt idx="459">
                  <c:v>11.4911590619954</c:v>
                </c:pt>
                <c:pt idx="460">
                  <c:v>11.3954453743627</c:v>
                </c:pt>
                <c:pt idx="461">
                  <c:v>11.2970817126634</c:v>
                </c:pt>
                <c:pt idx="462">
                  <c:v>11.1962907377191</c:v>
                </c:pt>
                <c:pt idx="463">
                  <c:v>11.093310413268</c:v>
                </c:pt>
                <c:pt idx="464">
                  <c:v>10.988390838814</c:v>
                </c:pt>
                <c:pt idx="465">
                  <c:v>10.8817910308701</c:v>
                </c:pt>
                <c:pt idx="466">
                  <c:v>10.7737756843133</c:v>
                </c:pt>
                <c:pt idx="467">
                  <c:v>10.6646119464181</c:v>
                </c:pt>
                <c:pt idx="468">
                  <c:v>10.5545662347428</c:v>
                </c:pt>
                <c:pt idx="469">
                  <c:v>10.4439011300749</c:v>
                </c:pt>
                <c:pt idx="470">
                  <c:v>10.332872374678</c:v>
                </c:pt>
                <c:pt idx="471">
                  <c:v>10.2217260052875</c:v>
                </c:pt>
                <c:pt idx="472">
                  <c:v>10.110695647663</c:v>
                </c:pt>
                <c:pt idx="473">
                  <c:v>9.9999999999975</c:v>
                </c:pt>
                <c:pt idx="474">
                  <c:v>9.89657358198804</c:v>
                </c:pt>
                <c:pt idx="475">
                  <c:v>9.79372854707538</c:v>
                </c:pt>
                <c:pt idx="476">
                  <c:v>9.69148363210877</c:v>
                </c:pt>
                <c:pt idx="477">
                  <c:v>9.58983948570176</c:v>
                </c:pt>
                <c:pt idx="478">
                  <c:v>9.48877979606561</c:v>
                </c:pt>
                <c:pt idx="479">
                  <c:v>9.38827263898884</c:v>
                </c:pt>
                <c:pt idx="480">
                  <c:v>9.28827202596517</c:v>
                </c:pt>
                <c:pt idx="481">
                  <c:v>9.18871963284869</c:v>
                </c:pt>
                <c:pt idx="482">
                  <c:v>9.08954668622027</c:v>
                </c:pt>
                <c:pt idx="483">
                  <c:v>8.99067598354327</c:v>
                </c:pt>
                <c:pt idx="484">
                  <c:v>8.89202402234389</c:v>
                </c:pt>
                <c:pt idx="485">
                  <c:v>8.79350321250104</c:v>
                </c:pt>
                <c:pt idx="486">
                  <c:v>8.69502414457975</c:v>
                </c:pt>
                <c:pt idx="487">
                  <c:v>8.5964978874099</c:v>
                </c:pt>
                <c:pt idx="488">
                  <c:v>8.49783828687976</c:v>
                </c:pt>
                <c:pt idx="489">
                  <c:v>8.39896423847415</c:v>
                </c:pt>
                <c:pt idx="490">
                  <c:v>8.29980190611457</c:v>
                </c:pt>
                <c:pt idx="491">
                  <c:v>8.20028686058208</c:v>
                </c:pt>
                <c:pt idx="492">
                  <c:v>8.10036611031489</c:v>
                </c:pt>
                <c:pt idx="493">
                  <c:v>7.9999999999975</c:v>
                </c:pt>
                <c:pt idx="494">
                  <c:v>7.89098718027276</c:v>
                </c:pt>
                <c:pt idx="495">
                  <c:v>7.78168225036882</c:v>
                </c:pt>
                <c:pt idx="496">
                  <c:v>7.67226706461224</c:v>
                </c:pt>
                <c:pt idx="497">
                  <c:v>7.56293627052639</c:v>
                </c:pt>
                <c:pt idx="498">
                  <c:v>7.45389537024516</c:v>
                </c:pt>
                <c:pt idx="499">
                  <c:v>7.3453586480714</c:v>
                </c:pt>
                <c:pt idx="500">
                  <c:v>7.23754698431844</c:v>
                </c:pt>
                <c:pt idx="501">
                  <c:v>7.13068557834845</c:v>
                </c:pt>
                <c:pt idx="502">
                  <c:v>7.02500160309558</c:v>
                </c:pt>
                <c:pt idx="503">
                  <c:v>6.92072181421827</c:v>
                </c:pt>
                <c:pt idx="504">
                  <c:v>6.8180701377263</c:v>
                </c:pt>
                <c:pt idx="505">
                  <c:v>6.71726525993131</c:v>
                </c:pt>
                <c:pt idx="506">
                  <c:v>6.61851824327255</c:v>
                </c:pt>
                <c:pt idx="507">
                  <c:v>6.52203019200306</c:v>
                </c:pt>
                <c:pt idx="508">
                  <c:v>6.42798999063848</c:v>
                </c:pt>
                <c:pt idx="509">
                  <c:v>6.3365721379181</c:v>
                </c:pt>
                <c:pt idx="510">
                  <c:v>6.24793469819633</c:v>
                </c:pt>
                <c:pt idx="511">
                  <c:v>6.16221739148057</c:v>
                </c:pt>
                <c:pt idx="512">
                  <c:v>6.07953984134088</c:v>
                </c:pt>
                <c:pt idx="513">
                  <c:v>5.99999999999693</c:v>
                </c:pt>
                <c:pt idx="514">
                  <c:v>5.92858706507809</c:v>
                </c:pt>
                <c:pt idx="515">
                  <c:v>5.86033518433396</c:v>
                </c:pt>
                <c:pt idx="516">
                  <c:v>5.79516611017584</c:v>
                </c:pt>
                <c:pt idx="517">
                  <c:v>5.73297913622787</c:v>
                </c:pt>
                <c:pt idx="518">
                  <c:v>5.67365236072578</c:v>
                </c:pt>
                <c:pt idx="519">
                  <c:v>5.61704414150199</c:v>
                </c:pt>
                <c:pt idx="520">
                  <c:v>5.56299472667251</c:v>
                </c:pt>
                <c:pt idx="521">
                  <c:v>5.51132804516783</c:v>
                </c:pt>
                <c:pt idx="522">
                  <c:v>5.46185363890777</c:v>
                </c:pt>
                <c:pt idx="523">
                  <c:v>5.41436871749193</c:v>
                </c:pt>
                <c:pt idx="524">
                  <c:v>5.36866031563068</c:v>
                </c:pt>
                <c:pt idx="525">
                  <c:v>5.32450753248531</c:v>
                </c:pt>
                <c:pt idx="526">
                  <c:v>5.28168383128968</c:v>
                </c:pt>
                <c:pt idx="527">
                  <c:v>5.23995937762993</c:v>
                </c:pt>
                <c:pt idx="528">
                  <c:v>5.19910339387366</c:v>
                </c:pt>
                <c:pt idx="529">
                  <c:v>5.1588865075064</c:v>
                </c:pt>
                <c:pt idx="530">
                  <c:v>5.11908307108092</c:v>
                </c:pt>
                <c:pt idx="531">
                  <c:v>5.07947343194314</c:v>
                </c:pt>
                <c:pt idx="532">
                  <c:v>5.03984612956288</c:v>
                </c:pt>
                <c:pt idx="533">
                  <c:v>4.99999999999773</c:v>
                </c:pt>
                <c:pt idx="534">
                  <c:v>4.95601551824689</c:v>
                </c:pt>
                <c:pt idx="535">
                  <c:v>4.91154237130445</c:v>
                </c:pt>
                <c:pt idx="536">
                  <c:v>4.86649957974737</c:v>
                </c:pt>
                <c:pt idx="537">
                  <c:v>4.82082028863351</c:v>
                </c:pt>
                <c:pt idx="538">
                  <c:v>4.77445185029023</c:v>
                </c:pt>
                <c:pt idx="539">
                  <c:v>4.72735577354251</c:v>
                </c:pt>
                <c:pt idx="540">
                  <c:v>4.67950754154799</c:v>
                </c:pt>
                <c:pt idx="541">
                  <c:v>4.63089630243985</c:v>
                </c:pt>
                <c:pt idx="542">
                  <c:v>4.58152443706422</c:v>
                </c:pt>
                <c:pt idx="543">
                  <c:v>4.53140700908671</c:v>
                </c:pt>
                <c:pt idx="544">
                  <c:v>4.48057110381137</c:v>
                </c:pt>
                <c:pt idx="545">
                  <c:v>4.42905506266379</c:v>
                </c:pt>
                <c:pt idx="546">
                  <c:v>4.3769076208464</c:v>
                </c:pt>
                <c:pt idx="547">
                  <c:v>4.32418695672277</c:v>
                </c:pt>
                <c:pt idx="548">
                  <c:v>4.27095966159345</c:v>
                </c:pt>
                <c:pt idx="549">
                  <c:v>4.21729963938446</c:v>
                </c:pt>
                <c:pt idx="550">
                  <c:v>4.16328694613844</c:v>
                </c:pt>
                <c:pt idx="551">
                  <c:v>4.10900657970933</c:v>
                </c:pt>
                <c:pt idx="552">
                  <c:v>4.05454722985928</c:v>
                </c:pt>
                <c:pt idx="553">
                  <c:v>3.99999999999909</c:v>
                </c:pt>
                <c:pt idx="554">
                  <c:v>3.94508458700761</c:v>
                </c:pt>
                <c:pt idx="555">
                  <c:v>3.89027206152105</c:v>
                </c:pt>
                <c:pt idx="556">
                  <c:v>3.835660909014</c:v>
                </c:pt>
                <c:pt idx="557">
                  <c:v>3.78134664209597</c:v>
                </c:pt>
                <c:pt idx="558">
                  <c:v>3.72742041049401</c:v>
                </c:pt>
                <c:pt idx="559">
                  <c:v>3.67396765178819</c:v>
                </c:pt>
                <c:pt idx="560">
                  <c:v>3.62106679445787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label 3</c:f>
              <c:strCache>
                <c:ptCount val="1"/>
                <c:pt idx="0">
                  <c:v>r_filter</c:v>
                </c:pt>
              </c:strCache>
            </c:strRef>
          </c:tx>
          <c:spPr>
            <a:solidFill>
              <a:srgbClr val="c5000b"/>
            </a:solidFill>
            <a:ln w="28800">
              <a:solidFill>
                <a:srgbClr val="c5000b"/>
              </a:solidFill>
              <a:round/>
            </a:ln>
          </c:spPr>
          <c:marker>
            <c:symbol val="none"/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2</c:f>
              <c:numCache>
                <c:formatCode>General</c:formatCode>
                <c:ptCount val="56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1</c:v>
                </c:pt>
                <c:pt idx="502">
                  <c:v>2</c:v>
                </c:pt>
                <c:pt idx="503">
                  <c:v>3</c:v>
                </c:pt>
                <c:pt idx="504">
                  <c:v>4</c:v>
                </c:pt>
                <c:pt idx="505">
                  <c:v>5</c:v>
                </c:pt>
                <c:pt idx="506">
                  <c:v>6</c:v>
                </c:pt>
                <c:pt idx="507">
                  <c:v>7</c:v>
                </c:pt>
                <c:pt idx="508">
                  <c:v>8</c:v>
                </c:pt>
                <c:pt idx="509">
                  <c:v>9</c:v>
                </c:pt>
                <c:pt idx="510">
                  <c:v>10</c:v>
                </c:pt>
                <c:pt idx="511">
                  <c:v>11</c:v>
                </c:pt>
                <c:pt idx="512">
                  <c:v>12</c:v>
                </c:pt>
                <c:pt idx="513">
                  <c:v>13</c:v>
                </c:pt>
                <c:pt idx="514">
                  <c:v>14</c:v>
                </c:pt>
                <c:pt idx="515">
                  <c:v>15</c:v>
                </c:pt>
                <c:pt idx="516">
                  <c:v>16</c:v>
                </c:pt>
                <c:pt idx="517">
                  <c:v>17</c:v>
                </c:pt>
                <c:pt idx="518">
                  <c:v>18</c:v>
                </c:pt>
                <c:pt idx="519">
                  <c:v>19</c:v>
                </c:pt>
                <c:pt idx="520">
                  <c:v>20</c:v>
                </c:pt>
                <c:pt idx="521">
                  <c:v>21</c:v>
                </c:pt>
                <c:pt idx="522">
                  <c:v>22</c:v>
                </c:pt>
                <c:pt idx="523">
                  <c:v>23</c:v>
                </c:pt>
                <c:pt idx="524">
                  <c:v>24</c:v>
                </c:pt>
                <c:pt idx="525">
                  <c:v>25</c:v>
                </c:pt>
                <c:pt idx="526">
                  <c:v>26</c:v>
                </c:pt>
                <c:pt idx="527">
                  <c:v>27</c:v>
                </c:pt>
                <c:pt idx="528">
                  <c:v>28</c:v>
                </c:pt>
                <c:pt idx="529">
                  <c:v>29</c:v>
                </c:pt>
                <c:pt idx="530">
                  <c:v>30</c:v>
                </c:pt>
                <c:pt idx="531">
                  <c:v>31</c:v>
                </c:pt>
                <c:pt idx="532">
                  <c:v>32</c:v>
                </c:pt>
                <c:pt idx="533">
                  <c:v>33</c:v>
                </c:pt>
                <c:pt idx="534">
                  <c:v>34</c:v>
                </c:pt>
                <c:pt idx="535">
                  <c:v>35</c:v>
                </c:pt>
                <c:pt idx="536">
                  <c:v>36</c:v>
                </c:pt>
                <c:pt idx="537">
                  <c:v>37</c:v>
                </c:pt>
                <c:pt idx="538">
                  <c:v>38</c:v>
                </c:pt>
                <c:pt idx="539">
                  <c:v>39</c:v>
                </c:pt>
                <c:pt idx="540">
                  <c:v>40</c:v>
                </c:pt>
                <c:pt idx="541">
                  <c:v>41</c:v>
                </c:pt>
                <c:pt idx="542">
                  <c:v>42</c:v>
                </c:pt>
                <c:pt idx="543">
                  <c:v>43</c:v>
                </c:pt>
                <c:pt idx="544">
                  <c:v>44</c:v>
                </c:pt>
                <c:pt idx="545">
                  <c:v>45</c:v>
                </c:pt>
                <c:pt idx="546">
                  <c:v>46</c:v>
                </c:pt>
                <c:pt idx="547">
                  <c:v>47</c:v>
                </c:pt>
                <c:pt idx="548">
                  <c:v>48</c:v>
                </c:pt>
                <c:pt idx="549">
                  <c:v>49</c:v>
                </c:pt>
                <c:pt idx="550">
                  <c:v>50</c:v>
                </c:pt>
                <c:pt idx="551">
                  <c:v>51</c:v>
                </c:pt>
                <c:pt idx="552">
                  <c:v>52</c:v>
                </c:pt>
                <c:pt idx="553">
                  <c:v>53</c:v>
                </c:pt>
                <c:pt idx="554">
                  <c:v>54</c:v>
                </c:pt>
                <c:pt idx="555">
                  <c:v>55</c:v>
                </c:pt>
                <c:pt idx="556">
                  <c:v>56</c:v>
                </c:pt>
                <c:pt idx="557">
                  <c:v>57</c:v>
                </c:pt>
                <c:pt idx="558">
                  <c:v>58</c:v>
                </c:pt>
                <c:pt idx="559">
                  <c:v>59</c:v>
                </c:pt>
                <c:pt idx="560">
                  <c:v>60</c:v>
                </c:pt>
              </c:numCache>
            </c:numRef>
          </c:xVal>
          <c:yVal>
            <c:numRef>
              <c:f>3</c:f>
              <c:numCache>
                <c:formatCode>General</c:formatCode>
                <c:ptCount val="561"/>
                <c:pt idx="0">
                  <c:v>11.224755</c:v>
                </c:pt>
                <c:pt idx="1">
                  <c:v>11.436264</c:v>
                </c:pt>
                <c:pt idx="2">
                  <c:v>11.668346</c:v>
                </c:pt>
                <c:pt idx="3">
                  <c:v>11.898549</c:v>
                </c:pt>
                <c:pt idx="4">
                  <c:v>12.145177</c:v>
                </c:pt>
                <c:pt idx="5">
                  <c:v>12.376528</c:v>
                </c:pt>
                <c:pt idx="6">
                  <c:v>12.607403</c:v>
                </c:pt>
                <c:pt idx="7">
                  <c:v>12.843293</c:v>
                </c:pt>
                <c:pt idx="8">
                  <c:v>13.079639</c:v>
                </c:pt>
                <c:pt idx="9">
                  <c:v>13.33291</c:v>
                </c:pt>
                <c:pt idx="10">
                  <c:v>13.566863</c:v>
                </c:pt>
                <c:pt idx="11">
                  <c:v>13.81216</c:v>
                </c:pt>
                <c:pt idx="12">
                  <c:v>14.0706</c:v>
                </c:pt>
                <c:pt idx="13">
                  <c:v>14.330517</c:v>
                </c:pt>
                <c:pt idx="14">
                  <c:v>14.608154</c:v>
                </c:pt>
                <c:pt idx="15">
                  <c:v>14.869952</c:v>
                </c:pt>
                <c:pt idx="16">
                  <c:v>15.135222</c:v>
                </c:pt>
                <c:pt idx="17">
                  <c:v>15.389027</c:v>
                </c:pt>
                <c:pt idx="18">
                  <c:v>15.667336</c:v>
                </c:pt>
                <c:pt idx="19">
                  <c:v>15.94086</c:v>
                </c:pt>
                <c:pt idx="20">
                  <c:v>16.217681</c:v>
                </c:pt>
                <c:pt idx="21">
                  <c:v>16.504035</c:v>
                </c:pt>
                <c:pt idx="22">
                  <c:v>16.789034</c:v>
                </c:pt>
                <c:pt idx="23">
                  <c:v>17.078696</c:v>
                </c:pt>
                <c:pt idx="24">
                  <c:v>17.38104</c:v>
                </c:pt>
                <c:pt idx="25">
                  <c:v>17.683068</c:v>
                </c:pt>
                <c:pt idx="26">
                  <c:v>17.982916</c:v>
                </c:pt>
                <c:pt idx="27">
                  <c:v>18.270025</c:v>
                </c:pt>
                <c:pt idx="28">
                  <c:v>18.572002</c:v>
                </c:pt>
                <c:pt idx="29">
                  <c:v>18.879904</c:v>
                </c:pt>
                <c:pt idx="30">
                  <c:v>19.202679</c:v>
                </c:pt>
                <c:pt idx="31">
                  <c:v>19.513195</c:v>
                </c:pt>
                <c:pt idx="32">
                  <c:v>19.833758</c:v>
                </c:pt>
                <c:pt idx="33">
                  <c:v>20.149214</c:v>
                </c:pt>
                <c:pt idx="34">
                  <c:v>20.474879</c:v>
                </c:pt>
                <c:pt idx="35">
                  <c:v>20.806267</c:v>
                </c:pt>
                <c:pt idx="36">
                  <c:v>21.126144</c:v>
                </c:pt>
                <c:pt idx="37">
                  <c:v>21.457324</c:v>
                </c:pt>
                <c:pt idx="38">
                  <c:v>21.797354</c:v>
                </c:pt>
                <c:pt idx="39">
                  <c:v>22.123714</c:v>
                </c:pt>
                <c:pt idx="40">
                  <c:v>22.452986</c:v>
                </c:pt>
                <c:pt idx="41">
                  <c:v>22.761711</c:v>
                </c:pt>
                <c:pt idx="42">
                  <c:v>23.105142</c:v>
                </c:pt>
                <c:pt idx="43">
                  <c:v>23.460417</c:v>
                </c:pt>
                <c:pt idx="44">
                  <c:v>23.809993</c:v>
                </c:pt>
                <c:pt idx="45">
                  <c:v>24.158901</c:v>
                </c:pt>
                <c:pt idx="46">
                  <c:v>24.506335</c:v>
                </c:pt>
                <c:pt idx="47">
                  <c:v>24.863767</c:v>
                </c:pt>
                <c:pt idx="48">
                  <c:v>25.226496</c:v>
                </c:pt>
                <c:pt idx="49">
                  <c:v>25.588953</c:v>
                </c:pt>
                <c:pt idx="50">
                  <c:v>25.945661</c:v>
                </c:pt>
                <c:pt idx="51">
                  <c:v>26.307292</c:v>
                </c:pt>
                <c:pt idx="52">
                  <c:v>26.662458</c:v>
                </c:pt>
                <c:pt idx="53">
                  <c:v>27.037312</c:v>
                </c:pt>
                <c:pt idx="54">
                  <c:v>27.416034</c:v>
                </c:pt>
                <c:pt idx="55">
                  <c:v>27.793169</c:v>
                </c:pt>
                <c:pt idx="56">
                  <c:v>28.168482</c:v>
                </c:pt>
                <c:pt idx="57">
                  <c:v>28.5365</c:v>
                </c:pt>
                <c:pt idx="58">
                  <c:v>28.912982</c:v>
                </c:pt>
                <c:pt idx="59">
                  <c:v>29.291728</c:v>
                </c:pt>
                <c:pt idx="60">
                  <c:v>29.679909</c:v>
                </c:pt>
                <c:pt idx="61">
                  <c:v>30.063503</c:v>
                </c:pt>
                <c:pt idx="62">
                  <c:v>30.435124</c:v>
                </c:pt>
                <c:pt idx="63">
                  <c:v>30.809981</c:v>
                </c:pt>
                <c:pt idx="64">
                  <c:v>31.205944</c:v>
                </c:pt>
                <c:pt idx="65">
                  <c:v>31.594658</c:v>
                </c:pt>
                <c:pt idx="66">
                  <c:v>31.976332</c:v>
                </c:pt>
                <c:pt idx="67">
                  <c:v>32.366299</c:v>
                </c:pt>
                <c:pt idx="68">
                  <c:v>32.756721</c:v>
                </c:pt>
                <c:pt idx="69">
                  <c:v>33.156071</c:v>
                </c:pt>
                <c:pt idx="70">
                  <c:v>33.555521</c:v>
                </c:pt>
                <c:pt idx="71">
                  <c:v>33.946862</c:v>
                </c:pt>
                <c:pt idx="72">
                  <c:v>34.334298</c:v>
                </c:pt>
                <c:pt idx="73">
                  <c:v>34.732402</c:v>
                </c:pt>
                <c:pt idx="74">
                  <c:v>35.145736</c:v>
                </c:pt>
                <c:pt idx="75">
                  <c:v>35.544542</c:v>
                </c:pt>
                <c:pt idx="76">
                  <c:v>35.950912</c:v>
                </c:pt>
                <c:pt idx="77">
                  <c:v>36.358924</c:v>
                </c:pt>
                <c:pt idx="78">
                  <c:v>36.761339</c:v>
                </c:pt>
                <c:pt idx="79">
                  <c:v>37.171825</c:v>
                </c:pt>
                <c:pt idx="80">
                  <c:v>37.590081</c:v>
                </c:pt>
                <c:pt idx="81">
                  <c:v>38.002295</c:v>
                </c:pt>
                <c:pt idx="82">
                  <c:v>38.410999</c:v>
                </c:pt>
                <c:pt idx="83">
                  <c:v>38.823854</c:v>
                </c:pt>
                <c:pt idx="84">
                  <c:v>39.245813</c:v>
                </c:pt>
                <c:pt idx="85">
                  <c:v>39.667163</c:v>
                </c:pt>
                <c:pt idx="86">
                  <c:v>40.07772</c:v>
                </c:pt>
                <c:pt idx="87">
                  <c:v>40.489298</c:v>
                </c:pt>
                <c:pt idx="88">
                  <c:v>40.911997</c:v>
                </c:pt>
                <c:pt idx="89">
                  <c:v>41.31719</c:v>
                </c:pt>
                <c:pt idx="90">
                  <c:v>41.702827</c:v>
                </c:pt>
                <c:pt idx="91">
                  <c:v>42.108018</c:v>
                </c:pt>
                <c:pt idx="92">
                  <c:v>42.543551</c:v>
                </c:pt>
                <c:pt idx="93">
                  <c:v>42.969702</c:v>
                </c:pt>
                <c:pt idx="94">
                  <c:v>43.390511</c:v>
                </c:pt>
                <c:pt idx="95">
                  <c:v>43.822443</c:v>
                </c:pt>
                <c:pt idx="96">
                  <c:v>44.265658</c:v>
                </c:pt>
                <c:pt idx="97">
                  <c:v>44.706748</c:v>
                </c:pt>
                <c:pt idx="98">
                  <c:v>45.126951</c:v>
                </c:pt>
                <c:pt idx="99">
                  <c:v>45.549654</c:v>
                </c:pt>
                <c:pt idx="100">
                  <c:v>45.991441</c:v>
                </c:pt>
                <c:pt idx="101">
                  <c:v>46.421668</c:v>
                </c:pt>
                <c:pt idx="102">
                  <c:v>46.848633</c:v>
                </c:pt>
                <c:pt idx="103">
                  <c:v>47.296678</c:v>
                </c:pt>
                <c:pt idx="104">
                  <c:v>47.736503</c:v>
                </c:pt>
                <c:pt idx="105">
                  <c:v>48.165166</c:v>
                </c:pt>
                <c:pt idx="106">
                  <c:v>48.599608</c:v>
                </c:pt>
                <c:pt idx="107">
                  <c:v>49.039496</c:v>
                </c:pt>
                <c:pt idx="108">
                  <c:v>49.479377</c:v>
                </c:pt>
                <c:pt idx="109">
                  <c:v>49.926395</c:v>
                </c:pt>
                <c:pt idx="110">
                  <c:v>50.35912</c:v>
                </c:pt>
                <c:pt idx="111">
                  <c:v>50.795053</c:v>
                </c:pt>
                <c:pt idx="112">
                  <c:v>51.242393</c:v>
                </c:pt>
                <c:pt idx="113">
                  <c:v>51.665958</c:v>
                </c:pt>
                <c:pt idx="114">
                  <c:v>52.097838</c:v>
                </c:pt>
                <c:pt idx="115">
                  <c:v>52.532008</c:v>
                </c:pt>
                <c:pt idx="116">
                  <c:v>52.965364</c:v>
                </c:pt>
                <c:pt idx="117">
                  <c:v>53.405493</c:v>
                </c:pt>
                <c:pt idx="118">
                  <c:v>53.844418</c:v>
                </c:pt>
                <c:pt idx="119">
                  <c:v>54.266094</c:v>
                </c:pt>
                <c:pt idx="120">
                  <c:v>54.710672</c:v>
                </c:pt>
                <c:pt idx="121">
                  <c:v>55.136927</c:v>
                </c:pt>
                <c:pt idx="122">
                  <c:v>55.544881</c:v>
                </c:pt>
                <c:pt idx="123">
                  <c:v>55.965075</c:v>
                </c:pt>
                <c:pt idx="124">
                  <c:v>56.377187</c:v>
                </c:pt>
                <c:pt idx="125">
                  <c:v>56.759281</c:v>
                </c:pt>
                <c:pt idx="126">
                  <c:v>57.162061</c:v>
                </c:pt>
                <c:pt idx="127">
                  <c:v>57.542979</c:v>
                </c:pt>
                <c:pt idx="128">
                  <c:v>57.909485</c:v>
                </c:pt>
                <c:pt idx="129">
                  <c:v>58.284231</c:v>
                </c:pt>
                <c:pt idx="130">
                  <c:v>58.672209</c:v>
                </c:pt>
                <c:pt idx="131">
                  <c:v>59.047676</c:v>
                </c:pt>
                <c:pt idx="132">
                  <c:v>59.423333</c:v>
                </c:pt>
                <c:pt idx="133">
                  <c:v>59.787983</c:v>
                </c:pt>
                <c:pt idx="134">
                  <c:v>60.167734</c:v>
                </c:pt>
                <c:pt idx="135">
                  <c:v>60.530379</c:v>
                </c:pt>
                <c:pt idx="136">
                  <c:v>60.891653</c:v>
                </c:pt>
                <c:pt idx="137">
                  <c:v>61.23477</c:v>
                </c:pt>
                <c:pt idx="138">
                  <c:v>61.602095</c:v>
                </c:pt>
                <c:pt idx="139">
                  <c:v>61.963137</c:v>
                </c:pt>
                <c:pt idx="140">
                  <c:v>62.315068</c:v>
                </c:pt>
                <c:pt idx="141">
                  <c:v>62.687731</c:v>
                </c:pt>
                <c:pt idx="142">
                  <c:v>63.049036</c:v>
                </c:pt>
                <c:pt idx="143">
                  <c:v>63.383548</c:v>
                </c:pt>
                <c:pt idx="144">
                  <c:v>63.742885</c:v>
                </c:pt>
                <c:pt idx="145">
                  <c:v>64.116298</c:v>
                </c:pt>
                <c:pt idx="146">
                  <c:v>64.463565</c:v>
                </c:pt>
                <c:pt idx="147">
                  <c:v>64.815135</c:v>
                </c:pt>
                <c:pt idx="148">
                  <c:v>65.157996</c:v>
                </c:pt>
                <c:pt idx="149">
                  <c:v>65.482733</c:v>
                </c:pt>
                <c:pt idx="150">
                  <c:v>65.843098</c:v>
                </c:pt>
                <c:pt idx="151">
                  <c:v>66.190215</c:v>
                </c:pt>
                <c:pt idx="152">
                  <c:v>66.534311</c:v>
                </c:pt>
                <c:pt idx="153">
                  <c:v>66.871758</c:v>
                </c:pt>
                <c:pt idx="154">
                  <c:v>67.224537</c:v>
                </c:pt>
                <c:pt idx="155">
                  <c:v>67.549641</c:v>
                </c:pt>
                <c:pt idx="156">
                  <c:v>67.907405</c:v>
                </c:pt>
                <c:pt idx="157">
                  <c:v>68.221692</c:v>
                </c:pt>
                <c:pt idx="158">
                  <c:v>68.548944</c:v>
                </c:pt>
                <c:pt idx="159">
                  <c:v>68.879419</c:v>
                </c:pt>
                <c:pt idx="160">
                  <c:v>69.211925</c:v>
                </c:pt>
                <c:pt idx="161">
                  <c:v>69.500341</c:v>
                </c:pt>
                <c:pt idx="162">
                  <c:v>69.823489</c:v>
                </c:pt>
                <c:pt idx="163">
                  <c:v>70.148611</c:v>
                </c:pt>
                <c:pt idx="164">
                  <c:v>70.458142</c:v>
                </c:pt>
                <c:pt idx="165">
                  <c:v>70.743895</c:v>
                </c:pt>
                <c:pt idx="166">
                  <c:v>71.070263</c:v>
                </c:pt>
                <c:pt idx="167">
                  <c:v>71.361958</c:v>
                </c:pt>
                <c:pt idx="168">
                  <c:v>71.676384</c:v>
                </c:pt>
                <c:pt idx="169">
                  <c:v>71.941719</c:v>
                </c:pt>
                <c:pt idx="170">
                  <c:v>72.237139</c:v>
                </c:pt>
                <c:pt idx="171">
                  <c:v>72.539893</c:v>
                </c:pt>
                <c:pt idx="172">
                  <c:v>72.838088</c:v>
                </c:pt>
                <c:pt idx="173">
                  <c:v>73.107523</c:v>
                </c:pt>
                <c:pt idx="174">
                  <c:v>73.399921</c:v>
                </c:pt>
                <c:pt idx="175">
                  <c:v>73.658896</c:v>
                </c:pt>
                <c:pt idx="176">
                  <c:v>73.914249</c:v>
                </c:pt>
                <c:pt idx="177">
                  <c:v>74.185973</c:v>
                </c:pt>
                <c:pt idx="178">
                  <c:v>74.468895</c:v>
                </c:pt>
                <c:pt idx="179">
                  <c:v>74.6928</c:v>
                </c:pt>
                <c:pt idx="180">
                  <c:v>74.958549</c:v>
                </c:pt>
                <c:pt idx="181">
                  <c:v>75.200769</c:v>
                </c:pt>
                <c:pt idx="182">
                  <c:v>75.448229</c:v>
                </c:pt>
                <c:pt idx="183">
                  <c:v>75.696911</c:v>
                </c:pt>
                <c:pt idx="184">
                  <c:v>75.935579</c:v>
                </c:pt>
                <c:pt idx="185">
                  <c:v>76.148888</c:v>
                </c:pt>
                <c:pt idx="186">
                  <c:v>76.3913</c:v>
                </c:pt>
                <c:pt idx="187">
                  <c:v>76.596298</c:v>
                </c:pt>
                <c:pt idx="188">
                  <c:v>76.79418</c:v>
                </c:pt>
                <c:pt idx="189">
                  <c:v>76.991715</c:v>
                </c:pt>
                <c:pt idx="190">
                  <c:v>77.19135</c:v>
                </c:pt>
                <c:pt idx="191">
                  <c:v>77.35829</c:v>
                </c:pt>
                <c:pt idx="192">
                  <c:v>77.561665</c:v>
                </c:pt>
                <c:pt idx="193">
                  <c:v>77.733368</c:v>
                </c:pt>
                <c:pt idx="194">
                  <c:v>77.877167</c:v>
                </c:pt>
                <c:pt idx="195">
                  <c:v>78.041016</c:v>
                </c:pt>
                <c:pt idx="196">
                  <c:v>78.170071</c:v>
                </c:pt>
                <c:pt idx="197">
                  <c:v>78.311789</c:v>
                </c:pt>
                <c:pt idx="198">
                  <c:v>78.382188</c:v>
                </c:pt>
                <c:pt idx="199">
                  <c:v>78.528947</c:v>
                </c:pt>
                <c:pt idx="200">
                  <c:v>78.595148</c:v>
                </c:pt>
                <c:pt idx="201">
                  <c:v>78.631789</c:v>
                </c:pt>
                <c:pt idx="202">
                  <c:v>78.699879</c:v>
                </c:pt>
                <c:pt idx="203">
                  <c:v>78.741306</c:v>
                </c:pt>
                <c:pt idx="204">
                  <c:v>78.741862</c:v>
                </c:pt>
                <c:pt idx="205">
                  <c:v>78.718816</c:v>
                </c:pt>
                <c:pt idx="206">
                  <c:v>78.632651</c:v>
                </c:pt>
                <c:pt idx="207">
                  <c:v>78.539868</c:v>
                </c:pt>
                <c:pt idx="208">
                  <c:v>78.4072</c:v>
                </c:pt>
                <c:pt idx="209">
                  <c:v>78.208397</c:v>
                </c:pt>
                <c:pt idx="210">
                  <c:v>77.952309</c:v>
                </c:pt>
                <c:pt idx="211">
                  <c:v>77.657119</c:v>
                </c:pt>
                <c:pt idx="212">
                  <c:v>77.308059</c:v>
                </c:pt>
                <c:pt idx="213">
                  <c:v>76.843945</c:v>
                </c:pt>
                <c:pt idx="214">
                  <c:v>76.282377</c:v>
                </c:pt>
                <c:pt idx="215">
                  <c:v>75.679724</c:v>
                </c:pt>
                <c:pt idx="216">
                  <c:v>74.899435</c:v>
                </c:pt>
                <c:pt idx="217">
                  <c:v>74.045034</c:v>
                </c:pt>
                <c:pt idx="218">
                  <c:v>73.021729</c:v>
                </c:pt>
                <c:pt idx="219">
                  <c:v>71.811985</c:v>
                </c:pt>
                <c:pt idx="220">
                  <c:v>70.45288</c:v>
                </c:pt>
                <c:pt idx="221">
                  <c:v>68.932093</c:v>
                </c:pt>
                <c:pt idx="222">
                  <c:v>67.155112</c:v>
                </c:pt>
                <c:pt idx="223">
                  <c:v>65.127658</c:v>
                </c:pt>
                <c:pt idx="224">
                  <c:v>62.822259</c:v>
                </c:pt>
                <c:pt idx="225">
                  <c:v>60.236304</c:v>
                </c:pt>
                <c:pt idx="226">
                  <c:v>57.358779</c:v>
                </c:pt>
                <c:pt idx="227">
                  <c:v>54.181655</c:v>
                </c:pt>
                <c:pt idx="228">
                  <c:v>50.660987</c:v>
                </c:pt>
                <c:pt idx="229">
                  <c:v>46.856058</c:v>
                </c:pt>
                <c:pt idx="230">
                  <c:v>42.811764</c:v>
                </c:pt>
                <c:pt idx="231">
                  <c:v>38.70134</c:v>
                </c:pt>
                <c:pt idx="232">
                  <c:v>34.388165</c:v>
                </c:pt>
                <c:pt idx="233">
                  <c:v>30.04595</c:v>
                </c:pt>
                <c:pt idx="234">
                  <c:v>25.778299</c:v>
                </c:pt>
                <c:pt idx="235">
                  <c:v>21.725713</c:v>
                </c:pt>
                <c:pt idx="236">
                  <c:v>17.964996</c:v>
                </c:pt>
                <c:pt idx="237">
                  <c:v>14.582322</c:v>
                </c:pt>
                <c:pt idx="238">
                  <c:v>11.574233</c:v>
                </c:pt>
                <c:pt idx="239">
                  <c:v>8.96692</c:v>
                </c:pt>
                <c:pt idx="240">
                  <c:v>6.882727</c:v>
                </c:pt>
                <c:pt idx="241">
                  <c:v>5.219478</c:v>
                </c:pt>
                <c:pt idx="242">
                  <c:v>3.907958</c:v>
                </c:pt>
                <c:pt idx="243">
                  <c:v>2.895739</c:v>
                </c:pt>
                <c:pt idx="244">
                  <c:v>2.138788</c:v>
                </c:pt>
                <c:pt idx="245">
                  <c:v>1.571789</c:v>
                </c:pt>
                <c:pt idx="246">
                  <c:v>1.166326</c:v>
                </c:pt>
                <c:pt idx="247">
                  <c:v>0.868827</c:v>
                </c:pt>
                <c:pt idx="248">
                  <c:v>0.649464</c:v>
                </c:pt>
                <c:pt idx="249">
                  <c:v>0.493662</c:v>
                </c:pt>
                <c:pt idx="250">
                  <c:v>0.381946</c:v>
                </c:pt>
                <c:pt idx="251">
                  <c:v>0.304608</c:v>
                </c:pt>
                <c:pt idx="252">
                  <c:v>0.247455</c:v>
                </c:pt>
                <c:pt idx="253">
                  <c:v>0.202592</c:v>
                </c:pt>
                <c:pt idx="254">
                  <c:v>0.170269</c:v>
                </c:pt>
                <c:pt idx="255">
                  <c:v>0.143069</c:v>
                </c:pt>
                <c:pt idx="256">
                  <c:v>0.126036</c:v>
                </c:pt>
                <c:pt idx="257">
                  <c:v>0.11104</c:v>
                </c:pt>
                <c:pt idx="258">
                  <c:v>0.102306</c:v>
                </c:pt>
                <c:pt idx="259">
                  <c:v>0.092912</c:v>
                </c:pt>
                <c:pt idx="260">
                  <c:v>0.08624</c:v>
                </c:pt>
                <c:pt idx="261">
                  <c:v>0.07955</c:v>
                </c:pt>
                <c:pt idx="262">
                  <c:v>0.077285</c:v>
                </c:pt>
                <c:pt idx="263">
                  <c:v>0.072106</c:v>
                </c:pt>
                <c:pt idx="264">
                  <c:v>0.071669</c:v>
                </c:pt>
                <c:pt idx="265">
                  <c:v>0.067571</c:v>
                </c:pt>
                <c:pt idx="266">
                  <c:v>0.062295</c:v>
                </c:pt>
                <c:pt idx="267">
                  <c:v>0.059706</c:v>
                </c:pt>
                <c:pt idx="268">
                  <c:v>0.061115</c:v>
                </c:pt>
                <c:pt idx="269">
                  <c:v>0.0637</c:v>
                </c:pt>
                <c:pt idx="270">
                  <c:v>0.060884</c:v>
                </c:pt>
                <c:pt idx="271">
                  <c:v>0.054302</c:v>
                </c:pt>
                <c:pt idx="272">
                  <c:v>0.054527</c:v>
                </c:pt>
                <c:pt idx="273">
                  <c:v>0.054744</c:v>
                </c:pt>
                <c:pt idx="274">
                  <c:v>0.054525</c:v>
                </c:pt>
                <c:pt idx="275">
                  <c:v>0.054083</c:v>
                </c:pt>
                <c:pt idx="276">
                  <c:v>0.051163</c:v>
                </c:pt>
                <c:pt idx="277">
                  <c:v>0.047607</c:v>
                </c:pt>
                <c:pt idx="278">
                  <c:v>0.045884</c:v>
                </c:pt>
                <c:pt idx="279">
                  <c:v>0.04361</c:v>
                </c:pt>
                <c:pt idx="280">
                  <c:v>0.04619</c:v>
                </c:pt>
                <c:pt idx="281">
                  <c:v>0.044349</c:v>
                </c:pt>
                <c:pt idx="282">
                  <c:v>0.039702</c:v>
                </c:pt>
                <c:pt idx="283">
                  <c:v>0.036786</c:v>
                </c:pt>
                <c:pt idx="284">
                  <c:v>0.031825</c:v>
                </c:pt>
                <c:pt idx="285">
                  <c:v>0.027506</c:v>
                </c:pt>
                <c:pt idx="286">
                  <c:v>0.028475</c:v>
                </c:pt>
                <c:pt idx="287">
                  <c:v>0.026419</c:v>
                </c:pt>
                <c:pt idx="288">
                  <c:v>0.019081</c:v>
                </c:pt>
                <c:pt idx="289">
                  <c:v>0.018541</c:v>
                </c:pt>
                <c:pt idx="290">
                  <c:v>0.019295</c:v>
                </c:pt>
                <c:pt idx="291">
                  <c:v>0.015198</c:v>
                </c:pt>
                <c:pt idx="292">
                  <c:v>0.013796</c:v>
                </c:pt>
                <c:pt idx="293">
                  <c:v>0.01207</c:v>
                </c:pt>
                <c:pt idx="294">
                  <c:v>0.01056</c:v>
                </c:pt>
                <c:pt idx="295">
                  <c:v>0.008298</c:v>
                </c:pt>
                <c:pt idx="296">
                  <c:v>0.00291</c:v>
                </c:pt>
                <c:pt idx="297">
                  <c:v>0.001186</c:v>
                </c:pt>
                <c:pt idx="298">
                  <c:v>0.004636</c:v>
                </c:pt>
                <c:pt idx="299">
                  <c:v>0.005391</c:v>
                </c:pt>
                <c:pt idx="300">
                  <c:v>0.004852</c:v>
                </c:pt>
                <c:pt idx="301">
                  <c:v>0.003774</c:v>
                </c:pt>
                <c:pt idx="302">
                  <c:v>0.001079</c:v>
                </c:pt>
                <c:pt idx="303">
                  <c:v>0.001402</c:v>
                </c:pt>
                <c:pt idx="304">
                  <c:v>0.003884</c:v>
                </c:pt>
                <c:pt idx="305">
                  <c:v>0.003453</c:v>
                </c:pt>
                <c:pt idx="306">
                  <c:v>0.002482</c:v>
                </c:pt>
                <c:pt idx="307">
                  <c:v>0.001079</c:v>
                </c:pt>
                <c:pt idx="308">
                  <c:v>-0.003131</c:v>
                </c:pt>
                <c:pt idx="309">
                  <c:v>-0.000216</c:v>
                </c:pt>
                <c:pt idx="310">
                  <c:v>0.002592</c:v>
                </c:pt>
                <c:pt idx="311">
                  <c:v>0.00108</c:v>
                </c:pt>
                <c:pt idx="312">
                  <c:v>0.003996</c:v>
                </c:pt>
                <c:pt idx="313">
                  <c:v>0.00389</c:v>
                </c:pt>
                <c:pt idx="314">
                  <c:v>-0.001297</c:v>
                </c:pt>
                <c:pt idx="315">
                  <c:v>-0.003134</c:v>
                </c:pt>
                <c:pt idx="316">
                  <c:v>-0.001838</c:v>
                </c:pt>
                <c:pt idx="317">
                  <c:v>0.001622</c:v>
                </c:pt>
                <c:pt idx="318">
                  <c:v>0.001406</c:v>
                </c:pt>
                <c:pt idx="319">
                  <c:v>0.000865</c:v>
                </c:pt>
                <c:pt idx="320">
                  <c:v>-0.000756</c:v>
                </c:pt>
                <c:pt idx="321">
                  <c:v>-0.000216</c:v>
                </c:pt>
                <c:pt idx="322">
                  <c:v>0.000972</c:v>
                </c:pt>
                <c:pt idx="323">
                  <c:v>0.001296</c:v>
                </c:pt>
                <c:pt idx="324">
                  <c:v>0.010906</c:v>
                </c:pt>
                <c:pt idx="325">
                  <c:v>0.00378</c:v>
                </c:pt>
                <c:pt idx="326">
                  <c:v>-0.004536</c:v>
                </c:pt>
                <c:pt idx="327">
                  <c:v>-0.000972</c:v>
                </c:pt>
                <c:pt idx="328">
                  <c:v>0.001188</c:v>
                </c:pt>
                <c:pt idx="329">
                  <c:v>-0.002592</c:v>
                </c:pt>
                <c:pt idx="330">
                  <c:v>-0.003239</c:v>
                </c:pt>
                <c:pt idx="331">
                  <c:v>-0.0027</c:v>
                </c:pt>
                <c:pt idx="332">
                  <c:v>-0.001512</c:v>
                </c:pt>
                <c:pt idx="333">
                  <c:v>-0.001188</c:v>
                </c:pt>
                <c:pt idx="334">
                  <c:v>-0.003672</c:v>
                </c:pt>
                <c:pt idx="335">
                  <c:v>0.00432</c:v>
                </c:pt>
                <c:pt idx="336">
                  <c:v>0.001512</c:v>
                </c:pt>
                <c:pt idx="337">
                  <c:v>0.002701</c:v>
                </c:pt>
                <c:pt idx="338">
                  <c:v>-0.002377</c:v>
                </c:pt>
                <c:pt idx="339">
                  <c:v>-0.002701</c:v>
                </c:pt>
                <c:pt idx="340">
                  <c:v>-0.001081</c:v>
                </c:pt>
                <c:pt idx="341">
                  <c:v>0.000973</c:v>
                </c:pt>
                <c:pt idx="342">
                  <c:v>0.000757</c:v>
                </c:pt>
                <c:pt idx="343">
                  <c:v>0.000757</c:v>
                </c:pt>
                <c:pt idx="344">
                  <c:v>-0.004111</c:v>
                </c:pt>
                <c:pt idx="345">
                  <c:v>-0.007574</c:v>
                </c:pt>
                <c:pt idx="346">
                  <c:v>-0.000325</c:v>
                </c:pt>
                <c:pt idx="347">
                  <c:v>0.004221</c:v>
                </c:pt>
                <c:pt idx="348">
                  <c:v>0.001407</c:v>
                </c:pt>
                <c:pt idx="349">
                  <c:v>0.001299</c:v>
                </c:pt>
                <c:pt idx="350">
                  <c:v>-0.001949</c:v>
                </c:pt>
                <c:pt idx="351">
                  <c:v>-0.000758</c:v>
                </c:pt>
                <c:pt idx="352">
                  <c:v>0.001842</c:v>
                </c:pt>
                <c:pt idx="353">
                  <c:v>0.003142</c:v>
                </c:pt>
                <c:pt idx="354">
                  <c:v>-0.003251</c:v>
                </c:pt>
                <c:pt idx="355">
                  <c:v>-0.002385</c:v>
                </c:pt>
                <c:pt idx="356">
                  <c:v>-0.002277</c:v>
                </c:pt>
                <c:pt idx="357">
                  <c:v>-0.001192</c:v>
                </c:pt>
                <c:pt idx="358">
                  <c:v>0.000217</c:v>
                </c:pt>
                <c:pt idx="359">
                  <c:v>0.001192</c:v>
                </c:pt>
                <c:pt idx="360">
                  <c:v>-0.004662</c:v>
                </c:pt>
                <c:pt idx="361">
                  <c:v>-0.000976</c:v>
                </c:pt>
                <c:pt idx="362">
                  <c:v>-0.001518</c:v>
                </c:pt>
                <c:pt idx="363">
                  <c:v>-0.000868</c:v>
                </c:pt>
                <c:pt idx="364">
                  <c:v>-0.000868</c:v>
                </c:pt>
                <c:pt idx="365">
                  <c:v>-0.001085</c:v>
                </c:pt>
                <c:pt idx="366">
                  <c:v>-0.002603</c:v>
                </c:pt>
                <c:pt idx="367">
                  <c:v>-0.000543</c:v>
                </c:pt>
                <c:pt idx="368">
                  <c:v>0.000326</c:v>
                </c:pt>
                <c:pt idx="369">
                  <c:v>0.000217</c:v>
                </c:pt>
                <c:pt idx="370">
                  <c:v>-0.000543</c:v>
                </c:pt>
                <c:pt idx="371">
                  <c:v>0.00076</c:v>
                </c:pt>
                <c:pt idx="372">
                  <c:v>0.005534</c:v>
                </c:pt>
                <c:pt idx="373">
                  <c:v>0.000543</c:v>
                </c:pt>
                <c:pt idx="374">
                  <c:v>-0.007384</c:v>
                </c:pt>
                <c:pt idx="375">
                  <c:v>-0.000434</c:v>
                </c:pt>
                <c:pt idx="376">
                  <c:v>-0.003693</c:v>
                </c:pt>
                <c:pt idx="377">
                  <c:v>0.001846</c:v>
                </c:pt>
                <c:pt idx="378">
                  <c:v>0.00228</c:v>
                </c:pt>
                <c:pt idx="379">
                  <c:v>0.002607</c:v>
                </c:pt>
                <c:pt idx="380">
                  <c:v>-0.004129</c:v>
                </c:pt>
                <c:pt idx="381">
                  <c:v>-0.000435</c:v>
                </c:pt>
                <c:pt idx="382">
                  <c:v>0.00489</c:v>
                </c:pt>
                <c:pt idx="383">
                  <c:v>0.001739</c:v>
                </c:pt>
                <c:pt idx="384">
                  <c:v>0.001087</c:v>
                </c:pt>
                <c:pt idx="385">
                  <c:v>0.002392</c:v>
                </c:pt>
                <c:pt idx="386">
                  <c:v>-0.002283</c:v>
                </c:pt>
                <c:pt idx="387">
                  <c:v>-0.006307</c:v>
                </c:pt>
                <c:pt idx="388">
                  <c:v>-0.002827</c:v>
                </c:pt>
                <c:pt idx="389">
                  <c:v>-0.000109</c:v>
                </c:pt>
                <c:pt idx="390">
                  <c:v>0.000217</c:v>
                </c:pt>
                <c:pt idx="391">
                  <c:v>-0.000761</c:v>
                </c:pt>
                <c:pt idx="392">
                  <c:v>0.002611</c:v>
                </c:pt>
                <c:pt idx="393">
                  <c:v>0.001849</c:v>
                </c:pt>
                <c:pt idx="394">
                  <c:v>-0.001523</c:v>
                </c:pt>
                <c:pt idx="395">
                  <c:v>0.000762</c:v>
                </c:pt>
                <c:pt idx="396">
                  <c:v>0.004025</c:v>
                </c:pt>
                <c:pt idx="397">
                  <c:v>-0.000218</c:v>
                </c:pt>
                <c:pt idx="398">
                  <c:v>-0.0037</c:v>
                </c:pt>
                <c:pt idx="399">
                  <c:v>0.004789</c:v>
                </c:pt>
                <c:pt idx="400">
                  <c:v>0.000109</c:v>
                </c:pt>
                <c:pt idx="401">
                  <c:v>0.003375</c:v>
                </c:pt>
                <c:pt idx="402">
                  <c:v>0.003919</c:v>
                </c:pt>
                <c:pt idx="403">
                  <c:v>0.000436</c:v>
                </c:pt>
                <c:pt idx="404">
                  <c:v>-0.00501</c:v>
                </c:pt>
                <c:pt idx="405">
                  <c:v>-0.000218</c:v>
                </c:pt>
                <c:pt idx="406">
                  <c:v>0</c:v>
                </c:pt>
                <c:pt idx="407">
                  <c:v>0.002833</c:v>
                </c:pt>
                <c:pt idx="408">
                  <c:v>-0.001961</c:v>
                </c:pt>
                <c:pt idx="409">
                  <c:v>-0.000545</c:v>
                </c:pt>
                <c:pt idx="410">
                  <c:v>-0.006977</c:v>
                </c:pt>
                <c:pt idx="411">
                  <c:v>-0.000109</c:v>
                </c:pt>
                <c:pt idx="412">
                  <c:v>0.002726</c:v>
                </c:pt>
                <c:pt idx="413">
                  <c:v>0.00229</c:v>
                </c:pt>
                <c:pt idx="414">
                  <c:v>0.000763</c:v>
                </c:pt>
                <c:pt idx="415">
                  <c:v>-0.005236</c:v>
                </c:pt>
                <c:pt idx="416">
                  <c:v>-0.0012</c:v>
                </c:pt>
                <c:pt idx="417">
                  <c:v>-0.000109</c:v>
                </c:pt>
                <c:pt idx="418">
                  <c:v>0</c:v>
                </c:pt>
                <c:pt idx="419">
                  <c:v>0.000982</c:v>
                </c:pt>
                <c:pt idx="420">
                  <c:v>0.002183</c:v>
                </c:pt>
                <c:pt idx="421">
                  <c:v>0.002074</c:v>
                </c:pt>
                <c:pt idx="422">
                  <c:v>-0.003164</c:v>
                </c:pt>
                <c:pt idx="423">
                  <c:v>0.002944</c:v>
                </c:pt>
                <c:pt idx="424">
                  <c:v>-0.001526</c:v>
                </c:pt>
                <c:pt idx="425">
                  <c:v>-0.003926</c:v>
                </c:pt>
                <c:pt idx="426">
                  <c:v>-0.003381</c:v>
                </c:pt>
                <c:pt idx="427">
                  <c:v>-0.000654</c:v>
                </c:pt>
                <c:pt idx="428">
                  <c:v>-0.000763</c:v>
                </c:pt>
                <c:pt idx="429">
                  <c:v>0.005671</c:v>
                </c:pt>
                <c:pt idx="430">
                  <c:v>0.004907</c:v>
                </c:pt>
                <c:pt idx="431">
                  <c:v>0.000873</c:v>
                </c:pt>
                <c:pt idx="432">
                  <c:v>-0.001964</c:v>
                </c:pt>
                <c:pt idx="433">
                  <c:v>-0.000655</c:v>
                </c:pt>
                <c:pt idx="434">
                  <c:v>0.002727</c:v>
                </c:pt>
                <c:pt idx="435">
                  <c:v>0.000982</c:v>
                </c:pt>
                <c:pt idx="436">
                  <c:v>0.000218</c:v>
                </c:pt>
                <c:pt idx="437">
                  <c:v>-0.003492</c:v>
                </c:pt>
                <c:pt idx="438">
                  <c:v>-0.00502</c:v>
                </c:pt>
                <c:pt idx="439">
                  <c:v>-0.003382</c:v>
                </c:pt>
                <c:pt idx="440">
                  <c:v>0.003928</c:v>
                </c:pt>
                <c:pt idx="441">
                  <c:v>0.005127</c:v>
                </c:pt>
                <c:pt idx="442">
                  <c:v>-0.002072</c:v>
                </c:pt>
                <c:pt idx="443">
                  <c:v>-0.002836</c:v>
                </c:pt>
                <c:pt idx="444">
                  <c:v>-0.002182</c:v>
                </c:pt>
                <c:pt idx="445">
                  <c:v>-0.000436</c:v>
                </c:pt>
                <c:pt idx="446">
                  <c:v>0.002727</c:v>
                </c:pt>
                <c:pt idx="447">
                  <c:v>0.003381</c:v>
                </c:pt>
                <c:pt idx="448">
                  <c:v>0.000436</c:v>
                </c:pt>
                <c:pt idx="449">
                  <c:v>-0.004692</c:v>
                </c:pt>
                <c:pt idx="450">
                  <c:v>-0.004037</c:v>
                </c:pt>
                <c:pt idx="451">
                  <c:v>-0.000764</c:v>
                </c:pt>
                <c:pt idx="452">
                  <c:v>0.000982</c:v>
                </c:pt>
                <c:pt idx="453">
                  <c:v>0.002837</c:v>
                </c:pt>
                <c:pt idx="454">
                  <c:v>-0.000873</c:v>
                </c:pt>
                <c:pt idx="455">
                  <c:v>-0.00262</c:v>
                </c:pt>
                <c:pt idx="456">
                  <c:v>0.000109</c:v>
                </c:pt>
                <c:pt idx="457">
                  <c:v>0.001092</c:v>
                </c:pt>
                <c:pt idx="458">
                  <c:v>-0.000328</c:v>
                </c:pt>
                <c:pt idx="459">
                  <c:v>-0.001201</c:v>
                </c:pt>
                <c:pt idx="460">
                  <c:v>-0.002402</c:v>
                </c:pt>
                <c:pt idx="461">
                  <c:v>-0.001857</c:v>
                </c:pt>
                <c:pt idx="462">
                  <c:v>0.000328</c:v>
                </c:pt>
                <c:pt idx="463">
                  <c:v>0.001638</c:v>
                </c:pt>
                <c:pt idx="464">
                  <c:v>0.002075</c:v>
                </c:pt>
                <c:pt idx="465">
                  <c:v>0.002075</c:v>
                </c:pt>
                <c:pt idx="466">
                  <c:v>0.000655</c:v>
                </c:pt>
                <c:pt idx="467">
                  <c:v>-0.000874</c:v>
                </c:pt>
                <c:pt idx="468">
                  <c:v>0</c:v>
                </c:pt>
                <c:pt idx="469">
                  <c:v>0.001311</c:v>
                </c:pt>
                <c:pt idx="470">
                  <c:v>-0.000546</c:v>
                </c:pt>
                <c:pt idx="471">
                  <c:v>0.001311</c:v>
                </c:pt>
                <c:pt idx="472">
                  <c:v>0.000328</c:v>
                </c:pt>
                <c:pt idx="473">
                  <c:v>-0.002621</c:v>
                </c:pt>
                <c:pt idx="474">
                  <c:v>-0.003605</c:v>
                </c:pt>
                <c:pt idx="475">
                  <c:v>-0.000874</c:v>
                </c:pt>
                <c:pt idx="476">
                  <c:v>0.00131</c:v>
                </c:pt>
                <c:pt idx="477">
                  <c:v>0.002075</c:v>
                </c:pt>
                <c:pt idx="478">
                  <c:v>-0.000218</c:v>
                </c:pt>
                <c:pt idx="479">
                  <c:v>-0.002621</c:v>
                </c:pt>
                <c:pt idx="480">
                  <c:v>-0.001966</c:v>
                </c:pt>
                <c:pt idx="481">
                  <c:v>0.000109</c:v>
                </c:pt>
                <c:pt idx="482">
                  <c:v>0.001748</c:v>
                </c:pt>
                <c:pt idx="483">
                  <c:v>0.001531</c:v>
                </c:pt>
                <c:pt idx="484">
                  <c:v>-0.002625</c:v>
                </c:pt>
                <c:pt idx="485">
                  <c:v>-0.000656</c:v>
                </c:pt>
                <c:pt idx="486">
                  <c:v>0.002407</c:v>
                </c:pt>
                <c:pt idx="487">
                  <c:v>0.001969</c:v>
                </c:pt>
                <c:pt idx="488">
                  <c:v>0.002298</c:v>
                </c:pt>
                <c:pt idx="489">
                  <c:v>0.000547</c:v>
                </c:pt>
                <c:pt idx="490">
                  <c:v>0.000766</c:v>
                </c:pt>
                <c:pt idx="491">
                  <c:v>0.000438</c:v>
                </c:pt>
                <c:pt idx="492">
                  <c:v>-0.002846</c:v>
                </c:pt>
                <c:pt idx="493">
                  <c:v>-0.002299</c:v>
                </c:pt>
                <c:pt idx="494">
                  <c:v>-0.001971</c:v>
                </c:pt>
                <c:pt idx="495">
                  <c:v>-0.001862</c:v>
                </c:pt>
                <c:pt idx="496">
                  <c:v>0.001314</c:v>
                </c:pt>
                <c:pt idx="497">
                  <c:v>0.002191</c:v>
                </c:pt>
                <c:pt idx="498">
                  <c:v>0.00011</c:v>
                </c:pt>
                <c:pt idx="499">
                  <c:v>-0.002192</c:v>
                </c:pt>
                <c:pt idx="500">
                  <c:v>-0.008221</c:v>
                </c:pt>
                <c:pt idx="501">
                  <c:v/>
                </c:pt>
                <c:pt idx="502">
                  <c:v/>
                </c:pt>
                <c:pt idx="503">
                  <c:v/>
                </c:pt>
                <c:pt idx="504">
                  <c:v/>
                </c:pt>
                <c:pt idx="505">
                  <c:v/>
                </c:pt>
                <c:pt idx="506">
                  <c:v/>
                </c:pt>
                <c:pt idx="507">
                  <c:v/>
                </c:pt>
                <c:pt idx="508">
                  <c:v/>
                </c:pt>
                <c:pt idx="509">
                  <c:v/>
                </c:pt>
                <c:pt idx="510">
                  <c:v/>
                </c:pt>
                <c:pt idx="511">
                  <c:v/>
                </c:pt>
                <c:pt idx="512">
                  <c:v/>
                </c:pt>
                <c:pt idx="513">
                  <c:v/>
                </c:pt>
                <c:pt idx="514">
                  <c:v/>
                </c:pt>
                <c:pt idx="515">
                  <c:v/>
                </c:pt>
                <c:pt idx="516">
                  <c:v/>
                </c:pt>
                <c:pt idx="517">
                  <c:v/>
                </c:pt>
                <c:pt idx="518">
                  <c:v/>
                </c:pt>
                <c:pt idx="519">
                  <c:v/>
                </c:pt>
                <c:pt idx="520">
                  <c:v/>
                </c:pt>
                <c:pt idx="521">
                  <c:v/>
                </c:pt>
                <c:pt idx="522">
                  <c:v/>
                </c:pt>
                <c:pt idx="523">
                  <c:v/>
                </c:pt>
                <c:pt idx="524">
                  <c:v/>
                </c:pt>
                <c:pt idx="525">
                  <c:v/>
                </c:pt>
                <c:pt idx="526">
                  <c:v/>
                </c:pt>
                <c:pt idx="527">
                  <c:v/>
                </c:pt>
                <c:pt idx="528">
                  <c:v/>
                </c:pt>
                <c:pt idx="529">
                  <c:v/>
                </c:pt>
                <c:pt idx="530">
                  <c:v/>
                </c:pt>
                <c:pt idx="531">
                  <c:v/>
                </c:pt>
                <c:pt idx="532">
                  <c:v/>
                </c:pt>
                <c:pt idx="533">
                  <c:v/>
                </c:pt>
                <c:pt idx="534">
                  <c:v/>
                </c:pt>
                <c:pt idx="535">
                  <c:v/>
                </c:pt>
                <c:pt idx="536">
                  <c:v/>
                </c:pt>
                <c:pt idx="537">
                  <c:v/>
                </c:pt>
                <c:pt idx="538">
                  <c:v/>
                </c:pt>
                <c:pt idx="539">
                  <c:v/>
                </c:pt>
                <c:pt idx="540">
                  <c:v/>
                </c:pt>
                <c:pt idx="541">
                  <c:v/>
                </c:pt>
                <c:pt idx="542">
                  <c:v/>
                </c:pt>
                <c:pt idx="543">
                  <c:v/>
                </c:pt>
                <c:pt idx="544">
                  <c:v/>
                </c:pt>
                <c:pt idx="545">
                  <c:v/>
                </c:pt>
                <c:pt idx="546">
                  <c:v/>
                </c:pt>
                <c:pt idx="547">
                  <c:v/>
                </c:pt>
                <c:pt idx="548">
                  <c:v/>
                </c:pt>
                <c:pt idx="549">
                  <c:v/>
                </c:pt>
                <c:pt idx="550">
                  <c:v/>
                </c:pt>
                <c:pt idx="551">
                  <c:v/>
                </c:pt>
                <c:pt idx="552">
                  <c:v/>
                </c:pt>
                <c:pt idx="553">
                  <c:v/>
                </c:pt>
                <c:pt idx="554">
                  <c:v/>
                </c:pt>
                <c:pt idx="555">
                  <c:v/>
                </c:pt>
                <c:pt idx="556">
                  <c:v/>
                </c:pt>
                <c:pt idx="557">
                  <c:v/>
                </c:pt>
                <c:pt idx="558">
                  <c:v/>
                </c:pt>
                <c:pt idx="559">
                  <c:v/>
                </c:pt>
                <c:pt idx="560">
                  <c:v/>
                </c:pt>
              </c:numCache>
            </c:numRef>
          </c:yVal>
          <c:smooth val="0"/>
        </c:ser>
        <c:ser>
          <c:idx val="2"/>
          <c:order val="2"/>
          <c:tx>
            <c:strRef>
              <c:f>label 5</c:f>
              <c:strCache>
                <c:ptCount val="1"/>
                <c:pt idx="0">
                  <c:v>v_filter</c:v>
                </c:pt>
              </c:strCache>
            </c:strRef>
          </c:tx>
          <c:spPr>
            <a:solidFill>
              <a:srgbClr val="579d1c"/>
            </a:solidFill>
            <a:ln w="28800">
              <a:solidFill>
                <a:srgbClr val="579d1c"/>
              </a:solidFill>
              <a:round/>
            </a:ln>
          </c:spPr>
          <c:marker>
            <c:symbol val="none"/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4</c:f>
              <c:numCache>
                <c:formatCode>General</c:formatCode>
                <c:ptCount val="56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1</c:v>
                </c:pt>
                <c:pt idx="502">
                  <c:v>2</c:v>
                </c:pt>
                <c:pt idx="503">
                  <c:v>3</c:v>
                </c:pt>
                <c:pt idx="504">
                  <c:v>4</c:v>
                </c:pt>
                <c:pt idx="505">
                  <c:v>5</c:v>
                </c:pt>
                <c:pt idx="506">
                  <c:v>6</c:v>
                </c:pt>
                <c:pt idx="507">
                  <c:v>7</c:v>
                </c:pt>
                <c:pt idx="508">
                  <c:v>8</c:v>
                </c:pt>
                <c:pt idx="509">
                  <c:v>9</c:v>
                </c:pt>
                <c:pt idx="510">
                  <c:v>10</c:v>
                </c:pt>
                <c:pt idx="511">
                  <c:v>11</c:v>
                </c:pt>
                <c:pt idx="512">
                  <c:v>12</c:v>
                </c:pt>
                <c:pt idx="513">
                  <c:v>13</c:v>
                </c:pt>
                <c:pt idx="514">
                  <c:v>14</c:v>
                </c:pt>
                <c:pt idx="515">
                  <c:v>15</c:v>
                </c:pt>
                <c:pt idx="516">
                  <c:v>16</c:v>
                </c:pt>
                <c:pt idx="517">
                  <c:v>17</c:v>
                </c:pt>
                <c:pt idx="518">
                  <c:v>18</c:v>
                </c:pt>
                <c:pt idx="519">
                  <c:v>19</c:v>
                </c:pt>
                <c:pt idx="520">
                  <c:v>20</c:v>
                </c:pt>
                <c:pt idx="521">
                  <c:v>21</c:v>
                </c:pt>
                <c:pt idx="522">
                  <c:v>22</c:v>
                </c:pt>
                <c:pt idx="523">
                  <c:v>23</c:v>
                </c:pt>
                <c:pt idx="524">
                  <c:v>24</c:v>
                </c:pt>
                <c:pt idx="525">
                  <c:v>25</c:v>
                </c:pt>
                <c:pt idx="526">
                  <c:v>26</c:v>
                </c:pt>
                <c:pt idx="527">
                  <c:v>27</c:v>
                </c:pt>
                <c:pt idx="528">
                  <c:v>28</c:v>
                </c:pt>
                <c:pt idx="529">
                  <c:v>29</c:v>
                </c:pt>
                <c:pt idx="530">
                  <c:v>30</c:v>
                </c:pt>
                <c:pt idx="531">
                  <c:v>31</c:v>
                </c:pt>
                <c:pt idx="532">
                  <c:v>32</c:v>
                </c:pt>
                <c:pt idx="533">
                  <c:v>33</c:v>
                </c:pt>
                <c:pt idx="534">
                  <c:v>34</c:v>
                </c:pt>
                <c:pt idx="535">
                  <c:v>35</c:v>
                </c:pt>
                <c:pt idx="536">
                  <c:v>36</c:v>
                </c:pt>
                <c:pt idx="537">
                  <c:v>37</c:v>
                </c:pt>
                <c:pt idx="538">
                  <c:v>38</c:v>
                </c:pt>
                <c:pt idx="539">
                  <c:v>39</c:v>
                </c:pt>
                <c:pt idx="540">
                  <c:v>40</c:v>
                </c:pt>
                <c:pt idx="541">
                  <c:v>41</c:v>
                </c:pt>
                <c:pt idx="542">
                  <c:v>42</c:v>
                </c:pt>
                <c:pt idx="543">
                  <c:v>43</c:v>
                </c:pt>
                <c:pt idx="544">
                  <c:v>44</c:v>
                </c:pt>
                <c:pt idx="545">
                  <c:v>45</c:v>
                </c:pt>
                <c:pt idx="546">
                  <c:v>46</c:v>
                </c:pt>
                <c:pt idx="547">
                  <c:v>47</c:v>
                </c:pt>
                <c:pt idx="548">
                  <c:v>48</c:v>
                </c:pt>
                <c:pt idx="549">
                  <c:v>49</c:v>
                </c:pt>
                <c:pt idx="550">
                  <c:v>50</c:v>
                </c:pt>
                <c:pt idx="551">
                  <c:v>51</c:v>
                </c:pt>
                <c:pt idx="552">
                  <c:v>52</c:v>
                </c:pt>
                <c:pt idx="553">
                  <c:v>53</c:v>
                </c:pt>
                <c:pt idx="554">
                  <c:v>54</c:v>
                </c:pt>
                <c:pt idx="555">
                  <c:v>55</c:v>
                </c:pt>
                <c:pt idx="556">
                  <c:v>56</c:v>
                </c:pt>
                <c:pt idx="557">
                  <c:v>57</c:v>
                </c:pt>
                <c:pt idx="558">
                  <c:v>58</c:v>
                </c:pt>
                <c:pt idx="559">
                  <c:v>59</c:v>
                </c:pt>
                <c:pt idx="560">
                  <c:v>60</c:v>
                </c:pt>
              </c:numCache>
            </c:numRef>
          </c:xVal>
          <c:yVal>
            <c:numRef>
              <c:f>5</c:f>
              <c:numCache>
                <c:formatCode>General</c:formatCode>
                <c:ptCount val="561"/>
                <c:pt idx="0">
                  <c:v>-0.001798</c:v>
                </c:pt>
                <c:pt idx="1">
                  <c:v>-0.000635</c:v>
                </c:pt>
                <c:pt idx="2">
                  <c:v>-0.000106</c:v>
                </c:pt>
                <c:pt idx="3">
                  <c:v>-0.000317</c:v>
                </c:pt>
                <c:pt idx="4">
                  <c:v>0.001375</c:v>
                </c:pt>
                <c:pt idx="5">
                  <c:v>-0.000106</c:v>
                </c:pt>
                <c:pt idx="6">
                  <c:v>-0.001481</c:v>
                </c:pt>
                <c:pt idx="7">
                  <c:v>0.000212</c:v>
                </c:pt>
                <c:pt idx="8">
                  <c:v>0.001798</c:v>
                </c:pt>
                <c:pt idx="9">
                  <c:v>-0.002221</c:v>
                </c:pt>
                <c:pt idx="10">
                  <c:v>-0.001164</c:v>
                </c:pt>
                <c:pt idx="11">
                  <c:v>0.000212</c:v>
                </c:pt>
                <c:pt idx="12">
                  <c:v>0.000106</c:v>
                </c:pt>
                <c:pt idx="13">
                  <c:v>-0.000952</c:v>
                </c:pt>
                <c:pt idx="14">
                  <c:v>-0.000317</c:v>
                </c:pt>
                <c:pt idx="15">
                  <c:v>-0.002538</c:v>
                </c:pt>
                <c:pt idx="16">
                  <c:v>-0.000741</c:v>
                </c:pt>
                <c:pt idx="17">
                  <c:v>-0.000741</c:v>
                </c:pt>
                <c:pt idx="18">
                  <c:v>0.000846</c:v>
                </c:pt>
                <c:pt idx="19">
                  <c:v>0.001058</c:v>
                </c:pt>
                <c:pt idx="20">
                  <c:v>0.002646</c:v>
                </c:pt>
                <c:pt idx="21">
                  <c:v>0.005186</c:v>
                </c:pt>
                <c:pt idx="22">
                  <c:v>-0.002752</c:v>
                </c:pt>
                <c:pt idx="23">
                  <c:v>-0.002223</c:v>
                </c:pt>
                <c:pt idx="24">
                  <c:v>0.000212</c:v>
                </c:pt>
                <c:pt idx="25">
                  <c:v>-0.003916</c:v>
                </c:pt>
                <c:pt idx="26">
                  <c:v>0.00127</c:v>
                </c:pt>
                <c:pt idx="27">
                  <c:v>-0.000106</c:v>
                </c:pt>
                <c:pt idx="28">
                  <c:v>-0.000635</c:v>
                </c:pt>
                <c:pt idx="29">
                  <c:v>-0.0018</c:v>
                </c:pt>
                <c:pt idx="30">
                  <c:v>-0.000847</c:v>
                </c:pt>
                <c:pt idx="31">
                  <c:v>0.000953</c:v>
                </c:pt>
                <c:pt idx="32">
                  <c:v>-0.0018</c:v>
                </c:pt>
                <c:pt idx="33">
                  <c:v>-0.000635</c:v>
                </c:pt>
                <c:pt idx="34">
                  <c:v>-0.001482</c:v>
                </c:pt>
                <c:pt idx="35">
                  <c:v>-0.003178</c:v>
                </c:pt>
                <c:pt idx="36">
                  <c:v>0.003177</c:v>
                </c:pt>
                <c:pt idx="37">
                  <c:v>-0.000424</c:v>
                </c:pt>
                <c:pt idx="38">
                  <c:v>0.001377</c:v>
                </c:pt>
                <c:pt idx="39">
                  <c:v>0.003812</c:v>
                </c:pt>
                <c:pt idx="40">
                  <c:v>0.000741</c:v>
                </c:pt>
                <c:pt idx="41">
                  <c:v>0.002013</c:v>
                </c:pt>
                <c:pt idx="42">
                  <c:v>0.000848</c:v>
                </c:pt>
                <c:pt idx="43">
                  <c:v>0.002013</c:v>
                </c:pt>
                <c:pt idx="44">
                  <c:v>0.001589</c:v>
                </c:pt>
                <c:pt idx="45">
                  <c:v>-0.000848</c:v>
                </c:pt>
                <c:pt idx="46">
                  <c:v>0.00159</c:v>
                </c:pt>
                <c:pt idx="47">
                  <c:v>0.00106</c:v>
                </c:pt>
                <c:pt idx="48">
                  <c:v>-0.000424</c:v>
                </c:pt>
                <c:pt idx="49">
                  <c:v>0.002756</c:v>
                </c:pt>
                <c:pt idx="50">
                  <c:v>0.003498</c:v>
                </c:pt>
                <c:pt idx="51">
                  <c:v>0.001484</c:v>
                </c:pt>
                <c:pt idx="52">
                  <c:v>0.002651</c:v>
                </c:pt>
                <c:pt idx="53">
                  <c:v>-0.000212</c:v>
                </c:pt>
                <c:pt idx="54">
                  <c:v>-0.000954</c:v>
                </c:pt>
                <c:pt idx="55">
                  <c:v>0.000848</c:v>
                </c:pt>
                <c:pt idx="56">
                  <c:v>0.002121</c:v>
                </c:pt>
                <c:pt idx="57">
                  <c:v>0.001804</c:v>
                </c:pt>
                <c:pt idx="58">
                  <c:v>0.000318</c:v>
                </c:pt>
                <c:pt idx="59">
                  <c:v>0.002547</c:v>
                </c:pt>
                <c:pt idx="60">
                  <c:v>0.004563</c:v>
                </c:pt>
                <c:pt idx="61">
                  <c:v>0.004458</c:v>
                </c:pt>
                <c:pt idx="62">
                  <c:v>0.006369</c:v>
                </c:pt>
                <c:pt idx="63">
                  <c:v>0.005839</c:v>
                </c:pt>
                <c:pt idx="64">
                  <c:v>0.002548</c:v>
                </c:pt>
                <c:pt idx="65">
                  <c:v>0.000637</c:v>
                </c:pt>
                <c:pt idx="66">
                  <c:v>0.005204</c:v>
                </c:pt>
                <c:pt idx="67">
                  <c:v>0.009347</c:v>
                </c:pt>
                <c:pt idx="68">
                  <c:v>0.008816</c:v>
                </c:pt>
                <c:pt idx="69">
                  <c:v>0.004249</c:v>
                </c:pt>
                <c:pt idx="70">
                  <c:v>0.003081</c:v>
                </c:pt>
                <c:pt idx="71">
                  <c:v>0.00542</c:v>
                </c:pt>
                <c:pt idx="72">
                  <c:v>0.00882</c:v>
                </c:pt>
                <c:pt idx="73">
                  <c:v>0.012009</c:v>
                </c:pt>
                <c:pt idx="74">
                  <c:v>0.011371</c:v>
                </c:pt>
                <c:pt idx="75">
                  <c:v>0.008716</c:v>
                </c:pt>
                <c:pt idx="76">
                  <c:v>0.009463</c:v>
                </c:pt>
                <c:pt idx="77">
                  <c:v>0.013719</c:v>
                </c:pt>
                <c:pt idx="78">
                  <c:v>0.014676</c:v>
                </c:pt>
                <c:pt idx="79">
                  <c:v>0.014147</c:v>
                </c:pt>
                <c:pt idx="80">
                  <c:v>0.015956</c:v>
                </c:pt>
                <c:pt idx="81">
                  <c:v>0.016806</c:v>
                </c:pt>
                <c:pt idx="82">
                  <c:v>0.017024</c:v>
                </c:pt>
                <c:pt idx="83">
                  <c:v>0.01873</c:v>
                </c:pt>
                <c:pt idx="84">
                  <c:v>0.022774</c:v>
                </c:pt>
                <c:pt idx="85">
                  <c:v>0.022673</c:v>
                </c:pt>
                <c:pt idx="86">
                  <c:v>0.024591</c:v>
                </c:pt>
                <c:pt idx="87">
                  <c:v>0.027468</c:v>
                </c:pt>
                <c:pt idx="88">
                  <c:v>0.029288</c:v>
                </c:pt>
                <c:pt idx="89">
                  <c:v>0.030464</c:v>
                </c:pt>
                <c:pt idx="90">
                  <c:v>0.035361</c:v>
                </c:pt>
                <c:pt idx="91">
                  <c:v>0.039197</c:v>
                </c:pt>
                <c:pt idx="92">
                  <c:v>0.04133</c:v>
                </c:pt>
                <c:pt idx="93">
                  <c:v>0.044853</c:v>
                </c:pt>
                <c:pt idx="94">
                  <c:v>0.049873</c:v>
                </c:pt>
                <c:pt idx="95">
                  <c:v>0.054463</c:v>
                </c:pt>
                <c:pt idx="96">
                  <c:v>0.059582</c:v>
                </c:pt>
                <c:pt idx="97">
                  <c:v>0.065131</c:v>
                </c:pt>
                <c:pt idx="98">
                  <c:v>0.068758</c:v>
                </c:pt>
                <c:pt idx="99">
                  <c:v>0.073778</c:v>
                </c:pt>
                <c:pt idx="100">
                  <c:v>0.081795</c:v>
                </c:pt>
                <c:pt idx="101">
                  <c:v>0.087455</c:v>
                </c:pt>
                <c:pt idx="102">
                  <c:v>0.095243</c:v>
                </c:pt>
                <c:pt idx="103">
                  <c:v>0.1055</c:v>
                </c:pt>
                <c:pt idx="104">
                  <c:v>0.113091</c:v>
                </c:pt>
                <c:pt idx="105">
                  <c:v>0.119826</c:v>
                </c:pt>
                <c:pt idx="106">
                  <c:v>0.12978</c:v>
                </c:pt>
                <c:pt idx="107">
                  <c:v>0.143125</c:v>
                </c:pt>
                <c:pt idx="108">
                  <c:v>0.154238</c:v>
                </c:pt>
                <c:pt idx="109">
                  <c:v>0.166654</c:v>
                </c:pt>
                <c:pt idx="110">
                  <c:v>0.182151</c:v>
                </c:pt>
                <c:pt idx="111">
                  <c:v>0.195928</c:v>
                </c:pt>
                <c:pt idx="112">
                  <c:v>0.209816</c:v>
                </c:pt>
                <c:pt idx="113">
                  <c:v>0.226718</c:v>
                </c:pt>
                <c:pt idx="114">
                  <c:v>0.245988</c:v>
                </c:pt>
                <c:pt idx="115">
                  <c:v>0.263564</c:v>
                </c:pt>
                <c:pt idx="116">
                  <c:v>0.285174</c:v>
                </c:pt>
                <c:pt idx="117">
                  <c:v>0.309977</c:v>
                </c:pt>
                <c:pt idx="118">
                  <c:v>0.331355</c:v>
                </c:pt>
                <c:pt idx="119">
                  <c:v>0.356424</c:v>
                </c:pt>
                <c:pt idx="120">
                  <c:v>0.386454</c:v>
                </c:pt>
                <c:pt idx="121">
                  <c:v>0.416703</c:v>
                </c:pt>
                <c:pt idx="122">
                  <c:v>0.449941</c:v>
                </c:pt>
                <c:pt idx="123">
                  <c:v>0.482493</c:v>
                </c:pt>
                <c:pt idx="124">
                  <c:v>0.52163</c:v>
                </c:pt>
                <c:pt idx="125">
                  <c:v>0.561706</c:v>
                </c:pt>
                <c:pt idx="126">
                  <c:v>0.60249</c:v>
                </c:pt>
                <c:pt idx="127">
                  <c:v>0.645221</c:v>
                </c:pt>
                <c:pt idx="128">
                  <c:v>0.691745</c:v>
                </c:pt>
                <c:pt idx="129">
                  <c:v>0.745793</c:v>
                </c:pt>
                <c:pt idx="130">
                  <c:v>0.803632</c:v>
                </c:pt>
                <c:pt idx="131">
                  <c:v>0.856945</c:v>
                </c:pt>
                <c:pt idx="132">
                  <c:v>0.91725</c:v>
                </c:pt>
                <c:pt idx="133">
                  <c:v>0.982991</c:v>
                </c:pt>
                <c:pt idx="134">
                  <c:v>1.054524</c:v>
                </c:pt>
                <c:pt idx="135">
                  <c:v>1.131644</c:v>
                </c:pt>
                <c:pt idx="136">
                  <c:v>1.209544</c:v>
                </c:pt>
                <c:pt idx="137">
                  <c:v>1.290584</c:v>
                </c:pt>
                <c:pt idx="138">
                  <c:v>1.379784</c:v>
                </c:pt>
                <c:pt idx="139">
                  <c:v>1.475189</c:v>
                </c:pt>
                <c:pt idx="140">
                  <c:v>1.575349</c:v>
                </c:pt>
                <c:pt idx="141">
                  <c:v>1.682976</c:v>
                </c:pt>
                <c:pt idx="142">
                  <c:v>1.798733</c:v>
                </c:pt>
                <c:pt idx="143">
                  <c:v>1.916681</c:v>
                </c:pt>
                <c:pt idx="144">
                  <c:v>2.039705</c:v>
                </c:pt>
                <c:pt idx="145">
                  <c:v>2.17427</c:v>
                </c:pt>
                <c:pt idx="146">
                  <c:v>2.315426</c:v>
                </c:pt>
                <c:pt idx="147">
                  <c:v>2.46178</c:v>
                </c:pt>
                <c:pt idx="148">
                  <c:v>2.615195</c:v>
                </c:pt>
                <c:pt idx="149">
                  <c:v>2.777134</c:v>
                </c:pt>
                <c:pt idx="150">
                  <c:v>2.947657</c:v>
                </c:pt>
                <c:pt idx="151">
                  <c:v>3.125282</c:v>
                </c:pt>
                <c:pt idx="152">
                  <c:v>3.31721</c:v>
                </c:pt>
                <c:pt idx="153">
                  <c:v>3.520815</c:v>
                </c:pt>
                <c:pt idx="154">
                  <c:v>3.738499</c:v>
                </c:pt>
                <c:pt idx="155">
                  <c:v>3.961519</c:v>
                </c:pt>
                <c:pt idx="156">
                  <c:v>4.197521</c:v>
                </c:pt>
                <c:pt idx="157">
                  <c:v>4.439334</c:v>
                </c:pt>
                <c:pt idx="158">
                  <c:v>4.698267</c:v>
                </c:pt>
                <c:pt idx="159">
                  <c:v>4.973336</c:v>
                </c:pt>
                <c:pt idx="160">
                  <c:v>5.259277</c:v>
                </c:pt>
                <c:pt idx="161">
                  <c:v>5.550004</c:v>
                </c:pt>
                <c:pt idx="162">
                  <c:v>5.844879</c:v>
                </c:pt>
                <c:pt idx="163">
                  <c:v>6.168321</c:v>
                </c:pt>
                <c:pt idx="164">
                  <c:v>6.506903</c:v>
                </c:pt>
                <c:pt idx="165">
                  <c:v>6.858278</c:v>
                </c:pt>
                <c:pt idx="166">
                  <c:v>7.221047</c:v>
                </c:pt>
                <c:pt idx="167">
                  <c:v>7.59714</c:v>
                </c:pt>
                <c:pt idx="168">
                  <c:v>7.992427</c:v>
                </c:pt>
                <c:pt idx="169">
                  <c:v>8.401656</c:v>
                </c:pt>
                <c:pt idx="170">
                  <c:v>8.831618</c:v>
                </c:pt>
                <c:pt idx="171">
                  <c:v>9.273564</c:v>
                </c:pt>
                <c:pt idx="172">
                  <c:v>9.729702</c:v>
                </c:pt>
                <c:pt idx="173">
                  <c:v>10.202335</c:v>
                </c:pt>
                <c:pt idx="174">
                  <c:v>10.689846</c:v>
                </c:pt>
                <c:pt idx="175">
                  <c:v>11.196817</c:v>
                </c:pt>
                <c:pt idx="176">
                  <c:v>11.706428</c:v>
                </c:pt>
                <c:pt idx="177">
                  <c:v>12.239343</c:v>
                </c:pt>
                <c:pt idx="178">
                  <c:v>12.801723</c:v>
                </c:pt>
                <c:pt idx="179">
                  <c:v>13.387624</c:v>
                </c:pt>
                <c:pt idx="180">
                  <c:v>13.992299</c:v>
                </c:pt>
                <c:pt idx="181">
                  <c:v>14.616087</c:v>
                </c:pt>
                <c:pt idx="182">
                  <c:v>15.245053</c:v>
                </c:pt>
                <c:pt idx="183">
                  <c:v>15.897981</c:v>
                </c:pt>
                <c:pt idx="184">
                  <c:v>16.567193</c:v>
                </c:pt>
                <c:pt idx="185">
                  <c:v>17.249195</c:v>
                </c:pt>
                <c:pt idx="186">
                  <c:v>17.956728</c:v>
                </c:pt>
                <c:pt idx="187">
                  <c:v>18.66567</c:v>
                </c:pt>
                <c:pt idx="188">
                  <c:v>19.400842</c:v>
                </c:pt>
                <c:pt idx="189">
                  <c:v>20.16716</c:v>
                </c:pt>
                <c:pt idx="190">
                  <c:v>20.948132</c:v>
                </c:pt>
                <c:pt idx="191">
                  <c:v>21.733958</c:v>
                </c:pt>
                <c:pt idx="192">
                  <c:v>22.537042</c:v>
                </c:pt>
                <c:pt idx="193">
                  <c:v>23.324623</c:v>
                </c:pt>
                <c:pt idx="194">
                  <c:v>24.15682</c:v>
                </c:pt>
                <c:pt idx="195">
                  <c:v>25.011285</c:v>
                </c:pt>
                <c:pt idx="196">
                  <c:v>25.885474</c:v>
                </c:pt>
                <c:pt idx="197">
                  <c:v>26.758287</c:v>
                </c:pt>
                <c:pt idx="198">
                  <c:v>27.641299</c:v>
                </c:pt>
                <c:pt idx="199">
                  <c:v>28.541167</c:v>
                </c:pt>
                <c:pt idx="200">
                  <c:v>29.448392</c:v>
                </c:pt>
                <c:pt idx="201">
                  <c:v>30.387308</c:v>
                </c:pt>
                <c:pt idx="202">
                  <c:v>31.323914</c:v>
                </c:pt>
                <c:pt idx="203">
                  <c:v>32.272692</c:v>
                </c:pt>
                <c:pt idx="204">
                  <c:v>33.221316</c:v>
                </c:pt>
                <c:pt idx="205">
                  <c:v>34.190552</c:v>
                </c:pt>
                <c:pt idx="206">
                  <c:v>35.152741</c:v>
                </c:pt>
                <c:pt idx="207">
                  <c:v>36.126223</c:v>
                </c:pt>
                <c:pt idx="208">
                  <c:v>37.101105</c:v>
                </c:pt>
                <c:pt idx="209">
                  <c:v>38.098243</c:v>
                </c:pt>
                <c:pt idx="210">
                  <c:v>39.088146</c:v>
                </c:pt>
                <c:pt idx="211">
                  <c:v>40.09712</c:v>
                </c:pt>
                <c:pt idx="212">
                  <c:v>41.06769</c:v>
                </c:pt>
                <c:pt idx="213">
                  <c:v>42.025502</c:v>
                </c:pt>
                <c:pt idx="214">
                  <c:v>43.005937</c:v>
                </c:pt>
                <c:pt idx="215">
                  <c:v>44.0186</c:v>
                </c:pt>
                <c:pt idx="216">
                  <c:v>45.022585</c:v>
                </c:pt>
                <c:pt idx="217">
                  <c:v>45.989173</c:v>
                </c:pt>
                <c:pt idx="218">
                  <c:v>46.97865</c:v>
                </c:pt>
                <c:pt idx="219">
                  <c:v>47.976207</c:v>
                </c:pt>
                <c:pt idx="220">
                  <c:v>48.963247</c:v>
                </c:pt>
                <c:pt idx="221">
                  <c:v>49.94299</c:v>
                </c:pt>
                <c:pt idx="222">
                  <c:v>50.884434</c:v>
                </c:pt>
                <c:pt idx="223">
                  <c:v>51.844233</c:v>
                </c:pt>
                <c:pt idx="224">
                  <c:v>52.809414</c:v>
                </c:pt>
                <c:pt idx="225">
                  <c:v>53.755491</c:v>
                </c:pt>
                <c:pt idx="226">
                  <c:v>54.673943</c:v>
                </c:pt>
                <c:pt idx="227">
                  <c:v>55.59382</c:v>
                </c:pt>
                <c:pt idx="228">
                  <c:v>56.506574</c:v>
                </c:pt>
                <c:pt idx="229">
                  <c:v>57.423997</c:v>
                </c:pt>
                <c:pt idx="230">
                  <c:v>58.315639</c:v>
                </c:pt>
                <c:pt idx="231">
                  <c:v>59.176207</c:v>
                </c:pt>
                <c:pt idx="232">
                  <c:v>60.038092</c:v>
                </c:pt>
                <c:pt idx="233">
                  <c:v>60.891891</c:v>
                </c:pt>
                <c:pt idx="234">
                  <c:v>61.704037</c:v>
                </c:pt>
                <c:pt idx="235">
                  <c:v>62.530096</c:v>
                </c:pt>
                <c:pt idx="236">
                  <c:v>63.30972</c:v>
                </c:pt>
                <c:pt idx="237">
                  <c:v>64.072232</c:v>
                </c:pt>
                <c:pt idx="238">
                  <c:v>64.843879</c:v>
                </c:pt>
                <c:pt idx="239">
                  <c:v>65.614194</c:v>
                </c:pt>
                <c:pt idx="240">
                  <c:v>66.321988</c:v>
                </c:pt>
                <c:pt idx="241">
                  <c:v>67.015502</c:v>
                </c:pt>
                <c:pt idx="242">
                  <c:v>67.713547</c:v>
                </c:pt>
                <c:pt idx="243">
                  <c:v>68.360983</c:v>
                </c:pt>
                <c:pt idx="244">
                  <c:v>68.991387</c:v>
                </c:pt>
                <c:pt idx="245">
                  <c:v>69.625093</c:v>
                </c:pt>
                <c:pt idx="246">
                  <c:v>70.238553</c:v>
                </c:pt>
                <c:pt idx="247">
                  <c:v>70.805004</c:v>
                </c:pt>
                <c:pt idx="248">
                  <c:v>71.368117</c:v>
                </c:pt>
                <c:pt idx="249">
                  <c:v>71.923984</c:v>
                </c:pt>
                <c:pt idx="250">
                  <c:v>72.437631</c:v>
                </c:pt>
                <c:pt idx="251">
                  <c:v>72.943283</c:v>
                </c:pt>
                <c:pt idx="252">
                  <c:v>73.434163</c:v>
                </c:pt>
                <c:pt idx="253">
                  <c:v>73.885951</c:v>
                </c:pt>
                <c:pt idx="254">
                  <c:v>74.321646</c:v>
                </c:pt>
                <c:pt idx="255">
                  <c:v>74.729978</c:v>
                </c:pt>
                <c:pt idx="256">
                  <c:v>75.124343</c:v>
                </c:pt>
                <c:pt idx="257">
                  <c:v>75.507616</c:v>
                </c:pt>
                <c:pt idx="258">
                  <c:v>75.878904</c:v>
                </c:pt>
                <c:pt idx="259">
                  <c:v>76.226334</c:v>
                </c:pt>
                <c:pt idx="260">
                  <c:v>76.545549</c:v>
                </c:pt>
                <c:pt idx="261">
                  <c:v>76.833764</c:v>
                </c:pt>
                <c:pt idx="262">
                  <c:v>77.104469</c:v>
                </c:pt>
                <c:pt idx="263">
                  <c:v>77.37905</c:v>
                </c:pt>
                <c:pt idx="264">
                  <c:v>77.613003</c:v>
                </c:pt>
                <c:pt idx="265">
                  <c:v>77.802447</c:v>
                </c:pt>
                <c:pt idx="266">
                  <c:v>78.01194</c:v>
                </c:pt>
                <c:pt idx="267">
                  <c:v>78.18908</c:v>
                </c:pt>
                <c:pt idx="268">
                  <c:v>78.358238</c:v>
                </c:pt>
                <c:pt idx="269">
                  <c:v>78.513771</c:v>
                </c:pt>
                <c:pt idx="270">
                  <c:v>78.622446</c:v>
                </c:pt>
                <c:pt idx="271">
                  <c:v>78.724954</c:v>
                </c:pt>
                <c:pt idx="272">
                  <c:v>78.825082</c:v>
                </c:pt>
                <c:pt idx="273">
                  <c:v>78.867659</c:v>
                </c:pt>
                <c:pt idx="274">
                  <c:v>78.90167</c:v>
                </c:pt>
                <c:pt idx="275">
                  <c:v>78.949657</c:v>
                </c:pt>
                <c:pt idx="276">
                  <c:v>78.949708</c:v>
                </c:pt>
                <c:pt idx="277">
                  <c:v>78.909371</c:v>
                </c:pt>
                <c:pt idx="278">
                  <c:v>78.872609</c:v>
                </c:pt>
                <c:pt idx="279">
                  <c:v>78.810987</c:v>
                </c:pt>
                <c:pt idx="280">
                  <c:v>78.728401</c:v>
                </c:pt>
                <c:pt idx="281">
                  <c:v>78.624265</c:v>
                </c:pt>
                <c:pt idx="282">
                  <c:v>78.493173</c:v>
                </c:pt>
                <c:pt idx="283">
                  <c:v>78.338312</c:v>
                </c:pt>
                <c:pt idx="284">
                  <c:v>78.151519</c:v>
                </c:pt>
                <c:pt idx="285">
                  <c:v>77.91926</c:v>
                </c:pt>
                <c:pt idx="286">
                  <c:v>77.668513</c:v>
                </c:pt>
                <c:pt idx="287">
                  <c:v>77.391253</c:v>
                </c:pt>
                <c:pt idx="288">
                  <c:v>77.06548</c:v>
                </c:pt>
                <c:pt idx="289">
                  <c:v>76.688316</c:v>
                </c:pt>
                <c:pt idx="290">
                  <c:v>76.28684</c:v>
                </c:pt>
                <c:pt idx="291">
                  <c:v>75.838461</c:v>
                </c:pt>
                <c:pt idx="292">
                  <c:v>75.334937</c:v>
                </c:pt>
                <c:pt idx="293">
                  <c:v>74.802912</c:v>
                </c:pt>
                <c:pt idx="294">
                  <c:v>74.195807</c:v>
                </c:pt>
                <c:pt idx="295">
                  <c:v>73.512965</c:v>
                </c:pt>
                <c:pt idx="296">
                  <c:v>72.76848</c:v>
                </c:pt>
                <c:pt idx="297">
                  <c:v>71.92725</c:v>
                </c:pt>
                <c:pt idx="298">
                  <c:v>70.992649</c:v>
                </c:pt>
                <c:pt idx="299">
                  <c:v>69.962187</c:v>
                </c:pt>
                <c:pt idx="300">
                  <c:v>68.824305</c:v>
                </c:pt>
                <c:pt idx="301">
                  <c:v>67.587815</c:v>
                </c:pt>
                <c:pt idx="302">
                  <c:v>66.230632</c:v>
                </c:pt>
                <c:pt idx="303">
                  <c:v>64.707354</c:v>
                </c:pt>
                <c:pt idx="304">
                  <c:v>63.037736</c:v>
                </c:pt>
                <c:pt idx="305">
                  <c:v>61.236526</c:v>
                </c:pt>
                <c:pt idx="306">
                  <c:v>59.230415</c:v>
                </c:pt>
                <c:pt idx="307">
                  <c:v>57.058088</c:v>
                </c:pt>
                <c:pt idx="308">
                  <c:v>54.69026</c:v>
                </c:pt>
                <c:pt idx="309">
                  <c:v>52.131328</c:v>
                </c:pt>
                <c:pt idx="310">
                  <c:v>49.426513</c:v>
                </c:pt>
                <c:pt idx="311">
                  <c:v>46.590835</c:v>
                </c:pt>
                <c:pt idx="312">
                  <c:v>43.62506</c:v>
                </c:pt>
                <c:pt idx="313">
                  <c:v>40.530318</c:v>
                </c:pt>
                <c:pt idx="314">
                  <c:v>37.302955</c:v>
                </c:pt>
                <c:pt idx="315">
                  <c:v>33.967986</c:v>
                </c:pt>
                <c:pt idx="316">
                  <c:v>30.566913</c:v>
                </c:pt>
                <c:pt idx="317">
                  <c:v>27.143191</c:v>
                </c:pt>
                <c:pt idx="318">
                  <c:v>23.848623</c:v>
                </c:pt>
                <c:pt idx="319">
                  <c:v>20.727481</c:v>
                </c:pt>
                <c:pt idx="320">
                  <c:v>17.784037</c:v>
                </c:pt>
                <c:pt idx="321">
                  <c:v>15.054952</c:v>
                </c:pt>
                <c:pt idx="322">
                  <c:v>12.546188</c:v>
                </c:pt>
                <c:pt idx="323">
                  <c:v>10.290348</c:v>
                </c:pt>
                <c:pt idx="324">
                  <c:v>8.306461</c:v>
                </c:pt>
                <c:pt idx="325">
                  <c:v>6.602726</c:v>
                </c:pt>
                <c:pt idx="326">
                  <c:v>5.179658</c:v>
                </c:pt>
                <c:pt idx="327">
                  <c:v>3.996175</c:v>
                </c:pt>
                <c:pt idx="328">
                  <c:v>3.037839</c:v>
                </c:pt>
                <c:pt idx="329">
                  <c:v>2.279472</c:v>
                </c:pt>
                <c:pt idx="330">
                  <c:v>1.699563</c:v>
                </c:pt>
                <c:pt idx="331">
                  <c:v>1.2568</c:v>
                </c:pt>
                <c:pt idx="332">
                  <c:v>0.926343</c:v>
                </c:pt>
                <c:pt idx="333">
                  <c:v>0.678619</c:v>
                </c:pt>
                <c:pt idx="334">
                  <c:v>0.497254</c:v>
                </c:pt>
                <c:pt idx="335">
                  <c:v>0.366753</c:v>
                </c:pt>
                <c:pt idx="336">
                  <c:v>0.274145</c:v>
                </c:pt>
                <c:pt idx="337">
                  <c:v>0.204869</c:v>
                </c:pt>
                <c:pt idx="338">
                  <c:v>0.153131</c:v>
                </c:pt>
                <c:pt idx="339">
                  <c:v>0.11665</c:v>
                </c:pt>
                <c:pt idx="340">
                  <c:v>0.094195</c:v>
                </c:pt>
                <c:pt idx="341">
                  <c:v>0.077349</c:v>
                </c:pt>
                <c:pt idx="342">
                  <c:v>0.064613</c:v>
                </c:pt>
                <c:pt idx="343">
                  <c:v>0.053501</c:v>
                </c:pt>
                <c:pt idx="344">
                  <c:v>0.04995</c:v>
                </c:pt>
                <c:pt idx="345">
                  <c:v>0.043473</c:v>
                </c:pt>
                <c:pt idx="346">
                  <c:v>0.040449</c:v>
                </c:pt>
                <c:pt idx="347">
                  <c:v>0.037425</c:v>
                </c:pt>
                <c:pt idx="348">
                  <c:v>0.034078</c:v>
                </c:pt>
                <c:pt idx="349">
                  <c:v>0.028895</c:v>
                </c:pt>
                <c:pt idx="350">
                  <c:v>0.0302</c:v>
                </c:pt>
                <c:pt idx="351">
                  <c:v>0.029553</c:v>
                </c:pt>
                <c:pt idx="352">
                  <c:v>0.027283</c:v>
                </c:pt>
                <c:pt idx="353">
                  <c:v>0.028799</c:v>
                </c:pt>
                <c:pt idx="354">
                  <c:v>0.031078</c:v>
                </c:pt>
                <c:pt idx="355">
                  <c:v>0.026654</c:v>
                </c:pt>
                <c:pt idx="356">
                  <c:v>0.020481</c:v>
                </c:pt>
                <c:pt idx="357">
                  <c:v>0.0247</c:v>
                </c:pt>
                <c:pt idx="358">
                  <c:v>0.023183</c:v>
                </c:pt>
                <c:pt idx="359">
                  <c:v>0.019389</c:v>
                </c:pt>
                <c:pt idx="360">
                  <c:v>0.019717</c:v>
                </c:pt>
                <c:pt idx="361">
                  <c:v>0.014737</c:v>
                </c:pt>
                <c:pt idx="362">
                  <c:v>0.01485</c:v>
                </c:pt>
                <c:pt idx="363">
                  <c:v>0.012899</c:v>
                </c:pt>
                <c:pt idx="364">
                  <c:v>0.013117</c:v>
                </c:pt>
                <c:pt idx="365">
                  <c:v>0.012143</c:v>
                </c:pt>
                <c:pt idx="366">
                  <c:v>0.015501</c:v>
                </c:pt>
                <c:pt idx="367">
                  <c:v>0.001518</c:v>
                </c:pt>
                <c:pt idx="368">
                  <c:v>0.007049</c:v>
                </c:pt>
                <c:pt idx="369">
                  <c:v>0.008783</c:v>
                </c:pt>
                <c:pt idx="370">
                  <c:v>0.008134</c:v>
                </c:pt>
                <c:pt idx="371">
                  <c:v>0.011497</c:v>
                </c:pt>
                <c:pt idx="372">
                  <c:v>0.011172</c:v>
                </c:pt>
                <c:pt idx="373">
                  <c:v>0.007161</c:v>
                </c:pt>
                <c:pt idx="374">
                  <c:v>0.004884</c:v>
                </c:pt>
                <c:pt idx="375">
                  <c:v>0.006511</c:v>
                </c:pt>
                <c:pt idx="376">
                  <c:v>0.006837</c:v>
                </c:pt>
                <c:pt idx="377">
                  <c:v>-0.00076</c:v>
                </c:pt>
                <c:pt idx="378">
                  <c:v>0.009333</c:v>
                </c:pt>
                <c:pt idx="379">
                  <c:v>0.006297</c:v>
                </c:pt>
                <c:pt idx="380">
                  <c:v>0.004996</c:v>
                </c:pt>
                <c:pt idx="381">
                  <c:v>0.004669</c:v>
                </c:pt>
                <c:pt idx="382">
                  <c:v>0.004018</c:v>
                </c:pt>
                <c:pt idx="383">
                  <c:v>0.007818</c:v>
                </c:pt>
                <c:pt idx="384">
                  <c:v>0.007603</c:v>
                </c:pt>
                <c:pt idx="385">
                  <c:v>-0.001195</c:v>
                </c:pt>
                <c:pt idx="386">
                  <c:v>0.001521</c:v>
                </c:pt>
                <c:pt idx="387">
                  <c:v>0.002825</c:v>
                </c:pt>
                <c:pt idx="388">
                  <c:v>0.004129</c:v>
                </c:pt>
                <c:pt idx="389">
                  <c:v>0.00402</c:v>
                </c:pt>
                <c:pt idx="390">
                  <c:v>0.001521</c:v>
                </c:pt>
                <c:pt idx="391">
                  <c:v>-0.000543</c:v>
                </c:pt>
                <c:pt idx="392">
                  <c:v>0.002283</c:v>
                </c:pt>
                <c:pt idx="393">
                  <c:v>0.005218</c:v>
                </c:pt>
                <c:pt idx="394">
                  <c:v>0.003806</c:v>
                </c:pt>
                <c:pt idx="395">
                  <c:v>0.001196</c:v>
                </c:pt>
                <c:pt idx="396">
                  <c:v>-0.004023</c:v>
                </c:pt>
                <c:pt idx="397">
                  <c:v>0.003372</c:v>
                </c:pt>
                <c:pt idx="398">
                  <c:v>0.002937</c:v>
                </c:pt>
                <c:pt idx="399">
                  <c:v>-0.000435</c:v>
                </c:pt>
                <c:pt idx="400">
                  <c:v>0.000435</c:v>
                </c:pt>
                <c:pt idx="401">
                  <c:v>0.001959</c:v>
                </c:pt>
                <c:pt idx="402">
                  <c:v>0.004135</c:v>
                </c:pt>
                <c:pt idx="403">
                  <c:v>0.000762</c:v>
                </c:pt>
                <c:pt idx="404">
                  <c:v>0.000109</c:v>
                </c:pt>
                <c:pt idx="405">
                  <c:v>0.001307</c:v>
                </c:pt>
                <c:pt idx="406">
                  <c:v>0.001742</c:v>
                </c:pt>
                <c:pt idx="407">
                  <c:v>0.003921</c:v>
                </c:pt>
                <c:pt idx="408">
                  <c:v>0.005555</c:v>
                </c:pt>
                <c:pt idx="409">
                  <c:v>-0.001961</c:v>
                </c:pt>
                <c:pt idx="410">
                  <c:v>0.002615</c:v>
                </c:pt>
                <c:pt idx="411">
                  <c:v>0.001635</c:v>
                </c:pt>
                <c:pt idx="412">
                  <c:v>0.002833</c:v>
                </c:pt>
                <c:pt idx="413">
                  <c:v>0.00207</c:v>
                </c:pt>
                <c:pt idx="414">
                  <c:v>0.003379</c:v>
                </c:pt>
                <c:pt idx="415">
                  <c:v>0.005235</c:v>
                </c:pt>
                <c:pt idx="416">
                  <c:v>0.000327</c:v>
                </c:pt>
                <c:pt idx="417">
                  <c:v>0.000327</c:v>
                </c:pt>
                <c:pt idx="418">
                  <c:v>0.001309</c:v>
                </c:pt>
                <c:pt idx="419">
                  <c:v>0.001745</c:v>
                </c:pt>
                <c:pt idx="420">
                  <c:v>0</c:v>
                </c:pt>
                <c:pt idx="421">
                  <c:v>-0.001527</c:v>
                </c:pt>
                <c:pt idx="422">
                  <c:v>0.000981</c:v>
                </c:pt>
                <c:pt idx="423">
                  <c:v>-0.000109</c:v>
                </c:pt>
                <c:pt idx="424">
                  <c:v>0.001307</c:v>
                </c:pt>
                <c:pt idx="425">
                  <c:v>0.000545</c:v>
                </c:pt>
                <c:pt idx="426">
                  <c:v>0.002507</c:v>
                </c:pt>
                <c:pt idx="427">
                  <c:v>0.002725</c:v>
                </c:pt>
                <c:pt idx="428">
                  <c:v>0.000981</c:v>
                </c:pt>
                <c:pt idx="429">
                  <c:v>0.006976</c:v>
                </c:pt>
                <c:pt idx="430">
                  <c:v>0.007738</c:v>
                </c:pt>
                <c:pt idx="431">
                  <c:v>0.008721</c:v>
                </c:pt>
                <c:pt idx="432">
                  <c:v>0.001963</c:v>
                </c:pt>
                <c:pt idx="433">
                  <c:v>0.00218</c:v>
                </c:pt>
                <c:pt idx="434">
                  <c:v>0.003489</c:v>
                </c:pt>
                <c:pt idx="435">
                  <c:v>0.00218</c:v>
                </c:pt>
                <c:pt idx="436">
                  <c:v>0.001853</c:v>
                </c:pt>
                <c:pt idx="437">
                  <c:v>-0.000872</c:v>
                </c:pt>
                <c:pt idx="438">
                  <c:v>0.003272</c:v>
                </c:pt>
                <c:pt idx="439">
                  <c:v>0.001526</c:v>
                </c:pt>
                <c:pt idx="440">
                  <c:v>0.001744</c:v>
                </c:pt>
                <c:pt idx="441">
                  <c:v>0.003161</c:v>
                </c:pt>
                <c:pt idx="442">
                  <c:v>0.003488</c:v>
                </c:pt>
                <c:pt idx="443">
                  <c:v>0.003271</c:v>
                </c:pt>
                <c:pt idx="444">
                  <c:v>0.002617</c:v>
                </c:pt>
                <c:pt idx="445">
                  <c:v>0.000436</c:v>
                </c:pt>
                <c:pt idx="446">
                  <c:v>0.003161</c:v>
                </c:pt>
                <c:pt idx="447">
                  <c:v>0.006759</c:v>
                </c:pt>
                <c:pt idx="448">
                  <c:v>0.006214</c:v>
                </c:pt>
                <c:pt idx="449">
                  <c:v>0.000545</c:v>
                </c:pt>
                <c:pt idx="450">
                  <c:v>0.002072</c:v>
                </c:pt>
                <c:pt idx="451">
                  <c:v>0.004362</c:v>
                </c:pt>
                <c:pt idx="452">
                  <c:v>0.003708</c:v>
                </c:pt>
                <c:pt idx="453">
                  <c:v>0.003599</c:v>
                </c:pt>
                <c:pt idx="454">
                  <c:v>0.005562</c:v>
                </c:pt>
                <c:pt idx="455">
                  <c:v>0.003273</c:v>
                </c:pt>
                <c:pt idx="456">
                  <c:v>0.002183</c:v>
                </c:pt>
                <c:pt idx="457">
                  <c:v>0.001309</c:v>
                </c:pt>
                <c:pt idx="458">
                  <c:v>0.003928</c:v>
                </c:pt>
                <c:pt idx="459">
                  <c:v>0.005674</c:v>
                </c:pt>
                <c:pt idx="460">
                  <c:v>0.001965</c:v>
                </c:pt>
                <c:pt idx="461">
                  <c:v>-0.001965</c:v>
                </c:pt>
                <c:pt idx="462">
                  <c:v>-0.000982</c:v>
                </c:pt>
                <c:pt idx="463">
                  <c:v>0.001091</c:v>
                </c:pt>
                <c:pt idx="464">
                  <c:v>0.002292</c:v>
                </c:pt>
                <c:pt idx="465">
                  <c:v>0.001965</c:v>
                </c:pt>
                <c:pt idx="466">
                  <c:v>0.000546</c:v>
                </c:pt>
                <c:pt idx="467">
                  <c:v>0.000764</c:v>
                </c:pt>
                <c:pt idx="468">
                  <c:v>0.005349</c:v>
                </c:pt>
                <c:pt idx="469">
                  <c:v>0.003493</c:v>
                </c:pt>
                <c:pt idx="470">
                  <c:v>0.002183</c:v>
                </c:pt>
                <c:pt idx="471">
                  <c:v>0.001855</c:v>
                </c:pt>
                <c:pt idx="472">
                  <c:v>0.001964</c:v>
                </c:pt>
                <c:pt idx="473">
                  <c:v>0.003384</c:v>
                </c:pt>
                <c:pt idx="474">
                  <c:v>0.001092</c:v>
                </c:pt>
                <c:pt idx="475">
                  <c:v>-0.000873</c:v>
                </c:pt>
                <c:pt idx="476">
                  <c:v>0.001637</c:v>
                </c:pt>
                <c:pt idx="477">
                  <c:v>0.003383</c:v>
                </c:pt>
                <c:pt idx="478">
                  <c:v>0.000437</c:v>
                </c:pt>
                <c:pt idx="479">
                  <c:v>0.000873</c:v>
                </c:pt>
                <c:pt idx="480">
                  <c:v>0.001746</c:v>
                </c:pt>
                <c:pt idx="481">
                  <c:v>-0.001309</c:v>
                </c:pt>
                <c:pt idx="482">
                  <c:v>-0.000218</c:v>
                </c:pt>
                <c:pt idx="483">
                  <c:v>-0.000219</c:v>
                </c:pt>
                <c:pt idx="484">
                  <c:v>0.00164</c:v>
                </c:pt>
                <c:pt idx="485">
                  <c:v>0.001313</c:v>
                </c:pt>
                <c:pt idx="486">
                  <c:v>0.000328</c:v>
                </c:pt>
                <c:pt idx="487">
                  <c:v>0.001641</c:v>
                </c:pt>
                <c:pt idx="488">
                  <c:v>-0.000109</c:v>
                </c:pt>
                <c:pt idx="489">
                  <c:v>0.002298</c:v>
                </c:pt>
                <c:pt idx="490">
                  <c:v>0.003502</c:v>
                </c:pt>
                <c:pt idx="491">
                  <c:v>0.000766</c:v>
                </c:pt>
                <c:pt idx="492">
                  <c:v>-0.006459</c:v>
                </c:pt>
                <c:pt idx="493">
                  <c:v>-0.006898</c:v>
                </c:pt>
                <c:pt idx="494">
                  <c:v>-0.000329</c:v>
                </c:pt>
                <c:pt idx="495">
                  <c:v>0.003942</c:v>
                </c:pt>
                <c:pt idx="496">
                  <c:v>0.0069</c:v>
                </c:pt>
                <c:pt idx="497">
                  <c:v>0.003834</c:v>
                </c:pt>
                <c:pt idx="498">
                  <c:v>-0.000219</c:v>
                </c:pt>
                <c:pt idx="499">
                  <c:v>0.000767</c:v>
                </c:pt>
                <c:pt idx="500">
                  <c:v>0.001863</c:v>
                </c:pt>
                <c:pt idx="501">
                  <c:v/>
                </c:pt>
                <c:pt idx="502">
                  <c:v/>
                </c:pt>
                <c:pt idx="503">
                  <c:v/>
                </c:pt>
                <c:pt idx="504">
                  <c:v/>
                </c:pt>
                <c:pt idx="505">
                  <c:v/>
                </c:pt>
                <c:pt idx="506">
                  <c:v/>
                </c:pt>
                <c:pt idx="507">
                  <c:v/>
                </c:pt>
                <c:pt idx="508">
                  <c:v/>
                </c:pt>
                <c:pt idx="509">
                  <c:v/>
                </c:pt>
                <c:pt idx="510">
                  <c:v/>
                </c:pt>
                <c:pt idx="511">
                  <c:v/>
                </c:pt>
                <c:pt idx="512">
                  <c:v/>
                </c:pt>
                <c:pt idx="513">
                  <c:v/>
                </c:pt>
                <c:pt idx="514">
                  <c:v/>
                </c:pt>
                <c:pt idx="515">
                  <c:v/>
                </c:pt>
                <c:pt idx="516">
                  <c:v/>
                </c:pt>
                <c:pt idx="517">
                  <c:v/>
                </c:pt>
                <c:pt idx="518">
                  <c:v/>
                </c:pt>
                <c:pt idx="519">
                  <c:v/>
                </c:pt>
                <c:pt idx="520">
                  <c:v/>
                </c:pt>
                <c:pt idx="521">
                  <c:v/>
                </c:pt>
                <c:pt idx="522">
                  <c:v/>
                </c:pt>
                <c:pt idx="523">
                  <c:v/>
                </c:pt>
                <c:pt idx="524">
                  <c:v/>
                </c:pt>
                <c:pt idx="525">
                  <c:v/>
                </c:pt>
                <c:pt idx="526">
                  <c:v/>
                </c:pt>
                <c:pt idx="527">
                  <c:v/>
                </c:pt>
                <c:pt idx="528">
                  <c:v/>
                </c:pt>
                <c:pt idx="529">
                  <c:v/>
                </c:pt>
                <c:pt idx="530">
                  <c:v/>
                </c:pt>
                <c:pt idx="531">
                  <c:v/>
                </c:pt>
                <c:pt idx="532">
                  <c:v/>
                </c:pt>
                <c:pt idx="533">
                  <c:v/>
                </c:pt>
                <c:pt idx="534">
                  <c:v/>
                </c:pt>
                <c:pt idx="535">
                  <c:v/>
                </c:pt>
                <c:pt idx="536">
                  <c:v/>
                </c:pt>
                <c:pt idx="537">
                  <c:v/>
                </c:pt>
                <c:pt idx="538">
                  <c:v/>
                </c:pt>
                <c:pt idx="539">
                  <c:v/>
                </c:pt>
                <c:pt idx="540">
                  <c:v/>
                </c:pt>
                <c:pt idx="541">
                  <c:v/>
                </c:pt>
                <c:pt idx="542">
                  <c:v/>
                </c:pt>
                <c:pt idx="543">
                  <c:v/>
                </c:pt>
                <c:pt idx="544">
                  <c:v/>
                </c:pt>
                <c:pt idx="545">
                  <c:v/>
                </c:pt>
                <c:pt idx="546">
                  <c:v/>
                </c:pt>
                <c:pt idx="547">
                  <c:v/>
                </c:pt>
                <c:pt idx="548">
                  <c:v/>
                </c:pt>
                <c:pt idx="549">
                  <c:v/>
                </c:pt>
                <c:pt idx="550">
                  <c:v/>
                </c:pt>
                <c:pt idx="551">
                  <c:v/>
                </c:pt>
                <c:pt idx="552">
                  <c:v/>
                </c:pt>
                <c:pt idx="553">
                  <c:v/>
                </c:pt>
                <c:pt idx="554">
                  <c:v/>
                </c:pt>
                <c:pt idx="555">
                  <c:v/>
                </c:pt>
                <c:pt idx="556">
                  <c:v/>
                </c:pt>
                <c:pt idx="557">
                  <c:v/>
                </c:pt>
                <c:pt idx="558">
                  <c:v/>
                </c:pt>
                <c:pt idx="559">
                  <c:v/>
                </c:pt>
                <c:pt idx="560">
                  <c:v/>
                </c:pt>
              </c:numCache>
            </c:numRef>
          </c:yVal>
          <c:smooth val="0"/>
        </c:ser>
        <c:ser>
          <c:idx val="3"/>
          <c:order val="3"/>
          <c:tx>
            <c:strRef>
              <c:f>label 7</c:f>
              <c:strCache>
                <c:ptCount val="1"/>
                <c:pt idx="0">
                  <c:v>b_filter</c:v>
                </c:pt>
              </c:strCache>
            </c:strRef>
          </c:tx>
          <c:spPr>
            <a:solidFill>
              <a:srgbClr val="0066cc"/>
            </a:solidFill>
            <a:ln w="28800">
              <a:solidFill>
                <a:srgbClr val="0066cc"/>
              </a:solidFill>
              <a:round/>
            </a:ln>
          </c:spPr>
          <c:marker>
            <c:symbol val="none"/>
          </c:marker>
          <c:dLbls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6</c:f>
              <c:numCache>
                <c:formatCode>General</c:formatCode>
                <c:ptCount val="561"/>
                <c:pt idx="0">
                  <c:v>800</c:v>
                </c:pt>
                <c:pt idx="1">
                  <c:v>799</c:v>
                </c:pt>
                <c:pt idx="2">
                  <c:v>798</c:v>
                </c:pt>
                <c:pt idx="3">
                  <c:v>797</c:v>
                </c:pt>
                <c:pt idx="4">
                  <c:v>796</c:v>
                </c:pt>
                <c:pt idx="5">
                  <c:v>795</c:v>
                </c:pt>
                <c:pt idx="6">
                  <c:v>794</c:v>
                </c:pt>
                <c:pt idx="7">
                  <c:v>793</c:v>
                </c:pt>
                <c:pt idx="8">
                  <c:v>792</c:v>
                </c:pt>
                <c:pt idx="9">
                  <c:v>791</c:v>
                </c:pt>
                <c:pt idx="10">
                  <c:v>790</c:v>
                </c:pt>
                <c:pt idx="11">
                  <c:v>789</c:v>
                </c:pt>
                <c:pt idx="12">
                  <c:v>788</c:v>
                </c:pt>
                <c:pt idx="13">
                  <c:v>787</c:v>
                </c:pt>
                <c:pt idx="14">
                  <c:v>786</c:v>
                </c:pt>
                <c:pt idx="15">
                  <c:v>785</c:v>
                </c:pt>
                <c:pt idx="16">
                  <c:v>784</c:v>
                </c:pt>
                <c:pt idx="17">
                  <c:v>783</c:v>
                </c:pt>
                <c:pt idx="18">
                  <c:v>782</c:v>
                </c:pt>
                <c:pt idx="19">
                  <c:v>781</c:v>
                </c:pt>
                <c:pt idx="20">
                  <c:v>780</c:v>
                </c:pt>
                <c:pt idx="21">
                  <c:v>779</c:v>
                </c:pt>
                <c:pt idx="22">
                  <c:v>778</c:v>
                </c:pt>
                <c:pt idx="23">
                  <c:v>777</c:v>
                </c:pt>
                <c:pt idx="24">
                  <c:v>776</c:v>
                </c:pt>
                <c:pt idx="25">
                  <c:v>775</c:v>
                </c:pt>
                <c:pt idx="26">
                  <c:v>774</c:v>
                </c:pt>
                <c:pt idx="27">
                  <c:v>773</c:v>
                </c:pt>
                <c:pt idx="28">
                  <c:v>772</c:v>
                </c:pt>
                <c:pt idx="29">
                  <c:v>771</c:v>
                </c:pt>
                <c:pt idx="30">
                  <c:v>770</c:v>
                </c:pt>
                <c:pt idx="31">
                  <c:v>769</c:v>
                </c:pt>
                <c:pt idx="32">
                  <c:v>768</c:v>
                </c:pt>
                <c:pt idx="33">
                  <c:v>767</c:v>
                </c:pt>
                <c:pt idx="34">
                  <c:v>766</c:v>
                </c:pt>
                <c:pt idx="35">
                  <c:v>765</c:v>
                </c:pt>
                <c:pt idx="36">
                  <c:v>764</c:v>
                </c:pt>
                <c:pt idx="37">
                  <c:v>763</c:v>
                </c:pt>
                <c:pt idx="38">
                  <c:v>762</c:v>
                </c:pt>
                <c:pt idx="39">
                  <c:v>761</c:v>
                </c:pt>
                <c:pt idx="40">
                  <c:v>760</c:v>
                </c:pt>
                <c:pt idx="41">
                  <c:v>759</c:v>
                </c:pt>
                <c:pt idx="42">
                  <c:v>758</c:v>
                </c:pt>
                <c:pt idx="43">
                  <c:v>757</c:v>
                </c:pt>
                <c:pt idx="44">
                  <c:v>756</c:v>
                </c:pt>
                <c:pt idx="45">
                  <c:v>755</c:v>
                </c:pt>
                <c:pt idx="46">
                  <c:v>754</c:v>
                </c:pt>
                <c:pt idx="47">
                  <c:v>753</c:v>
                </c:pt>
                <c:pt idx="48">
                  <c:v>752</c:v>
                </c:pt>
                <c:pt idx="49">
                  <c:v>751</c:v>
                </c:pt>
                <c:pt idx="50">
                  <c:v>750</c:v>
                </c:pt>
                <c:pt idx="51">
                  <c:v>749</c:v>
                </c:pt>
                <c:pt idx="52">
                  <c:v>748</c:v>
                </c:pt>
                <c:pt idx="53">
                  <c:v>747</c:v>
                </c:pt>
                <c:pt idx="54">
                  <c:v>746</c:v>
                </c:pt>
                <c:pt idx="55">
                  <c:v>745</c:v>
                </c:pt>
                <c:pt idx="56">
                  <c:v>744</c:v>
                </c:pt>
                <c:pt idx="57">
                  <c:v>743</c:v>
                </c:pt>
                <c:pt idx="58">
                  <c:v>742</c:v>
                </c:pt>
                <c:pt idx="59">
                  <c:v>741</c:v>
                </c:pt>
                <c:pt idx="60">
                  <c:v>740</c:v>
                </c:pt>
                <c:pt idx="61">
                  <c:v>739</c:v>
                </c:pt>
                <c:pt idx="62">
                  <c:v>738</c:v>
                </c:pt>
                <c:pt idx="63">
                  <c:v>737</c:v>
                </c:pt>
                <c:pt idx="64">
                  <c:v>736</c:v>
                </c:pt>
                <c:pt idx="65">
                  <c:v>735</c:v>
                </c:pt>
                <c:pt idx="66">
                  <c:v>734</c:v>
                </c:pt>
                <c:pt idx="67">
                  <c:v>733</c:v>
                </c:pt>
                <c:pt idx="68">
                  <c:v>732</c:v>
                </c:pt>
                <c:pt idx="69">
                  <c:v>731</c:v>
                </c:pt>
                <c:pt idx="70">
                  <c:v>730</c:v>
                </c:pt>
                <c:pt idx="71">
                  <c:v>729</c:v>
                </c:pt>
                <c:pt idx="72">
                  <c:v>728</c:v>
                </c:pt>
                <c:pt idx="73">
                  <c:v>727</c:v>
                </c:pt>
                <c:pt idx="74">
                  <c:v>726</c:v>
                </c:pt>
                <c:pt idx="75">
                  <c:v>725</c:v>
                </c:pt>
                <c:pt idx="76">
                  <c:v>724</c:v>
                </c:pt>
                <c:pt idx="77">
                  <c:v>723</c:v>
                </c:pt>
                <c:pt idx="78">
                  <c:v>722</c:v>
                </c:pt>
                <c:pt idx="79">
                  <c:v>721</c:v>
                </c:pt>
                <c:pt idx="80">
                  <c:v>720</c:v>
                </c:pt>
                <c:pt idx="81">
                  <c:v>719</c:v>
                </c:pt>
                <c:pt idx="82">
                  <c:v>718</c:v>
                </c:pt>
                <c:pt idx="83">
                  <c:v>717</c:v>
                </c:pt>
                <c:pt idx="84">
                  <c:v>716</c:v>
                </c:pt>
                <c:pt idx="85">
                  <c:v>715</c:v>
                </c:pt>
                <c:pt idx="86">
                  <c:v>714</c:v>
                </c:pt>
                <c:pt idx="87">
                  <c:v>713</c:v>
                </c:pt>
                <c:pt idx="88">
                  <c:v>712</c:v>
                </c:pt>
                <c:pt idx="89">
                  <c:v>711</c:v>
                </c:pt>
                <c:pt idx="90">
                  <c:v>710</c:v>
                </c:pt>
                <c:pt idx="91">
                  <c:v>709</c:v>
                </c:pt>
                <c:pt idx="92">
                  <c:v>708</c:v>
                </c:pt>
                <c:pt idx="93">
                  <c:v>707</c:v>
                </c:pt>
                <c:pt idx="94">
                  <c:v>706</c:v>
                </c:pt>
                <c:pt idx="95">
                  <c:v>705</c:v>
                </c:pt>
                <c:pt idx="96">
                  <c:v>704</c:v>
                </c:pt>
                <c:pt idx="97">
                  <c:v>703</c:v>
                </c:pt>
                <c:pt idx="98">
                  <c:v>702</c:v>
                </c:pt>
                <c:pt idx="99">
                  <c:v>701</c:v>
                </c:pt>
                <c:pt idx="100">
                  <c:v>700</c:v>
                </c:pt>
                <c:pt idx="101">
                  <c:v>699</c:v>
                </c:pt>
                <c:pt idx="102">
                  <c:v>698</c:v>
                </c:pt>
                <c:pt idx="103">
                  <c:v>697</c:v>
                </c:pt>
                <c:pt idx="104">
                  <c:v>696</c:v>
                </c:pt>
                <c:pt idx="105">
                  <c:v>695</c:v>
                </c:pt>
                <c:pt idx="106">
                  <c:v>694</c:v>
                </c:pt>
                <c:pt idx="107">
                  <c:v>693</c:v>
                </c:pt>
                <c:pt idx="108">
                  <c:v>692</c:v>
                </c:pt>
                <c:pt idx="109">
                  <c:v>691</c:v>
                </c:pt>
                <c:pt idx="110">
                  <c:v>690</c:v>
                </c:pt>
                <c:pt idx="111">
                  <c:v>689</c:v>
                </c:pt>
                <c:pt idx="112">
                  <c:v>688</c:v>
                </c:pt>
                <c:pt idx="113">
                  <c:v>687</c:v>
                </c:pt>
                <c:pt idx="114">
                  <c:v>686</c:v>
                </c:pt>
                <c:pt idx="115">
                  <c:v>685</c:v>
                </c:pt>
                <c:pt idx="116">
                  <c:v>684</c:v>
                </c:pt>
                <c:pt idx="117">
                  <c:v>683</c:v>
                </c:pt>
                <c:pt idx="118">
                  <c:v>682</c:v>
                </c:pt>
                <c:pt idx="119">
                  <c:v>681</c:v>
                </c:pt>
                <c:pt idx="120">
                  <c:v>680</c:v>
                </c:pt>
                <c:pt idx="121">
                  <c:v>679</c:v>
                </c:pt>
                <c:pt idx="122">
                  <c:v>678</c:v>
                </c:pt>
                <c:pt idx="123">
                  <c:v>677</c:v>
                </c:pt>
                <c:pt idx="124">
                  <c:v>676</c:v>
                </c:pt>
                <c:pt idx="125">
                  <c:v>675</c:v>
                </c:pt>
                <c:pt idx="126">
                  <c:v>674</c:v>
                </c:pt>
                <c:pt idx="127">
                  <c:v>673</c:v>
                </c:pt>
                <c:pt idx="128">
                  <c:v>672</c:v>
                </c:pt>
                <c:pt idx="129">
                  <c:v>671</c:v>
                </c:pt>
                <c:pt idx="130">
                  <c:v>670</c:v>
                </c:pt>
                <c:pt idx="131">
                  <c:v>669</c:v>
                </c:pt>
                <c:pt idx="132">
                  <c:v>668</c:v>
                </c:pt>
                <c:pt idx="133">
                  <c:v>667</c:v>
                </c:pt>
                <c:pt idx="134">
                  <c:v>666</c:v>
                </c:pt>
                <c:pt idx="135">
                  <c:v>665</c:v>
                </c:pt>
                <c:pt idx="136">
                  <c:v>664</c:v>
                </c:pt>
                <c:pt idx="137">
                  <c:v>663</c:v>
                </c:pt>
                <c:pt idx="138">
                  <c:v>662</c:v>
                </c:pt>
                <c:pt idx="139">
                  <c:v>661</c:v>
                </c:pt>
                <c:pt idx="140">
                  <c:v>660</c:v>
                </c:pt>
                <c:pt idx="141">
                  <c:v>659</c:v>
                </c:pt>
                <c:pt idx="142">
                  <c:v>658</c:v>
                </c:pt>
                <c:pt idx="143">
                  <c:v>657</c:v>
                </c:pt>
                <c:pt idx="144">
                  <c:v>656</c:v>
                </c:pt>
                <c:pt idx="145">
                  <c:v>655</c:v>
                </c:pt>
                <c:pt idx="146">
                  <c:v>654</c:v>
                </c:pt>
                <c:pt idx="147">
                  <c:v>653</c:v>
                </c:pt>
                <c:pt idx="148">
                  <c:v>652</c:v>
                </c:pt>
                <c:pt idx="149">
                  <c:v>651</c:v>
                </c:pt>
                <c:pt idx="150">
                  <c:v>650</c:v>
                </c:pt>
                <c:pt idx="151">
                  <c:v>649</c:v>
                </c:pt>
                <c:pt idx="152">
                  <c:v>648</c:v>
                </c:pt>
                <c:pt idx="153">
                  <c:v>647</c:v>
                </c:pt>
                <c:pt idx="154">
                  <c:v>646</c:v>
                </c:pt>
                <c:pt idx="155">
                  <c:v>645</c:v>
                </c:pt>
                <c:pt idx="156">
                  <c:v>644</c:v>
                </c:pt>
                <c:pt idx="157">
                  <c:v>643</c:v>
                </c:pt>
                <c:pt idx="158">
                  <c:v>642</c:v>
                </c:pt>
                <c:pt idx="159">
                  <c:v>641</c:v>
                </c:pt>
                <c:pt idx="160">
                  <c:v>640</c:v>
                </c:pt>
                <c:pt idx="161">
                  <c:v>639</c:v>
                </c:pt>
                <c:pt idx="162">
                  <c:v>638</c:v>
                </c:pt>
                <c:pt idx="163">
                  <c:v>637</c:v>
                </c:pt>
                <c:pt idx="164">
                  <c:v>636</c:v>
                </c:pt>
                <c:pt idx="165">
                  <c:v>635</c:v>
                </c:pt>
                <c:pt idx="166">
                  <c:v>634</c:v>
                </c:pt>
                <c:pt idx="167">
                  <c:v>633</c:v>
                </c:pt>
                <c:pt idx="168">
                  <c:v>632</c:v>
                </c:pt>
                <c:pt idx="169">
                  <c:v>631</c:v>
                </c:pt>
                <c:pt idx="170">
                  <c:v>630</c:v>
                </c:pt>
                <c:pt idx="171">
                  <c:v>629</c:v>
                </c:pt>
                <c:pt idx="172">
                  <c:v>628</c:v>
                </c:pt>
                <c:pt idx="173">
                  <c:v>627</c:v>
                </c:pt>
                <c:pt idx="174">
                  <c:v>626</c:v>
                </c:pt>
                <c:pt idx="175">
                  <c:v>625</c:v>
                </c:pt>
                <c:pt idx="176">
                  <c:v>624</c:v>
                </c:pt>
                <c:pt idx="177">
                  <c:v>623</c:v>
                </c:pt>
                <c:pt idx="178">
                  <c:v>622</c:v>
                </c:pt>
                <c:pt idx="179">
                  <c:v>621</c:v>
                </c:pt>
                <c:pt idx="180">
                  <c:v>620</c:v>
                </c:pt>
                <c:pt idx="181">
                  <c:v>619</c:v>
                </c:pt>
                <c:pt idx="182">
                  <c:v>618</c:v>
                </c:pt>
                <c:pt idx="183">
                  <c:v>617</c:v>
                </c:pt>
                <c:pt idx="184">
                  <c:v>616</c:v>
                </c:pt>
                <c:pt idx="185">
                  <c:v>615</c:v>
                </c:pt>
                <c:pt idx="186">
                  <c:v>614</c:v>
                </c:pt>
                <c:pt idx="187">
                  <c:v>613</c:v>
                </c:pt>
                <c:pt idx="188">
                  <c:v>612</c:v>
                </c:pt>
                <c:pt idx="189">
                  <c:v>611</c:v>
                </c:pt>
                <c:pt idx="190">
                  <c:v>610</c:v>
                </c:pt>
                <c:pt idx="191">
                  <c:v>609</c:v>
                </c:pt>
                <c:pt idx="192">
                  <c:v>608</c:v>
                </c:pt>
                <c:pt idx="193">
                  <c:v>607</c:v>
                </c:pt>
                <c:pt idx="194">
                  <c:v>606</c:v>
                </c:pt>
                <c:pt idx="195">
                  <c:v>605</c:v>
                </c:pt>
                <c:pt idx="196">
                  <c:v>604</c:v>
                </c:pt>
                <c:pt idx="197">
                  <c:v>603</c:v>
                </c:pt>
                <c:pt idx="198">
                  <c:v>602</c:v>
                </c:pt>
                <c:pt idx="199">
                  <c:v>601</c:v>
                </c:pt>
                <c:pt idx="200">
                  <c:v>600</c:v>
                </c:pt>
                <c:pt idx="201">
                  <c:v>599</c:v>
                </c:pt>
                <c:pt idx="202">
                  <c:v>598</c:v>
                </c:pt>
                <c:pt idx="203">
                  <c:v>597</c:v>
                </c:pt>
                <c:pt idx="204">
                  <c:v>596</c:v>
                </c:pt>
                <c:pt idx="205">
                  <c:v>595</c:v>
                </c:pt>
                <c:pt idx="206">
                  <c:v>594</c:v>
                </c:pt>
                <c:pt idx="207">
                  <c:v>593</c:v>
                </c:pt>
                <c:pt idx="208">
                  <c:v>592</c:v>
                </c:pt>
                <c:pt idx="209">
                  <c:v>591</c:v>
                </c:pt>
                <c:pt idx="210">
                  <c:v>590</c:v>
                </c:pt>
                <c:pt idx="211">
                  <c:v>589</c:v>
                </c:pt>
                <c:pt idx="212">
                  <c:v>588</c:v>
                </c:pt>
                <c:pt idx="213">
                  <c:v>587</c:v>
                </c:pt>
                <c:pt idx="214">
                  <c:v>586</c:v>
                </c:pt>
                <c:pt idx="215">
                  <c:v>585</c:v>
                </c:pt>
                <c:pt idx="216">
                  <c:v>584</c:v>
                </c:pt>
                <c:pt idx="217">
                  <c:v>583</c:v>
                </c:pt>
                <c:pt idx="218">
                  <c:v>582</c:v>
                </c:pt>
                <c:pt idx="219">
                  <c:v>581</c:v>
                </c:pt>
                <c:pt idx="220">
                  <c:v>580</c:v>
                </c:pt>
                <c:pt idx="221">
                  <c:v>579</c:v>
                </c:pt>
                <c:pt idx="222">
                  <c:v>578</c:v>
                </c:pt>
                <c:pt idx="223">
                  <c:v>577</c:v>
                </c:pt>
                <c:pt idx="224">
                  <c:v>576</c:v>
                </c:pt>
                <c:pt idx="225">
                  <c:v>575</c:v>
                </c:pt>
                <c:pt idx="226">
                  <c:v>574</c:v>
                </c:pt>
                <c:pt idx="227">
                  <c:v>573</c:v>
                </c:pt>
                <c:pt idx="228">
                  <c:v>572</c:v>
                </c:pt>
                <c:pt idx="229">
                  <c:v>571</c:v>
                </c:pt>
                <c:pt idx="230">
                  <c:v>570</c:v>
                </c:pt>
                <c:pt idx="231">
                  <c:v>569</c:v>
                </c:pt>
                <c:pt idx="232">
                  <c:v>568</c:v>
                </c:pt>
                <c:pt idx="233">
                  <c:v>567</c:v>
                </c:pt>
                <c:pt idx="234">
                  <c:v>566</c:v>
                </c:pt>
                <c:pt idx="235">
                  <c:v>565</c:v>
                </c:pt>
                <c:pt idx="236">
                  <c:v>564</c:v>
                </c:pt>
                <c:pt idx="237">
                  <c:v>563</c:v>
                </c:pt>
                <c:pt idx="238">
                  <c:v>562</c:v>
                </c:pt>
                <c:pt idx="239">
                  <c:v>561</c:v>
                </c:pt>
                <c:pt idx="240">
                  <c:v>560</c:v>
                </c:pt>
                <c:pt idx="241">
                  <c:v>559</c:v>
                </c:pt>
                <c:pt idx="242">
                  <c:v>558</c:v>
                </c:pt>
                <c:pt idx="243">
                  <c:v>557</c:v>
                </c:pt>
                <c:pt idx="244">
                  <c:v>556</c:v>
                </c:pt>
                <c:pt idx="245">
                  <c:v>555</c:v>
                </c:pt>
                <c:pt idx="246">
                  <c:v>554</c:v>
                </c:pt>
                <c:pt idx="247">
                  <c:v>553</c:v>
                </c:pt>
                <c:pt idx="248">
                  <c:v>552</c:v>
                </c:pt>
                <c:pt idx="249">
                  <c:v>551</c:v>
                </c:pt>
                <c:pt idx="250">
                  <c:v>550</c:v>
                </c:pt>
                <c:pt idx="251">
                  <c:v>549</c:v>
                </c:pt>
                <c:pt idx="252">
                  <c:v>548</c:v>
                </c:pt>
                <c:pt idx="253">
                  <c:v>547</c:v>
                </c:pt>
                <c:pt idx="254">
                  <c:v>546</c:v>
                </c:pt>
                <c:pt idx="255">
                  <c:v>545</c:v>
                </c:pt>
                <c:pt idx="256">
                  <c:v>544</c:v>
                </c:pt>
                <c:pt idx="257">
                  <c:v>543</c:v>
                </c:pt>
                <c:pt idx="258">
                  <c:v>542</c:v>
                </c:pt>
                <c:pt idx="259">
                  <c:v>541</c:v>
                </c:pt>
                <c:pt idx="260">
                  <c:v>540</c:v>
                </c:pt>
                <c:pt idx="261">
                  <c:v>539</c:v>
                </c:pt>
                <c:pt idx="262">
                  <c:v>538</c:v>
                </c:pt>
                <c:pt idx="263">
                  <c:v>537</c:v>
                </c:pt>
                <c:pt idx="264">
                  <c:v>536</c:v>
                </c:pt>
                <c:pt idx="265">
                  <c:v>535</c:v>
                </c:pt>
                <c:pt idx="266">
                  <c:v>534</c:v>
                </c:pt>
                <c:pt idx="267">
                  <c:v>533</c:v>
                </c:pt>
                <c:pt idx="268">
                  <c:v>532</c:v>
                </c:pt>
                <c:pt idx="269">
                  <c:v>531</c:v>
                </c:pt>
                <c:pt idx="270">
                  <c:v>530</c:v>
                </c:pt>
                <c:pt idx="271">
                  <c:v>529</c:v>
                </c:pt>
                <c:pt idx="272">
                  <c:v>528</c:v>
                </c:pt>
                <c:pt idx="273">
                  <c:v>527</c:v>
                </c:pt>
                <c:pt idx="274">
                  <c:v>526</c:v>
                </c:pt>
                <c:pt idx="275">
                  <c:v>525</c:v>
                </c:pt>
                <c:pt idx="276">
                  <c:v>524</c:v>
                </c:pt>
                <c:pt idx="277">
                  <c:v>523</c:v>
                </c:pt>
                <c:pt idx="278">
                  <c:v>522</c:v>
                </c:pt>
                <c:pt idx="279">
                  <c:v>521</c:v>
                </c:pt>
                <c:pt idx="280">
                  <c:v>520</c:v>
                </c:pt>
                <c:pt idx="281">
                  <c:v>519</c:v>
                </c:pt>
                <c:pt idx="282">
                  <c:v>518</c:v>
                </c:pt>
                <c:pt idx="283">
                  <c:v>517</c:v>
                </c:pt>
                <c:pt idx="284">
                  <c:v>516</c:v>
                </c:pt>
                <c:pt idx="285">
                  <c:v>515</c:v>
                </c:pt>
                <c:pt idx="286">
                  <c:v>514</c:v>
                </c:pt>
                <c:pt idx="287">
                  <c:v>513</c:v>
                </c:pt>
                <c:pt idx="288">
                  <c:v>512</c:v>
                </c:pt>
                <c:pt idx="289">
                  <c:v>511</c:v>
                </c:pt>
                <c:pt idx="290">
                  <c:v>510</c:v>
                </c:pt>
                <c:pt idx="291">
                  <c:v>509</c:v>
                </c:pt>
                <c:pt idx="292">
                  <c:v>508</c:v>
                </c:pt>
                <c:pt idx="293">
                  <c:v>507</c:v>
                </c:pt>
                <c:pt idx="294">
                  <c:v>506</c:v>
                </c:pt>
                <c:pt idx="295">
                  <c:v>505</c:v>
                </c:pt>
                <c:pt idx="296">
                  <c:v>504</c:v>
                </c:pt>
                <c:pt idx="297">
                  <c:v>503</c:v>
                </c:pt>
                <c:pt idx="298">
                  <c:v>502</c:v>
                </c:pt>
                <c:pt idx="299">
                  <c:v>501</c:v>
                </c:pt>
                <c:pt idx="300">
                  <c:v>500</c:v>
                </c:pt>
                <c:pt idx="301">
                  <c:v>499</c:v>
                </c:pt>
                <c:pt idx="302">
                  <c:v>498</c:v>
                </c:pt>
                <c:pt idx="303">
                  <c:v>497</c:v>
                </c:pt>
                <c:pt idx="304">
                  <c:v>496</c:v>
                </c:pt>
                <c:pt idx="305">
                  <c:v>495</c:v>
                </c:pt>
                <c:pt idx="306">
                  <c:v>494</c:v>
                </c:pt>
                <c:pt idx="307">
                  <c:v>493</c:v>
                </c:pt>
                <c:pt idx="308">
                  <c:v>492</c:v>
                </c:pt>
                <c:pt idx="309">
                  <c:v>491</c:v>
                </c:pt>
                <c:pt idx="310">
                  <c:v>490</c:v>
                </c:pt>
                <c:pt idx="311">
                  <c:v>489</c:v>
                </c:pt>
                <c:pt idx="312">
                  <c:v>488</c:v>
                </c:pt>
                <c:pt idx="313">
                  <c:v>487</c:v>
                </c:pt>
                <c:pt idx="314">
                  <c:v>486</c:v>
                </c:pt>
                <c:pt idx="315">
                  <c:v>485</c:v>
                </c:pt>
                <c:pt idx="316">
                  <c:v>484</c:v>
                </c:pt>
                <c:pt idx="317">
                  <c:v>483</c:v>
                </c:pt>
                <c:pt idx="318">
                  <c:v>482</c:v>
                </c:pt>
                <c:pt idx="319">
                  <c:v>481</c:v>
                </c:pt>
                <c:pt idx="320">
                  <c:v>480</c:v>
                </c:pt>
                <c:pt idx="321">
                  <c:v>479</c:v>
                </c:pt>
                <c:pt idx="322">
                  <c:v>478</c:v>
                </c:pt>
                <c:pt idx="323">
                  <c:v>477</c:v>
                </c:pt>
                <c:pt idx="324">
                  <c:v>476</c:v>
                </c:pt>
                <c:pt idx="325">
                  <c:v>475</c:v>
                </c:pt>
                <c:pt idx="326">
                  <c:v>474</c:v>
                </c:pt>
                <c:pt idx="327">
                  <c:v>473</c:v>
                </c:pt>
                <c:pt idx="328">
                  <c:v>472</c:v>
                </c:pt>
                <c:pt idx="329">
                  <c:v>471</c:v>
                </c:pt>
                <c:pt idx="330">
                  <c:v>470</c:v>
                </c:pt>
                <c:pt idx="331">
                  <c:v>469</c:v>
                </c:pt>
                <c:pt idx="332">
                  <c:v>468</c:v>
                </c:pt>
                <c:pt idx="333">
                  <c:v>467</c:v>
                </c:pt>
                <c:pt idx="334">
                  <c:v>466</c:v>
                </c:pt>
                <c:pt idx="335">
                  <c:v>465</c:v>
                </c:pt>
                <c:pt idx="336">
                  <c:v>464</c:v>
                </c:pt>
                <c:pt idx="337">
                  <c:v>463</c:v>
                </c:pt>
                <c:pt idx="338">
                  <c:v>462</c:v>
                </c:pt>
                <c:pt idx="339">
                  <c:v>461</c:v>
                </c:pt>
                <c:pt idx="340">
                  <c:v>460</c:v>
                </c:pt>
                <c:pt idx="341">
                  <c:v>459</c:v>
                </c:pt>
                <c:pt idx="342">
                  <c:v>458</c:v>
                </c:pt>
                <c:pt idx="343">
                  <c:v>457</c:v>
                </c:pt>
                <c:pt idx="344">
                  <c:v>456</c:v>
                </c:pt>
                <c:pt idx="345">
                  <c:v>455</c:v>
                </c:pt>
                <c:pt idx="346">
                  <c:v>454</c:v>
                </c:pt>
                <c:pt idx="347">
                  <c:v>453</c:v>
                </c:pt>
                <c:pt idx="348">
                  <c:v>452</c:v>
                </c:pt>
                <c:pt idx="349">
                  <c:v>451</c:v>
                </c:pt>
                <c:pt idx="350">
                  <c:v>450</c:v>
                </c:pt>
                <c:pt idx="351">
                  <c:v>449</c:v>
                </c:pt>
                <c:pt idx="352">
                  <c:v>448</c:v>
                </c:pt>
                <c:pt idx="353">
                  <c:v>447</c:v>
                </c:pt>
                <c:pt idx="354">
                  <c:v>446</c:v>
                </c:pt>
                <c:pt idx="355">
                  <c:v>445</c:v>
                </c:pt>
                <c:pt idx="356">
                  <c:v>444</c:v>
                </c:pt>
                <c:pt idx="357">
                  <c:v>443</c:v>
                </c:pt>
                <c:pt idx="358">
                  <c:v>442</c:v>
                </c:pt>
                <c:pt idx="359">
                  <c:v>441</c:v>
                </c:pt>
                <c:pt idx="360">
                  <c:v>440</c:v>
                </c:pt>
                <c:pt idx="361">
                  <c:v>439</c:v>
                </c:pt>
                <c:pt idx="362">
                  <c:v>438</c:v>
                </c:pt>
                <c:pt idx="363">
                  <c:v>437</c:v>
                </c:pt>
                <c:pt idx="364">
                  <c:v>436</c:v>
                </c:pt>
                <c:pt idx="365">
                  <c:v>435</c:v>
                </c:pt>
                <c:pt idx="366">
                  <c:v>434</c:v>
                </c:pt>
                <c:pt idx="367">
                  <c:v>433</c:v>
                </c:pt>
                <c:pt idx="368">
                  <c:v>432</c:v>
                </c:pt>
                <c:pt idx="369">
                  <c:v>431</c:v>
                </c:pt>
                <c:pt idx="370">
                  <c:v>430</c:v>
                </c:pt>
                <c:pt idx="371">
                  <c:v>429</c:v>
                </c:pt>
                <c:pt idx="372">
                  <c:v>428</c:v>
                </c:pt>
                <c:pt idx="373">
                  <c:v>427</c:v>
                </c:pt>
                <c:pt idx="374">
                  <c:v>426</c:v>
                </c:pt>
                <c:pt idx="375">
                  <c:v>425</c:v>
                </c:pt>
                <c:pt idx="376">
                  <c:v>424</c:v>
                </c:pt>
                <c:pt idx="377">
                  <c:v>423</c:v>
                </c:pt>
                <c:pt idx="378">
                  <c:v>422</c:v>
                </c:pt>
                <c:pt idx="379">
                  <c:v>421</c:v>
                </c:pt>
                <c:pt idx="380">
                  <c:v>420</c:v>
                </c:pt>
                <c:pt idx="381">
                  <c:v>419</c:v>
                </c:pt>
                <c:pt idx="382">
                  <c:v>418</c:v>
                </c:pt>
                <c:pt idx="383">
                  <c:v>417</c:v>
                </c:pt>
                <c:pt idx="384">
                  <c:v>416</c:v>
                </c:pt>
                <c:pt idx="385">
                  <c:v>415</c:v>
                </c:pt>
                <c:pt idx="386">
                  <c:v>414</c:v>
                </c:pt>
                <c:pt idx="387">
                  <c:v>413</c:v>
                </c:pt>
                <c:pt idx="388">
                  <c:v>412</c:v>
                </c:pt>
                <c:pt idx="389">
                  <c:v>411</c:v>
                </c:pt>
                <c:pt idx="390">
                  <c:v>410</c:v>
                </c:pt>
                <c:pt idx="391">
                  <c:v>409</c:v>
                </c:pt>
                <c:pt idx="392">
                  <c:v>408</c:v>
                </c:pt>
                <c:pt idx="393">
                  <c:v>407</c:v>
                </c:pt>
                <c:pt idx="394">
                  <c:v>406</c:v>
                </c:pt>
                <c:pt idx="395">
                  <c:v>405</c:v>
                </c:pt>
                <c:pt idx="396">
                  <c:v>404</c:v>
                </c:pt>
                <c:pt idx="397">
                  <c:v>403</c:v>
                </c:pt>
                <c:pt idx="398">
                  <c:v>402</c:v>
                </c:pt>
                <c:pt idx="399">
                  <c:v>401</c:v>
                </c:pt>
                <c:pt idx="400">
                  <c:v>400</c:v>
                </c:pt>
                <c:pt idx="401">
                  <c:v>399</c:v>
                </c:pt>
                <c:pt idx="402">
                  <c:v>398</c:v>
                </c:pt>
                <c:pt idx="403">
                  <c:v>397</c:v>
                </c:pt>
                <c:pt idx="404">
                  <c:v>396</c:v>
                </c:pt>
                <c:pt idx="405">
                  <c:v>395</c:v>
                </c:pt>
                <c:pt idx="406">
                  <c:v>394</c:v>
                </c:pt>
                <c:pt idx="407">
                  <c:v>393</c:v>
                </c:pt>
                <c:pt idx="408">
                  <c:v>392</c:v>
                </c:pt>
                <c:pt idx="409">
                  <c:v>391</c:v>
                </c:pt>
                <c:pt idx="410">
                  <c:v>390</c:v>
                </c:pt>
                <c:pt idx="411">
                  <c:v>389</c:v>
                </c:pt>
                <c:pt idx="412">
                  <c:v>388</c:v>
                </c:pt>
                <c:pt idx="413">
                  <c:v>387</c:v>
                </c:pt>
                <c:pt idx="414">
                  <c:v>386</c:v>
                </c:pt>
                <c:pt idx="415">
                  <c:v>385</c:v>
                </c:pt>
                <c:pt idx="416">
                  <c:v>384</c:v>
                </c:pt>
                <c:pt idx="417">
                  <c:v>383</c:v>
                </c:pt>
                <c:pt idx="418">
                  <c:v>382</c:v>
                </c:pt>
                <c:pt idx="419">
                  <c:v>381</c:v>
                </c:pt>
                <c:pt idx="420">
                  <c:v>380</c:v>
                </c:pt>
                <c:pt idx="421">
                  <c:v>379</c:v>
                </c:pt>
                <c:pt idx="422">
                  <c:v>378</c:v>
                </c:pt>
                <c:pt idx="423">
                  <c:v>377</c:v>
                </c:pt>
                <c:pt idx="424">
                  <c:v>376</c:v>
                </c:pt>
                <c:pt idx="425">
                  <c:v>375</c:v>
                </c:pt>
                <c:pt idx="426">
                  <c:v>374</c:v>
                </c:pt>
                <c:pt idx="427">
                  <c:v>373</c:v>
                </c:pt>
                <c:pt idx="428">
                  <c:v>372</c:v>
                </c:pt>
                <c:pt idx="429">
                  <c:v>371</c:v>
                </c:pt>
                <c:pt idx="430">
                  <c:v>370</c:v>
                </c:pt>
                <c:pt idx="431">
                  <c:v>369</c:v>
                </c:pt>
                <c:pt idx="432">
                  <c:v>368</c:v>
                </c:pt>
                <c:pt idx="433">
                  <c:v>367</c:v>
                </c:pt>
                <c:pt idx="434">
                  <c:v>366</c:v>
                </c:pt>
                <c:pt idx="435">
                  <c:v>365</c:v>
                </c:pt>
                <c:pt idx="436">
                  <c:v>364</c:v>
                </c:pt>
                <c:pt idx="437">
                  <c:v>363</c:v>
                </c:pt>
                <c:pt idx="438">
                  <c:v>362</c:v>
                </c:pt>
                <c:pt idx="439">
                  <c:v>361</c:v>
                </c:pt>
                <c:pt idx="440">
                  <c:v>360</c:v>
                </c:pt>
                <c:pt idx="441">
                  <c:v>359</c:v>
                </c:pt>
                <c:pt idx="442">
                  <c:v>358</c:v>
                </c:pt>
                <c:pt idx="443">
                  <c:v>357</c:v>
                </c:pt>
                <c:pt idx="444">
                  <c:v>356</c:v>
                </c:pt>
                <c:pt idx="445">
                  <c:v>355</c:v>
                </c:pt>
                <c:pt idx="446">
                  <c:v>354</c:v>
                </c:pt>
                <c:pt idx="447">
                  <c:v>353</c:v>
                </c:pt>
                <c:pt idx="448">
                  <c:v>352</c:v>
                </c:pt>
                <c:pt idx="449">
                  <c:v>351</c:v>
                </c:pt>
                <c:pt idx="450">
                  <c:v>350</c:v>
                </c:pt>
                <c:pt idx="451">
                  <c:v>349</c:v>
                </c:pt>
                <c:pt idx="452">
                  <c:v>348</c:v>
                </c:pt>
                <c:pt idx="453">
                  <c:v>347</c:v>
                </c:pt>
                <c:pt idx="454">
                  <c:v>346</c:v>
                </c:pt>
                <c:pt idx="455">
                  <c:v>345</c:v>
                </c:pt>
                <c:pt idx="456">
                  <c:v>344</c:v>
                </c:pt>
                <c:pt idx="457">
                  <c:v>343</c:v>
                </c:pt>
                <c:pt idx="458">
                  <c:v>342</c:v>
                </c:pt>
                <c:pt idx="459">
                  <c:v>341</c:v>
                </c:pt>
                <c:pt idx="460">
                  <c:v>340</c:v>
                </c:pt>
                <c:pt idx="461">
                  <c:v>339</c:v>
                </c:pt>
                <c:pt idx="462">
                  <c:v>338</c:v>
                </c:pt>
                <c:pt idx="463">
                  <c:v>337</c:v>
                </c:pt>
                <c:pt idx="464">
                  <c:v>336</c:v>
                </c:pt>
                <c:pt idx="465">
                  <c:v>335</c:v>
                </c:pt>
                <c:pt idx="466">
                  <c:v>334</c:v>
                </c:pt>
                <c:pt idx="467">
                  <c:v>333</c:v>
                </c:pt>
                <c:pt idx="468">
                  <c:v>332</c:v>
                </c:pt>
                <c:pt idx="469">
                  <c:v>331</c:v>
                </c:pt>
                <c:pt idx="470">
                  <c:v>330</c:v>
                </c:pt>
                <c:pt idx="471">
                  <c:v>329</c:v>
                </c:pt>
                <c:pt idx="472">
                  <c:v>328</c:v>
                </c:pt>
                <c:pt idx="473">
                  <c:v>327</c:v>
                </c:pt>
                <c:pt idx="474">
                  <c:v>326</c:v>
                </c:pt>
                <c:pt idx="475">
                  <c:v>325</c:v>
                </c:pt>
                <c:pt idx="476">
                  <c:v>324</c:v>
                </c:pt>
                <c:pt idx="477">
                  <c:v>323</c:v>
                </c:pt>
                <c:pt idx="478">
                  <c:v>322</c:v>
                </c:pt>
                <c:pt idx="479">
                  <c:v>321</c:v>
                </c:pt>
                <c:pt idx="480">
                  <c:v>320</c:v>
                </c:pt>
                <c:pt idx="481">
                  <c:v>319</c:v>
                </c:pt>
                <c:pt idx="482">
                  <c:v>318</c:v>
                </c:pt>
                <c:pt idx="483">
                  <c:v>317</c:v>
                </c:pt>
                <c:pt idx="484">
                  <c:v>316</c:v>
                </c:pt>
                <c:pt idx="485">
                  <c:v>315</c:v>
                </c:pt>
                <c:pt idx="486">
                  <c:v>314</c:v>
                </c:pt>
                <c:pt idx="487">
                  <c:v>313</c:v>
                </c:pt>
                <c:pt idx="488">
                  <c:v>312</c:v>
                </c:pt>
                <c:pt idx="489">
                  <c:v>311</c:v>
                </c:pt>
                <c:pt idx="490">
                  <c:v>310</c:v>
                </c:pt>
                <c:pt idx="491">
                  <c:v>309</c:v>
                </c:pt>
                <c:pt idx="492">
                  <c:v>308</c:v>
                </c:pt>
                <c:pt idx="493">
                  <c:v>307</c:v>
                </c:pt>
                <c:pt idx="494">
                  <c:v>306</c:v>
                </c:pt>
                <c:pt idx="495">
                  <c:v>305</c:v>
                </c:pt>
                <c:pt idx="496">
                  <c:v>304</c:v>
                </c:pt>
                <c:pt idx="497">
                  <c:v>303</c:v>
                </c:pt>
                <c:pt idx="498">
                  <c:v>302</c:v>
                </c:pt>
                <c:pt idx="499">
                  <c:v>301</c:v>
                </c:pt>
                <c:pt idx="500">
                  <c:v>300</c:v>
                </c:pt>
                <c:pt idx="501">
                  <c:v>1</c:v>
                </c:pt>
                <c:pt idx="502">
                  <c:v>2</c:v>
                </c:pt>
                <c:pt idx="503">
                  <c:v>3</c:v>
                </c:pt>
                <c:pt idx="504">
                  <c:v>4</c:v>
                </c:pt>
                <c:pt idx="505">
                  <c:v>5</c:v>
                </c:pt>
                <c:pt idx="506">
                  <c:v>6</c:v>
                </c:pt>
                <c:pt idx="507">
                  <c:v>7</c:v>
                </c:pt>
                <c:pt idx="508">
                  <c:v>8</c:v>
                </c:pt>
                <c:pt idx="509">
                  <c:v>9</c:v>
                </c:pt>
                <c:pt idx="510">
                  <c:v>10</c:v>
                </c:pt>
                <c:pt idx="511">
                  <c:v>11</c:v>
                </c:pt>
                <c:pt idx="512">
                  <c:v>12</c:v>
                </c:pt>
                <c:pt idx="513">
                  <c:v>13</c:v>
                </c:pt>
                <c:pt idx="514">
                  <c:v>14</c:v>
                </c:pt>
                <c:pt idx="515">
                  <c:v>15</c:v>
                </c:pt>
                <c:pt idx="516">
                  <c:v>16</c:v>
                </c:pt>
                <c:pt idx="517">
                  <c:v>17</c:v>
                </c:pt>
                <c:pt idx="518">
                  <c:v>18</c:v>
                </c:pt>
                <c:pt idx="519">
                  <c:v>19</c:v>
                </c:pt>
                <c:pt idx="520">
                  <c:v>20</c:v>
                </c:pt>
                <c:pt idx="521">
                  <c:v>21</c:v>
                </c:pt>
                <c:pt idx="522">
                  <c:v>22</c:v>
                </c:pt>
                <c:pt idx="523">
                  <c:v>23</c:v>
                </c:pt>
                <c:pt idx="524">
                  <c:v>24</c:v>
                </c:pt>
                <c:pt idx="525">
                  <c:v>25</c:v>
                </c:pt>
                <c:pt idx="526">
                  <c:v>26</c:v>
                </c:pt>
                <c:pt idx="527">
                  <c:v>27</c:v>
                </c:pt>
                <c:pt idx="528">
                  <c:v>28</c:v>
                </c:pt>
                <c:pt idx="529">
                  <c:v>29</c:v>
                </c:pt>
                <c:pt idx="530">
                  <c:v>30</c:v>
                </c:pt>
                <c:pt idx="531">
                  <c:v>31</c:v>
                </c:pt>
                <c:pt idx="532">
                  <c:v>32</c:v>
                </c:pt>
                <c:pt idx="533">
                  <c:v>33</c:v>
                </c:pt>
                <c:pt idx="534">
                  <c:v>34</c:v>
                </c:pt>
                <c:pt idx="535">
                  <c:v>35</c:v>
                </c:pt>
                <c:pt idx="536">
                  <c:v>36</c:v>
                </c:pt>
                <c:pt idx="537">
                  <c:v>37</c:v>
                </c:pt>
                <c:pt idx="538">
                  <c:v>38</c:v>
                </c:pt>
                <c:pt idx="539">
                  <c:v>39</c:v>
                </c:pt>
                <c:pt idx="540">
                  <c:v>40</c:v>
                </c:pt>
                <c:pt idx="541">
                  <c:v>41</c:v>
                </c:pt>
                <c:pt idx="542">
                  <c:v>42</c:v>
                </c:pt>
                <c:pt idx="543">
                  <c:v>43</c:v>
                </c:pt>
                <c:pt idx="544">
                  <c:v>44</c:v>
                </c:pt>
                <c:pt idx="545">
                  <c:v>45</c:v>
                </c:pt>
                <c:pt idx="546">
                  <c:v>46</c:v>
                </c:pt>
                <c:pt idx="547">
                  <c:v>47</c:v>
                </c:pt>
                <c:pt idx="548">
                  <c:v>48</c:v>
                </c:pt>
                <c:pt idx="549">
                  <c:v>49</c:v>
                </c:pt>
                <c:pt idx="550">
                  <c:v>50</c:v>
                </c:pt>
                <c:pt idx="551">
                  <c:v>51</c:v>
                </c:pt>
                <c:pt idx="552">
                  <c:v>52</c:v>
                </c:pt>
                <c:pt idx="553">
                  <c:v>53</c:v>
                </c:pt>
                <c:pt idx="554">
                  <c:v>54</c:v>
                </c:pt>
                <c:pt idx="555">
                  <c:v>55</c:v>
                </c:pt>
                <c:pt idx="556">
                  <c:v>56</c:v>
                </c:pt>
                <c:pt idx="557">
                  <c:v>57</c:v>
                </c:pt>
                <c:pt idx="558">
                  <c:v>58</c:v>
                </c:pt>
                <c:pt idx="559">
                  <c:v>59</c:v>
                </c:pt>
                <c:pt idx="560">
                  <c:v>60</c:v>
                </c:pt>
              </c:numCache>
            </c:numRef>
          </c:xVal>
          <c:yVal>
            <c:numRef>
              <c:f>7</c:f>
              <c:numCache>
                <c:formatCode>General</c:formatCode>
                <c:ptCount val="561"/>
                <c:pt idx="0">
                  <c:v>0.00603</c:v>
                </c:pt>
                <c:pt idx="1">
                  <c:v>0.006984</c:v>
                </c:pt>
                <c:pt idx="2">
                  <c:v>0.010474</c:v>
                </c:pt>
                <c:pt idx="3">
                  <c:v>0.009096</c:v>
                </c:pt>
                <c:pt idx="4">
                  <c:v>0.004864</c:v>
                </c:pt>
                <c:pt idx="5">
                  <c:v>0.005077</c:v>
                </c:pt>
                <c:pt idx="6">
                  <c:v>0.013328</c:v>
                </c:pt>
                <c:pt idx="7">
                  <c:v>0.007723</c:v>
                </c:pt>
                <c:pt idx="8">
                  <c:v>0.00656</c:v>
                </c:pt>
                <c:pt idx="9">
                  <c:v>0.006768</c:v>
                </c:pt>
                <c:pt idx="10">
                  <c:v>0.007408</c:v>
                </c:pt>
                <c:pt idx="11">
                  <c:v>-0.003386</c:v>
                </c:pt>
                <c:pt idx="12">
                  <c:v>0.009101</c:v>
                </c:pt>
                <c:pt idx="13">
                  <c:v>0.0073</c:v>
                </c:pt>
                <c:pt idx="14">
                  <c:v>0.013962</c:v>
                </c:pt>
                <c:pt idx="15">
                  <c:v>0.011001</c:v>
                </c:pt>
                <c:pt idx="16">
                  <c:v>0.007091</c:v>
                </c:pt>
                <c:pt idx="17">
                  <c:v>0.005609</c:v>
                </c:pt>
                <c:pt idx="18">
                  <c:v>0.011746</c:v>
                </c:pt>
                <c:pt idx="19">
                  <c:v>0.013968</c:v>
                </c:pt>
                <c:pt idx="20">
                  <c:v>0.015133</c:v>
                </c:pt>
                <c:pt idx="21">
                  <c:v>0.007304</c:v>
                </c:pt>
                <c:pt idx="22">
                  <c:v>0.008576</c:v>
                </c:pt>
                <c:pt idx="23">
                  <c:v>0.010586</c:v>
                </c:pt>
                <c:pt idx="24">
                  <c:v>0.015881</c:v>
                </c:pt>
                <c:pt idx="25">
                  <c:v>0.013973</c:v>
                </c:pt>
                <c:pt idx="26">
                  <c:v>0.014717</c:v>
                </c:pt>
                <c:pt idx="27">
                  <c:v>0.015668</c:v>
                </c:pt>
                <c:pt idx="28">
                  <c:v>0.016733</c:v>
                </c:pt>
                <c:pt idx="29">
                  <c:v>0.01345</c:v>
                </c:pt>
                <c:pt idx="30">
                  <c:v>0.015251</c:v>
                </c:pt>
                <c:pt idx="31">
                  <c:v>0.016736</c:v>
                </c:pt>
                <c:pt idx="32">
                  <c:v>0.018854</c:v>
                </c:pt>
                <c:pt idx="33">
                  <c:v>0.018959</c:v>
                </c:pt>
                <c:pt idx="34">
                  <c:v>0.016421</c:v>
                </c:pt>
                <c:pt idx="35">
                  <c:v>0.019706</c:v>
                </c:pt>
                <c:pt idx="36">
                  <c:v>0.020767</c:v>
                </c:pt>
                <c:pt idx="37">
                  <c:v>0.023842</c:v>
                </c:pt>
                <c:pt idx="38">
                  <c:v>0.021935</c:v>
                </c:pt>
                <c:pt idx="39">
                  <c:v>0.024158</c:v>
                </c:pt>
                <c:pt idx="40">
                  <c:v>0.027138</c:v>
                </c:pt>
                <c:pt idx="41">
                  <c:v>0.024704</c:v>
                </c:pt>
                <c:pt idx="42">
                  <c:v>0.028949</c:v>
                </c:pt>
                <c:pt idx="43">
                  <c:v>0.029053</c:v>
                </c:pt>
                <c:pt idx="44">
                  <c:v>0.027989</c:v>
                </c:pt>
                <c:pt idx="45">
                  <c:v>0.031597</c:v>
                </c:pt>
                <c:pt idx="46">
                  <c:v>0.033199</c:v>
                </c:pt>
                <c:pt idx="47">
                  <c:v>0.032883</c:v>
                </c:pt>
                <c:pt idx="48">
                  <c:v>0.036805</c:v>
                </c:pt>
                <c:pt idx="49">
                  <c:v>0.03532</c:v>
                </c:pt>
                <c:pt idx="50">
                  <c:v>0.040197</c:v>
                </c:pt>
                <c:pt idx="51">
                  <c:v>0.040739</c:v>
                </c:pt>
                <c:pt idx="52">
                  <c:v>0.040124</c:v>
                </c:pt>
                <c:pt idx="53">
                  <c:v>0.040757</c:v>
                </c:pt>
                <c:pt idx="54">
                  <c:v>0.044782</c:v>
                </c:pt>
                <c:pt idx="55">
                  <c:v>0.051268</c:v>
                </c:pt>
                <c:pt idx="56">
                  <c:v>0.054673</c:v>
                </c:pt>
                <c:pt idx="57">
                  <c:v>0.053399</c:v>
                </c:pt>
                <c:pt idx="58">
                  <c:v>0.05309</c:v>
                </c:pt>
                <c:pt idx="59">
                  <c:v>0.055324</c:v>
                </c:pt>
                <c:pt idx="60">
                  <c:v>0.060109</c:v>
                </c:pt>
                <c:pt idx="61">
                  <c:v>0.065114</c:v>
                </c:pt>
                <c:pt idx="62">
                  <c:v>0.069576</c:v>
                </c:pt>
                <c:pt idx="63">
                  <c:v>0.072973</c:v>
                </c:pt>
                <c:pt idx="64">
                  <c:v>0.072455</c:v>
                </c:pt>
                <c:pt idx="65">
                  <c:v>0.077692</c:v>
                </c:pt>
                <c:pt idx="66">
                  <c:v>0.080983</c:v>
                </c:pt>
                <c:pt idx="67">
                  <c:v>0.085231</c:v>
                </c:pt>
                <c:pt idx="68">
                  <c:v>0.092357</c:v>
                </c:pt>
                <c:pt idx="69">
                  <c:v>0.096192</c:v>
                </c:pt>
                <c:pt idx="70">
                  <c:v>0.096761</c:v>
                </c:pt>
                <c:pt idx="71">
                  <c:v>0.101862</c:v>
                </c:pt>
                <c:pt idx="72">
                  <c:v>0.108779</c:v>
                </c:pt>
                <c:pt idx="73">
                  <c:v>0.111986</c:v>
                </c:pt>
                <c:pt idx="74">
                  <c:v>0.117516</c:v>
                </c:pt>
                <c:pt idx="75">
                  <c:v>0.122747</c:v>
                </c:pt>
                <c:pt idx="76">
                  <c:v>0.123428</c:v>
                </c:pt>
                <c:pt idx="77">
                  <c:v>0.132046</c:v>
                </c:pt>
                <c:pt idx="78">
                  <c:v>0.140585</c:v>
                </c:pt>
                <c:pt idx="79">
                  <c:v>0.14528</c:v>
                </c:pt>
                <c:pt idx="80">
                  <c:v>0.151554</c:v>
                </c:pt>
                <c:pt idx="81">
                  <c:v>0.15648</c:v>
                </c:pt>
                <c:pt idx="82">
                  <c:v>0.16216</c:v>
                </c:pt>
                <c:pt idx="83">
                  <c:v>0.170465</c:v>
                </c:pt>
                <c:pt idx="84">
                  <c:v>0.177321</c:v>
                </c:pt>
                <c:pt idx="85">
                  <c:v>0.185132</c:v>
                </c:pt>
                <c:pt idx="86">
                  <c:v>0.190871</c:v>
                </c:pt>
                <c:pt idx="87">
                  <c:v>0.205677</c:v>
                </c:pt>
                <c:pt idx="88">
                  <c:v>0.215625</c:v>
                </c:pt>
                <c:pt idx="89">
                  <c:v>0.21248</c:v>
                </c:pt>
                <c:pt idx="90">
                  <c:v>0.214869</c:v>
                </c:pt>
                <c:pt idx="91">
                  <c:v>0.21903</c:v>
                </c:pt>
                <c:pt idx="92">
                  <c:v>0.22576</c:v>
                </c:pt>
                <c:pt idx="93">
                  <c:v>0.230933</c:v>
                </c:pt>
                <c:pt idx="94">
                  <c:v>0.23343</c:v>
                </c:pt>
                <c:pt idx="95">
                  <c:v>0.236858</c:v>
                </c:pt>
                <c:pt idx="96">
                  <c:v>0.241885</c:v>
                </c:pt>
                <c:pt idx="97">
                  <c:v>0.246623</c:v>
                </c:pt>
                <c:pt idx="98">
                  <c:v>0.245898</c:v>
                </c:pt>
                <c:pt idx="99">
                  <c:v>0.244678</c:v>
                </c:pt>
                <c:pt idx="100">
                  <c:v>0.243894</c:v>
                </c:pt>
                <c:pt idx="101">
                  <c:v>0.242607</c:v>
                </c:pt>
                <c:pt idx="102">
                  <c:v>0.240147</c:v>
                </c:pt>
                <c:pt idx="103">
                  <c:v>0.234832</c:v>
                </c:pt>
                <c:pt idx="104">
                  <c:v>0.232364</c:v>
                </c:pt>
                <c:pt idx="105">
                  <c:v>0.22322</c:v>
                </c:pt>
                <c:pt idx="106">
                  <c:v>0.215586</c:v>
                </c:pt>
                <c:pt idx="107">
                  <c:v>0.20975</c:v>
                </c:pt>
                <c:pt idx="108">
                  <c:v>0.198772</c:v>
                </c:pt>
                <c:pt idx="109">
                  <c:v>0.187782</c:v>
                </c:pt>
                <c:pt idx="110">
                  <c:v>0.177749</c:v>
                </c:pt>
                <c:pt idx="111">
                  <c:v>0.165512</c:v>
                </c:pt>
                <c:pt idx="112">
                  <c:v>0.152506</c:v>
                </c:pt>
                <c:pt idx="113">
                  <c:v>0.143295</c:v>
                </c:pt>
                <c:pt idx="114">
                  <c:v>0.131451</c:v>
                </c:pt>
                <c:pt idx="115">
                  <c:v>0.118646</c:v>
                </c:pt>
                <c:pt idx="116">
                  <c:v>0.106907</c:v>
                </c:pt>
                <c:pt idx="117">
                  <c:v>0.095493</c:v>
                </c:pt>
                <c:pt idx="118">
                  <c:v>0.083631</c:v>
                </c:pt>
                <c:pt idx="119">
                  <c:v>0.076468</c:v>
                </c:pt>
                <c:pt idx="120">
                  <c:v>0.066966</c:v>
                </c:pt>
                <c:pt idx="121">
                  <c:v>0.057565</c:v>
                </c:pt>
                <c:pt idx="122">
                  <c:v>0.049972</c:v>
                </c:pt>
                <c:pt idx="123">
                  <c:v>0.041951</c:v>
                </c:pt>
                <c:pt idx="124">
                  <c:v>0.037139</c:v>
                </c:pt>
                <c:pt idx="125">
                  <c:v>0.033603</c:v>
                </c:pt>
                <c:pt idx="126">
                  <c:v>0.029008</c:v>
                </c:pt>
                <c:pt idx="127">
                  <c:v>0.025268</c:v>
                </c:pt>
                <c:pt idx="128">
                  <c:v>0.021738</c:v>
                </c:pt>
                <c:pt idx="129">
                  <c:v>0.019384</c:v>
                </c:pt>
                <c:pt idx="130">
                  <c:v>0.013602</c:v>
                </c:pt>
                <c:pt idx="131">
                  <c:v>0.012208</c:v>
                </c:pt>
                <c:pt idx="132">
                  <c:v>0.010176</c:v>
                </c:pt>
                <c:pt idx="133">
                  <c:v>0.010178</c:v>
                </c:pt>
                <c:pt idx="134">
                  <c:v>0.010499</c:v>
                </c:pt>
                <c:pt idx="135">
                  <c:v>0.009964</c:v>
                </c:pt>
                <c:pt idx="136">
                  <c:v>0.008894</c:v>
                </c:pt>
                <c:pt idx="137">
                  <c:v>0.009859</c:v>
                </c:pt>
                <c:pt idx="138">
                  <c:v>0.00761</c:v>
                </c:pt>
                <c:pt idx="139">
                  <c:v>0.006217</c:v>
                </c:pt>
                <c:pt idx="140">
                  <c:v>0.004073</c:v>
                </c:pt>
                <c:pt idx="141">
                  <c:v>0.004074</c:v>
                </c:pt>
                <c:pt idx="142">
                  <c:v>0.007827</c:v>
                </c:pt>
                <c:pt idx="143">
                  <c:v>0.006433</c:v>
                </c:pt>
                <c:pt idx="144">
                  <c:v>0.004182</c:v>
                </c:pt>
                <c:pt idx="145">
                  <c:v>0.003432</c:v>
                </c:pt>
                <c:pt idx="146">
                  <c:v>0.004828</c:v>
                </c:pt>
                <c:pt idx="147">
                  <c:v>0.006116</c:v>
                </c:pt>
                <c:pt idx="148">
                  <c:v>0.007082</c:v>
                </c:pt>
                <c:pt idx="149">
                  <c:v>0.00676</c:v>
                </c:pt>
                <c:pt idx="150">
                  <c:v>0.002361</c:v>
                </c:pt>
                <c:pt idx="151">
                  <c:v>0.002898</c:v>
                </c:pt>
                <c:pt idx="152">
                  <c:v>0.004508</c:v>
                </c:pt>
                <c:pt idx="153">
                  <c:v>0.006226</c:v>
                </c:pt>
                <c:pt idx="154">
                  <c:v>0.006011</c:v>
                </c:pt>
                <c:pt idx="155">
                  <c:v>0.004186</c:v>
                </c:pt>
                <c:pt idx="156">
                  <c:v>0.003543</c:v>
                </c:pt>
                <c:pt idx="157">
                  <c:v>-0.000644</c:v>
                </c:pt>
                <c:pt idx="158">
                  <c:v>0.003007</c:v>
                </c:pt>
                <c:pt idx="159">
                  <c:v>0.001611</c:v>
                </c:pt>
                <c:pt idx="160">
                  <c:v>0.003974</c:v>
                </c:pt>
                <c:pt idx="161">
                  <c:v>0.0058</c:v>
                </c:pt>
                <c:pt idx="162">
                  <c:v>0.00462</c:v>
                </c:pt>
                <c:pt idx="163">
                  <c:v>0.002793</c:v>
                </c:pt>
                <c:pt idx="164">
                  <c:v>0.003438</c:v>
                </c:pt>
                <c:pt idx="165">
                  <c:v>0.003653</c:v>
                </c:pt>
                <c:pt idx="166">
                  <c:v>0.004083</c:v>
                </c:pt>
                <c:pt idx="167">
                  <c:v>0.00376</c:v>
                </c:pt>
                <c:pt idx="168">
                  <c:v>0.004513</c:v>
                </c:pt>
                <c:pt idx="169">
                  <c:v>0.004836</c:v>
                </c:pt>
                <c:pt idx="170">
                  <c:v>0.006772</c:v>
                </c:pt>
                <c:pt idx="171">
                  <c:v>0.006664</c:v>
                </c:pt>
                <c:pt idx="172">
                  <c:v>0.006556</c:v>
                </c:pt>
                <c:pt idx="173">
                  <c:v>0.010317</c:v>
                </c:pt>
                <c:pt idx="174">
                  <c:v>0.009458</c:v>
                </c:pt>
                <c:pt idx="175">
                  <c:v>0.005591</c:v>
                </c:pt>
                <c:pt idx="176">
                  <c:v>0.008494</c:v>
                </c:pt>
                <c:pt idx="177">
                  <c:v>0.009247</c:v>
                </c:pt>
                <c:pt idx="178">
                  <c:v>0.010535</c:v>
                </c:pt>
                <c:pt idx="179">
                  <c:v>0.016227</c:v>
                </c:pt>
                <c:pt idx="180">
                  <c:v>0.009247</c:v>
                </c:pt>
                <c:pt idx="181">
                  <c:v>0.010754</c:v>
                </c:pt>
                <c:pt idx="182">
                  <c:v>0.011614</c:v>
                </c:pt>
                <c:pt idx="183">
                  <c:v>0.013118</c:v>
                </c:pt>
                <c:pt idx="184">
                  <c:v>0.011613</c:v>
                </c:pt>
                <c:pt idx="185">
                  <c:v>0.014192</c:v>
                </c:pt>
                <c:pt idx="186">
                  <c:v>0.016883</c:v>
                </c:pt>
                <c:pt idx="187">
                  <c:v>0.010217</c:v>
                </c:pt>
                <c:pt idx="188">
                  <c:v>0.013657</c:v>
                </c:pt>
                <c:pt idx="189">
                  <c:v>0.013872</c:v>
                </c:pt>
                <c:pt idx="190">
                  <c:v>0.017849</c:v>
                </c:pt>
                <c:pt idx="191">
                  <c:v>0.018813</c:v>
                </c:pt>
                <c:pt idx="192">
                  <c:v>0.008389</c:v>
                </c:pt>
                <c:pt idx="193">
                  <c:v>0.012581</c:v>
                </c:pt>
                <c:pt idx="194">
                  <c:v>0.017635</c:v>
                </c:pt>
                <c:pt idx="195">
                  <c:v>0.013443</c:v>
                </c:pt>
                <c:pt idx="196">
                  <c:v>0.010325</c:v>
                </c:pt>
                <c:pt idx="197">
                  <c:v>0.01086</c:v>
                </c:pt>
                <c:pt idx="198">
                  <c:v>0.01333</c:v>
                </c:pt>
                <c:pt idx="199">
                  <c:v>0.007959</c:v>
                </c:pt>
                <c:pt idx="200">
                  <c:v>0.012151</c:v>
                </c:pt>
                <c:pt idx="201">
                  <c:v>0.011935</c:v>
                </c:pt>
                <c:pt idx="202">
                  <c:v>0.011183</c:v>
                </c:pt>
                <c:pt idx="203">
                  <c:v>0.012258</c:v>
                </c:pt>
                <c:pt idx="204">
                  <c:v>0.015376</c:v>
                </c:pt>
                <c:pt idx="205">
                  <c:v>0.008497</c:v>
                </c:pt>
                <c:pt idx="206">
                  <c:v>0.007745</c:v>
                </c:pt>
                <c:pt idx="207">
                  <c:v>0.010649</c:v>
                </c:pt>
                <c:pt idx="208">
                  <c:v>0.011616</c:v>
                </c:pt>
                <c:pt idx="209">
                  <c:v>0.012584</c:v>
                </c:pt>
                <c:pt idx="210">
                  <c:v>0.015702</c:v>
                </c:pt>
                <c:pt idx="211">
                  <c:v>0.013125</c:v>
                </c:pt>
                <c:pt idx="212">
                  <c:v>0.021086</c:v>
                </c:pt>
                <c:pt idx="213">
                  <c:v>0.022485</c:v>
                </c:pt>
                <c:pt idx="214">
                  <c:v>0.026468</c:v>
                </c:pt>
                <c:pt idx="215">
                  <c:v>0.031528</c:v>
                </c:pt>
                <c:pt idx="216">
                  <c:v>0.041736</c:v>
                </c:pt>
                <c:pt idx="217">
                  <c:v>0.048536</c:v>
                </c:pt>
                <c:pt idx="218">
                  <c:v>0.065105</c:v>
                </c:pt>
                <c:pt idx="219">
                  <c:v>0.076415</c:v>
                </c:pt>
                <c:pt idx="220">
                  <c:v>0.097296</c:v>
                </c:pt>
                <c:pt idx="221">
                  <c:v>0.123016</c:v>
                </c:pt>
                <c:pt idx="222">
                  <c:v>0.147206</c:v>
                </c:pt>
                <c:pt idx="223">
                  <c:v>0.171694</c:v>
                </c:pt>
                <c:pt idx="224">
                  <c:v>0.213005</c:v>
                </c:pt>
                <c:pt idx="225">
                  <c:v>0.252985</c:v>
                </c:pt>
                <c:pt idx="226">
                  <c:v>0.298739</c:v>
                </c:pt>
                <c:pt idx="227">
                  <c:v>0.349299</c:v>
                </c:pt>
                <c:pt idx="228">
                  <c:v>0.39709</c:v>
                </c:pt>
                <c:pt idx="229">
                  <c:v>0.447371</c:v>
                </c:pt>
                <c:pt idx="230">
                  <c:v>0.49754</c:v>
                </c:pt>
                <c:pt idx="231">
                  <c:v>0.551211</c:v>
                </c:pt>
                <c:pt idx="232">
                  <c:v>0.598223</c:v>
                </c:pt>
                <c:pt idx="233">
                  <c:v>0.643024</c:v>
                </c:pt>
                <c:pt idx="234">
                  <c:v>0.684235</c:v>
                </c:pt>
                <c:pt idx="235">
                  <c:v>0.720235</c:v>
                </c:pt>
                <c:pt idx="236">
                  <c:v>0.744743</c:v>
                </c:pt>
                <c:pt idx="237">
                  <c:v>0.769447</c:v>
                </c:pt>
                <c:pt idx="238">
                  <c:v>0.782985</c:v>
                </c:pt>
                <c:pt idx="239">
                  <c:v>0.787419</c:v>
                </c:pt>
                <c:pt idx="240">
                  <c:v>0.783267</c:v>
                </c:pt>
                <c:pt idx="241">
                  <c:v>0.768494</c:v>
                </c:pt>
                <c:pt idx="242">
                  <c:v>0.745118</c:v>
                </c:pt>
                <c:pt idx="243">
                  <c:v>0.717144</c:v>
                </c:pt>
                <c:pt idx="244">
                  <c:v>0.680417</c:v>
                </c:pt>
                <c:pt idx="245">
                  <c:v>0.639003</c:v>
                </c:pt>
                <c:pt idx="246">
                  <c:v>0.598554</c:v>
                </c:pt>
                <c:pt idx="247">
                  <c:v>0.552224</c:v>
                </c:pt>
                <c:pt idx="248">
                  <c:v>0.506275</c:v>
                </c:pt>
                <c:pt idx="249">
                  <c:v>0.462321</c:v>
                </c:pt>
                <c:pt idx="250">
                  <c:v>0.426984</c:v>
                </c:pt>
                <c:pt idx="251">
                  <c:v>0.394879</c:v>
                </c:pt>
                <c:pt idx="252">
                  <c:v>0.368015</c:v>
                </c:pt>
                <c:pt idx="253">
                  <c:v>0.343643</c:v>
                </c:pt>
                <c:pt idx="254">
                  <c:v>0.324599</c:v>
                </c:pt>
                <c:pt idx="255">
                  <c:v>0.312781</c:v>
                </c:pt>
                <c:pt idx="256">
                  <c:v>0.302255</c:v>
                </c:pt>
                <c:pt idx="257">
                  <c:v>0.296417</c:v>
                </c:pt>
                <c:pt idx="258">
                  <c:v>0.293797</c:v>
                </c:pt>
                <c:pt idx="259">
                  <c:v>0.293069</c:v>
                </c:pt>
                <c:pt idx="260">
                  <c:v>0.292522</c:v>
                </c:pt>
                <c:pt idx="261">
                  <c:v>0.299087</c:v>
                </c:pt>
                <c:pt idx="262">
                  <c:v>0.311614</c:v>
                </c:pt>
                <c:pt idx="263">
                  <c:v>0.324795</c:v>
                </c:pt>
                <c:pt idx="264">
                  <c:v>0.34515</c:v>
                </c:pt>
                <c:pt idx="265">
                  <c:v>0.363883</c:v>
                </c:pt>
                <c:pt idx="266">
                  <c:v>0.386802</c:v>
                </c:pt>
                <c:pt idx="267">
                  <c:v>0.423768</c:v>
                </c:pt>
                <c:pt idx="268">
                  <c:v>0.464566</c:v>
                </c:pt>
                <c:pt idx="269">
                  <c:v>0.508872</c:v>
                </c:pt>
                <c:pt idx="270">
                  <c:v>0.566643</c:v>
                </c:pt>
                <c:pt idx="271">
                  <c:v>0.632011</c:v>
                </c:pt>
                <c:pt idx="272">
                  <c:v>0.705215</c:v>
                </c:pt>
                <c:pt idx="273">
                  <c:v>0.796467</c:v>
                </c:pt>
                <c:pt idx="274">
                  <c:v>0.905864</c:v>
                </c:pt>
                <c:pt idx="275">
                  <c:v>1.029048</c:v>
                </c:pt>
                <c:pt idx="276">
                  <c:v>1.166026</c:v>
                </c:pt>
                <c:pt idx="277">
                  <c:v>1.321031</c:v>
                </c:pt>
                <c:pt idx="278">
                  <c:v>1.499311</c:v>
                </c:pt>
                <c:pt idx="279">
                  <c:v>1.694238</c:v>
                </c:pt>
                <c:pt idx="280">
                  <c:v>1.903512</c:v>
                </c:pt>
                <c:pt idx="281">
                  <c:v>2.132771</c:v>
                </c:pt>
                <c:pt idx="282">
                  <c:v>2.384032</c:v>
                </c:pt>
                <c:pt idx="283">
                  <c:v>2.650655</c:v>
                </c:pt>
                <c:pt idx="284">
                  <c:v>2.933797</c:v>
                </c:pt>
                <c:pt idx="285">
                  <c:v>3.235551</c:v>
                </c:pt>
                <c:pt idx="286">
                  <c:v>3.557051</c:v>
                </c:pt>
                <c:pt idx="287">
                  <c:v>3.904315</c:v>
                </c:pt>
                <c:pt idx="288">
                  <c:v>4.276403</c:v>
                </c:pt>
                <c:pt idx="289">
                  <c:v>4.676282</c:v>
                </c:pt>
                <c:pt idx="290">
                  <c:v>5.109329</c:v>
                </c:pt>
                <c:pt idx="291">
                  <c:v>5.572304</c:v>
                </c:pt>
                <c:pt idx="292">
                  <c:v>6.087802</c:v>
                </c:pt>
                <c:pt idx="293">
                  <c:v>6.666473</c:v>
                </c:pt>
                <c:pt idx="294">
                  <c:v>7.290625</c:v>
                </c:pt>
                <c:pt idx="295">
                  <c:v>7.952628</c:v>
                </c:pt>
                <c:pt idx="296">
                  <c:v>8.647895</c:v>
                </c:pt>
                <c:pt idx="297">
                  <c:v>9.358318</c:v>
                </c:pt>
                <c:pt idx="298">
                  <c:v>10.065695</c:v>
                </c:pt>
                <c:pt idx="299">
                  <c:v>10.763761</c:v>
                </c:pt>
                <c:pt idx="300">
                  <c:v>11.424828</c:v>
                </c:pt>
                <c:pt idx="301">
                  <c:v>12.065727</c:v>
                </c:pt>
                <c:pt idx="302">
                  <c:v>12.722529</c:v>
                </c:pt>
                <c:pt idx="303">
                  <c:v>13.40926</c:v>
                </c:pt>
                <c:pt idx="304">
                  <c:v>14.141415</c:v>
                </c:pt>
                <c:pt idx="305">
                  <c:v>14.922588</c:v>
                </c:pt>
                <c:pt idx="306">
                  <c:v>15.755848</c:v>
                </c:pt>
                <c:pt idx="307">
                  <c:v>16.660964</c:v>
                </c:pt>
                <c:pt idx="308">
                  <c:v>17.640804</c:v>
                </c:pt>
                <c:pt idx="309">
                  <c:v>18.681074</c:v>
                </c:pt>
                <c:pt idx="310">
                  <c:v>19.786083</c:v>
                </c:pt>
                <c:pt idx="311">
                  <c:v>20.941873</c:v>
                </c:pt>
                <c:pt idx="312">
                  <c:v>22.147015</c:v>
                </c:pt>
                <c:pt idx="313">
                  <c:v>23.396406</c:v>
                </c:pt>
                <c:pt idx="314">
                  <c:v>24.705734</c:v>
                </c:pt>
                <c:pt idx="315">
                  <c:v>26.082046</c:v>
                </c:pt>
                <c:pt idx="316">
                  <c:v>27.516029</c:v>
                </c:pt>
                <c:pt idx="317">
                  <c:v>29.011795</c:v>
                </c:pt>
                <c:pt idx="318">
                  <c:v>30.52022</c:v>
                </c:pt>
                <c:pt idx="319">
                  <c:v>32.019883</c:v>
                </c:pt>
                <c:pt idx="320">
                  <c:v>33.496909</c:v>
                </c:pt>
                <c:pt idx="321">
                  <c:v>34.953568</c:v>
                </c:pt>
                <c:pt idx="322">
                  <c:v>36.421618</c:v>
                </c:pt>
                <c:pt idx="323">
                  <c:v>37.899667</c:v>
                </c:pt>
                <c:pt idx="324">
                  <c:v>39.368782</c:v>
                </c:pt>
                <c:pt idx="325">
                  <c:v>40.814808</c:v>
                </c:pt>
                <c:pt idx="326">
                  <c:v>42.209608</c:v>
                </c:pt>
                <c:pt idx="327">
                  <c:v>43.619595</c:v>
                </c:pt>
                <c:pt idx="328">
                  <c:v>45.056665</c:v>
                </c:pt>
                <c:pt idx="329">
                  <c:v>46.498483</c:v>
                </c:pt>
                <c:pt idx="330">
                  <c:v>47.893784</c:v>
                </c:pt>
                <c:pt idx="331">
                  <c:v>49.23307</c:v>
                </c:pt>
                <c:pt idx="332">
                  <c:v>50.520684</c:v>
                </c:pt>
                <c:pt idx="333">
                  <c:v>51.75225</c:v>
                </c:pt>
                <c:pt idx="334">
                  <c:v>52.910784</c:v>
                </c:pt>
                <c:pt idx="335">
                  <c:v>53.990599</c:v>
                </c:pt>
                <c:pt idx="336">
                  <c:v>54.974756</c:v>
                </c:pt>
                <c:pt idx="337">
                  <c:v>55.909747</c:v>
                </c:pt>
                <c:pt idx="338">
                  <c:v>56.770108</c:v>
                </c:pt>
                <c:pt idx="339">
                  <c:v>57.577798</c:v>
                </c:pt>
                <c:pt idx="340">
                  <c:v>58.310803</c:v>
                </c:pt>
                <c:pt idx="341">
                  <c:v>58.985734</c:v>
                </c:pt>
                <c:pt idx="342">
                  <c:v>59.626576</c:v>
                </c:pt>
                <c:pt idx="343">
                  <c:v>60.238577</c:v>
                </c:pt>
                <c:pt idx="344">
                  <c:v>60.794435</c:v>
                </c:pt>
                <c:pt idx="345">
                  <c:v>61.292319</c:v>
                </c:pt>
                <c:pt idx="346">
                  <c:v>61.771177</c:v>
                </c:pt>
                <c:pt idx="347">
                  <c:v>62.250958</c:v>
                </c:pt>
                <c:pt idx="348">
                  <c:v>62.699878</c:v>
                </c:pt>
                <c:pt idx="349">
                  <c:v>63.170536</c:v>
                </c:pt>
                <c:pt idx="350">
                  <c:v>63.627906</c:v>
                </c:pt>
                <c:pt idx="351">
                  <c:v>64.088492</c:v>
                </c:pt>
                <c:pt idx="352">
                  <c:v>64.556678</c:v>
                </c:pt>
                <c:pt idx="353">
                  <c:v>65.01692</c:v>
                </c:pt>
                <c:pt idx="354">
                  <c:v>65.411678</c:v>
                </c:pt>
                <c:pt idx="355">
                  <c:v>65.79875</c:v>
                </c:pt>
                <c:pt idx="356">
                  <c:v>66.157514</c:v>
                </c:pt>
                <c:pt idx="357">
                  <c:v>66.446548</c:v>
                </c:pt>
                <c:pt idx="358">
                  <c:v>66.736155</c:v>
                </c:pt>
                <c:pt idx="359">
                  <c:v>66.994637</c:v>
                </c:pt>
                <c:pt idx="360">
                  <c:v>67.232019</c:v>
                </c:pt>
                <c:pt idx="361">
                  <c:v>67.460613</c:v>
                </c:pt>
                <c:pt idx="362">
                  <c:v>67.660453</c:v>
                </c:pt>
                <c:pt idx="363">
                  <c:v>67.876615</c:v>
                </c:pt>
                <c:pt idx="364">
                  <c:v>68.104392</c:v>
                </c:pt>
                <c:pt idx="365">
                  <c:v>68.334042</c:v>
                </c:pt>
                <c:pt idx="366">
                  <c:v>68.543394</c:v>
                </c:pt>
                <c:pt idx="367">
                  <c:v>68.791586</c:v>
                </c:pt>
                <c:pt idx="368">
                  <c:v>68.980658</c:v>
                </c:pt>
                <c:pt idx="369">
                  <c:v>69.172475</c:v>
                </c:pt>
                <c:pt idx="370">
                  <c:v>69.353689</c:v>
                </c:pt>
                <c:pt idx="371">
                  <c:v>69.501097</c:v>
                </c:pt>
                <c:pt idx="372">
                  <c:v>69.613371</c:v>
                </c:pt>
                <c:pt idx="373">
                  <c:v>69.750115</c:v>
                </c:pt>
                <c:pt idx="374">
                  <c:v>69.852609</c:v>
                </c:pt>
                <c:pt idx="375">
                  <c:v>69.971255</c:v>
                </c:pt>
                <c:pt idx="376">
                  <c:v>70.086641</c:v>
                </c:pt>
                <c:pt idx="377">
                  <c:v>70.213589</c:v>
                </c:pt>
                <c:pt idx="378">
                  <c:v>70.232836</c:v>
                </c:pt>
                <c:pt idx="379">
                  <c:v>70.268095</c:v>
                </c:pt>
                <c:pt idx="380">
                  <c:v>70.242156</c:v>
                </c:pt>
                <c:pt idx="381">
                  <c:v>70.155745</c:v>
                </c:pt>
                <c:pt idx="382">
                  <c:v>70.090294</c:v>
                </c:pt>
                <c:pt idx="383">
                  <c:v>70.041657</c:v>
                </c:pt>
                <c:pt idx="384">
                  <c:v>69.95362</c:v>
                </c:pt>
                <c:pt idx="385">
                  <c:v>69.872752</c:v>
                </c:pt>
                <c:pt idx="386">
                  <c:v>69.780551</c:v>
                </c:pt>
                <c:pt idx="387">
                  <c:v>69.630439</c:v>
                </c:pt>
                <c:pt idx="388">
                  <c:v>69.547724</c:v>
                </c:pt>
                <c:pt idx="389">
                  <c:v>69.433474</c:v>
                </c:pt>
                <c:pt idx="390">
                  <c:v>69.228586</c:v>
                </c:pt>
                <c:pt idx="391">
                  <c:v>69.074359</c:v>
                </c:pt>
                <c:pt idx="392">
                  <c:v>68.842788</c:v>
                </c:pt>
                <c:pt idx="393">
                  <c:v>68.611182</c:v>
                </c:pt>
                <c:pt idx="394">
                  <c:v>68.342629</c:v>
                </c:pt>
                <c:pt idx="395">
                  <c:v>68.054451</c:v>
                </c:pt>
                <c:pt idx="396">
                  <c:v>67.709016</c:v>
                </c:pt>
                <c:pt idx="397">
                  <c:v>67.372475</c:v>
                </c:pt>
                <c:pt idx="398">
                  <c:v>67.013606</c:v>
                </c:pt>
                <c:pt idx="399">
                  <c:v>66.576167</c:v>
                </c:pt>
                <c:pt idx="400">
                  <c:v>66.126948</c:v>
                </c:pt>
                <c:pt idx="401">
                  <c:v>65.659864</c:v>
                </c:pt>
                <c:pt idx="402">
                  <c:v>65.102545</c:v>
                </c:pt>
                <c:pt idx="403">
                  <c:v>64.557083</c:v>
                </c:pt>
                <c:pt idx="404">
                  <c:v>63.935517</c:v>
                </c:pt>
                <c:pt idx="405">
                  <c:v>63.260464</c:v>
                </c:pt>
                <c:pt idx="406">
                  <c:v>62.498189</c:v>
                </c:pt>
                <c:pt idx="407">
                  <c:v>61.698602</c:v>
                </c:pt>
                <c:pt idx="408">
                  <c:v>60.797514</c:v>
                </c:pt>
                <c:pt idx="409">
                  <c:v>59.877897</c:v>
                </c:pt>
                <c:pt idx="410">
                  <c:v>58.868929</c:v>
                </c:pt>
                <c:pt idx="411">
                  <c:v>57.800076</c:v>
                </c:pt>
                <c:pt idx="412">
                  <c:v>56.662785</c:v>
                </c:pt>
                <c:pt idx="413">
                  <c:v>55.47208</c:v>
                </c:pt>
                <c:pt idx="414">
                  <c:v>54.1601</c:v>
                </c:pt>
                <c:pt idx="415">
                  <c:v>52.790191</c:v>
                </c:pt>
                <c:pt idx="416">
                  <c:v>51.315588</c:v>
                </c:pt>
                <c:pt idx="417">
                  <c:v>49.742627</c:v>
                </c:pt>
                <c:pt idx="418">
                  <c:v>48.093006</c:v>
                </c:pt>
                <c:pt idx="419">
                  <c:v>46.385436</c:v>
                </c:pt>
                <c:pt idx="420">
                  <c:v>44.589462</c:v>
                </c:pt>
                <c:pt idx="421">
                  <c:v>42.731968</c:v>
                </c:pt>
                <c:pt idx="422">
                  <c:v>40.658198</c:v>
                </c:pt>
                <c:pt idx="423">
                  <c:v>38.662504</c:v>
                </c:pt>
                <c:pt idx="424">
                  <c:v>36.542303</c:v>
                </c:pt>
                <c:pt idx="425">
                  <c:v>34.336931</c:v>
                </c:pt>
                <c:pt idx="426">
                  <c:v>32.011218</c:v>
                </c:pt>
                <c:pt idx="427">
                  <c:v>29.588521</c:v>
                </c:pt>
                <c:pt idx="428">
                  <c:v>27.117361</c:v>
                </c:pt>
                <c:pt idx="429">
                  <c:v>24.617534</c:v>
                </c:pt>
                <c:pt idx="430">
                  <c:v>22.11839</c:v>
                </c:pt>
                <c:pt idx="431">
                  <c:v>19.631442</c:v>
                </c:pt>
                <c:pt idx="432">
                  <c:v>17.178564</c:v>
                </c:pt>
                <c:pt idx="433">
                  <c:v>14.778059</c:v>
                </c:pt>
                <c:pt idx="434">
                  <c:v>12.470483</c:v>
                </c:pt>
                <c:pt idx="435">
                  <c:v>10.298257</c:v>
                </c:pt>
                <c:pt idx="436">
                  <c:v>8.277923</c:v>
                </c:pt>
                <c:pt idx="437">
                  <c:v>6.463502</c:v>
                </c:pt>
                <c:pt idx="438">
                  <c:v>4.882939</c:v>
                </c:pt>
                <c:pt idx="439">
                  <c:v>3.561575</c:v>
                </c:pt>
                <c:pt idx="440">
                  <c:v>2.509599</c:v>
                </c:pt>
                <c:pt idx="441">
                  <c:v>1.69545</c:v>
                </c:pt>
                <c:pt idx="442">
                  <c:v>1.092933</c:v>
                </c:pt>
                <c:pt idx="443">
                  <c:v>0.662013</c:v>
                </c:pt>
                <c:pt idx="444">
                  <c:v>0.377349</c:v>
                </c:pt>
                <c:pt idx="445">
                  <c:v>0.203119</c:v>
                </c:pt>
                <c:pt idx="446">
                  <c:v>0.102106</c:v>
                </c:pt>
                <c:pt idx="447">
                  <c:v>0.047226</c:v>
                </c:pt>
                <c:pt idx="448">
                  <c:v>0.019966</c:v>
                </c:pt>
                <c:pt idx="449">
                  <c:v>0.004256</c:v>
                </c:pt>
                <c:pt idx="450">
                  <c:v>0.002728</c:v>
                </c:pt>
                <c:pt idx="451">
                  <c:v>0.005891</c:v>
                </c:pt>
                <c:pt idx="452">
                  <c:v>0.005565</c:v>
                </c:pt>
                <c:pt idx="453">
                  <c:v>0.004473</c:v>
                </c:pt>
                <c:pt idx="454">
                  <c:v>0.002183</c:v>
                </c:pt>
                <c:pt idx="455">
                  <c:v>0.000546</c:v>
                </c:pt>
                <c:pt idx="456">
                  <c:v>0.002074</c:v>
                </c:pt>
                <c:pt idx="457">
                  <c:v>0.003275</c:v>
                </c:pt>
                <c:pt idx="458">
                  <c:v>0.00273</c:v>
                </c:pt>
                <c:pt idx="459">
                  <c:v>0.001966</c:v>
                </c:pt>
                <c:pt idx="460">
                  <c:v>0.002075</c:v>
                </c:pt>
                <c:pt idx="461">
                  <c:v>0.00142</c:v>
                </c:pt>
                <c:pt idx="462">
                  <c:v>0.000874</c:v>
                </c:pt>
                <c:pt idx="463">
                  <c:v>0.003058</c:v>
                </c:pt>
                <c:pt idx="464">
                  <c:v>0.004804</c:v>
                </c:pt>
                <c:pt idx="465">
                  <c:v>0.003931</c:v>
                </c:pt>
                <c:pt idx="466">
                  <c:v>0.001419</c:v>
                </c:pt>
                <c:pt idx="467">
                  <c:v>-0.000655</c:v>
                </c:pt>
                <c:pt idx="468">
                  <c:v>-0.001748</c:v>
                </c:pt>
                <c:pt idx="469">
                  <c:v>-0.002512</c:v>
                </c:pt>
                <c:pt idx="470">
                  <c:v>0.001092</c:v>
                </c:pt>
                <c:pt idx="471">
                  <c:v>0.003603</c:v>
                </c:pt>
                <c:pt idx="472">
                  <c:v>0.003494</c:v>
                </c:pt>
                <c:pt idx="473">
                  <c:v>0.003167</c:v>
                </c:pt>
                <c:pt idx="474">
                  <c:v>0.000764</c:v>
                </c:pt>
                <c:pt idx="475">
                  <c:v>0.001856</c:v>
                </c:pt>
                <c:pt idx="476">
                  <c:v>0.001529</c:v>
                </c:pt>
                <c:pt idx="477">
                  <c:v>0.000873</c:v>
                </c:pt>
                <c:pt idx="478">
                  <c:v>0.001747</c:v>
                </c:pt>
                <c:pt idx="479">
                  <c:v>0.005459</c:v>
                </c:pt>
                <c:pt idx="480">
                  <c:v>0.00786</c:v>
                </c:pt>
                <c:pt idx="481">
                  <c:v>0.002947</c:v>
                </c:pt>
                <c:pt idx="482">
                  <c:v>0.000328</c:v>
                </c:pt>
                <c:pt idx="483">
                  <c:v>0.000766</c:v>
                </c:pt>
                <c:pt idx="484">
                  <c:v>0.002625</c:v>
                </c:pt>
                <c:pt idx="485">
                  <c:v>0.002953</c:v>
                </c:pt>
                <c:pt idx="486">
                  <c:v>-0.000438</c:v>
                </c:pt>
                <c:pt idx="487">
                  <c:v>-0.001313</c:v>
                </c:pt>
                <c:pt idx="488">
                  <c:v>0.001532</c:v>
                </c:pt>
                <c:pt idx="489">
                  <c:v>0.004159</c:v>
                </c:pt>
                <c:pt idx="490">
                  <c:v>0.004268</c:v>
                </c:pt>
                <c:pt idx="491">
                  <c:v>0.002299</c:v>
                </c:pt>
                <c:pt idx="492">
                  <c:v>0.000547</c:v>
                </c:pt>
                <c:pt idx="493">
                  <c:v>-0.000548</c:v>
                </c:pt>
                <c:pt idx="494">
                  <c:v>0.000548</c:v>
                </c:pt>
                <c:pt idx="495">
                  <c:v>0.004381</c:v>
                </c:pt>
                <c:pt idx="496">
                  <c:v>0.00241</c:v>
                </c:pt>
                <c:pt idx="497">
                  <c:v>-0.001096</c:v>
                </c:pt>
                <c:pt idx="498">
                  <c:v>-0.000548</c:v>
                </c:pt>
                <c:pt idx="499">
                  <c:v>0.001863</c:v>
                </c:pt>
                <c:pt idx="500">
                  <c:v>0.002302</c:v>
                </c:pt>
                <c:pt idx="501">
                  <c:v/>
                </c:pt>
                <c:pt idx="502">
                  <c:v/>
                </c:pt>
                <c:pt idx="503">
                  <c:v/>
                </c:pt>
                <c:pt idx="504">
                  <c:v/>
                </c:pt>
                <c:pt idx="505">
                  <c:v/>
                </c:pt>
                <c:pt idx="506">
                  <c:v/>
                </c:pt>
                <c:pt idx="507">
                  <c:v/>
                </c:pt>
                <c:pt idx="508">
                  <c:v/>
                </c:pt>
                <c:pt idx="509">
                  <c:v/>
                </c:pt>
                <c:pt idx="510">
                  <c:v/>
                </c:pt>
                <c:pt idx="511">
                  <c:v/>
                </c:pt>
                <c:pt idx="512">
                  <c:v/>
                </c:pt>
                <c:pt idx="513">
                  <c:v/>
                </c:pt>
                <c:pt idx="514">
                  <c:v/>
                </c:pt>
                <c:pt idx="515">
                  <c:v/>
                </c:pt>
                <c:pt idx="516">
                  <c:v/>
                </c:pt>
                <c:pt idx="517">
                  <c:v/>
                </c:pt>
                <c:pt idx="518">
                  <c:v/>
                </c:pt>
                <c:pt idx="519">
                  <c:v/>
                </c:pt>
                <c:pt idx="520">
                  <c:v/>
                </c:pt>
                <c:pt idx="521">
                  <c:v/>
                </c:pt>
                <c:pt idx="522">
                  <c:v/>
                </c:pt>
                <c:pt idx="523">
                  <c:v/>
                </c:pt>
                <c:pt idx="524">
                  <c:v/>
                </c:pt>
                <c:pt idx="525">
                  <c:v/>
                </c:pt>
                <c:pt idx="526">
                  <c:v/>
                </c:pt>
                <c:pt idx="527">
                  <c:v/>
                </c:pt>
                <c:pt idx="528">
                  <c:v/>
                </c:pt>
                <c:pt idx="529">
                  <c:v/>
                </c:pt>
                <c:pt idx="530">
                  <c:v/>
                </c:pt>
                <c:pt idx="531">
                  <c:v/>
                </c:pt>
                <c:pt idx="532">
                  <c:v/>
                </c:pt>
                <c:pt idx="533">
                  <c:v/>
                </c:pt>
                <c:pt idx="534">
                  <c:v/>
                </c:pt>
                <c:pt idx="535">
                  <c:v/>
                </c:pt>
                <c:pt idx="536">
                  <c:v/>
                </c:pt>
                <c:pt idx="537">
                  <c:v/>
                </c:pt>
                <c:pt idx="538">
                  <c:v/>
                </c:pt>
                <c:pt idx="539">
                  <c:v/>
                </c:pt>
                <c:pt idx="540">
                  <c:v/>
                </c:pt>
                <c:pt idx="541">
                  <c:v/>
                </c:pt>
                <c:pt idx="542">
                  <c:v/>
                </c:pt>
                <c:pt idx="543">
                  <c:v/>
                </c:pt>
                <c:pt idx="544">
                  <c:v/>
                </c:pt>
                <c:pt idx="545">
                  <c:v/>
                </c:pt>
                <c:pt idx="546">
                  <c:v/>
                </c:pt>
                <c:pt idx="547">
                  <c:v/>
                </c:pt>
                <c:pt idx="548">
                  <c:v/>
                </c:pt>
                <c:pt idx="549">
                  <c:v/>
                </c:pt>
                <c:pt idx="550">
                  <c:v/>
                </c:pt>
                <c:pt idx="551">
                  <c:v/>
                </c:pt>
                <c:pt idx="552">
                  <c:v/>
                </c:pt>
                <c:pt idx="553">
                  <c:v/>
                </c:pt>
                <c:pt idx="554">
                  <c:v/>
                </c:pt>
                <c:pt idx="555">
                  <c:v/>
                </c:pt>
                <c:pt idx="556">
                  <c:v/>
                </c:pt>
                <c:pt idx="557">
                  <c:v/>
                </c:pt>
                <c:pt idx="558">
                  <c:v/>
                </c:pt>
                <c:pt idx="559">
                  <c:v/>
                </c:pt>
                <c:pt idx="560">
                  <c:v/>
                </c:pt>
              </c:numCache>
            </c:numRef>
          </c:yVal>
          <c:smooth val="0"/>
        </c:ser>
        <c:axId val="2116127"/>
        <c:axId val="13398763"/>
      </c:scatterChart>
      <c:valAx>
        <c:axId val="2116127"/>
        <c:scaling>
          <c:orientation val="minMax"/>
          <c:max val="8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 lang="en-GB" sz="1500" spc="-1">
                    <a:latin typeface="Arial"/>
                  </a:defRPr>
                </a:pPr>
                <a:r>
                  <a:rPr lang="en-GB" sz="1500" spc="-1">
                    <a:latin typeface="Arial"/>
                  </a:rPr>
                  <a:t>Wavelength [nm]</a:t>
                </a:r>
              </a:p>
            </c:rich>
          </c:tx>
          <c:overlay val="0"/>
        </c:title>
        <c:numFmt formatCode="Standard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p>
            <a:pPr>
              <a:defRPr lang="en-GB" sz="1400" spc="-1">
                <a:latin typeface="Arial"/>
              </a:defRPr>
            </a:pPr>
          </a:p>
        </c:txPr>
        <c:crossAx val="13398763"/>
        <c:crosses val="autoZero"/>
      </c:valAx>
      <c:valAx>
        <c:axId val="13398763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lang="en-GB" sz="1500" spc="-1">
                    <a:latin typeface="Arial"/>
                  </a:defRPr>
                </a:pPr>
                <a:r>
                  <a:rPr lang="en-GB" sz="1500" spc="-1">
                    <a:latin typeface="Arial"/>
                  </a:rPr>
                  <a:t>Filter transmittance &amp; CCD quantum efficiency [%]</a:t>
                </a:r>
              </a:p>
            </c:rich>
          </c:tx>
          <c:overlay val="0"/>
        </c:title>
        <c:numFmt formatCode="Standard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p>
            <a:pPr>
              <a:defRPr lang="en-GB" sz="1400" spc="-1">
                <a:latin typeface="Arial"/>
              </a:defRPr>
            </a:pPr>
          </a:p>
        </c:txPr>
        <c:crossAx val="2116127"/>
        <c:crosses val="autoZero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span"/>
  </c:chart>
  <c:spPr>
    <a:solidFill>
      <a:srgbClr val="ffffff"/>
    </a:solidFill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 spc="-1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200" spc="-1">
                <a:latin typeface="Arial"/>
              </a:rPr>
              <a:t>Klikněte pro úpravu formátu textu osnovy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2800" spc="-1">
                <a:latin typeface="Arial"/>
              </a:rPr>
              <a:t>Druhá úroveň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400" spc="-1">
                <a:latin typeface="Arial"/>
              </a:rPr>
              <a:t>Třetí úroveň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2000" spc="-1">
                <a:latin typeface="Arial"/>
              </a:rPr>
              <a:t>Čtvrtá úroveň osnovy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Pátá úroveň osnovy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Šestá úroveň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Sedmá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GB" sz="1400" spc="-1">
                <a:latin typeface="Times New Roman"/>
              </a:rPr>
              <a:t>&lt;datum/čas&gt;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GB" sz="1400" spc="-1">
                <a:latin typeface="Times New Roman"/>
              </a:rPr>
              <a:t>&lt;zápatí&gt;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B75101FC-A705-4006-80BA-F487F706FD1E}" type="slidenum">
              <a:rPr lang="en-GB" sz="1400" spc="-1"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gif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0" y="3325320"/>
            <a:ext cx="10080000" cy="65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4000" spc="-1">
                <a:latin typeface="Arial"/>
              </a:rPr>
              <a:t>All-Sky-Camera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0" y="43200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800" spc="-1">
                <a:latin typeface="Arial"/>
              </a:rPr>
              <a:t>D. Mandat, M. Pech</a:t>
            </a:r>
            <a:endParaRPr/>
          </a:p>
        </p:txBody>
      </p:sp>
      <p:sp>
        <p:nvSpPr>
          <p:cNvPr id="41" name="TextShape 3"/>
          <p:cNvSpPr txBox="1"/>
          <p:nvPr/>
        </p:nvSpPr>
        <p:spPr>
          <a:xfrm>
            <a:off x="0" y="7200000"/>
            <a:ext cx="10080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400" spc="-1">
                <a:latin typeface="Arial"/>
              </a:rPr>
              <a:t>Institute of Physics of the Academy of Sciences of the Czech Republic &amp; Palacky University Olomouc, Faculty of Science</a:t>
            </a:r>
            <a:endParaRPr/>
          </a:p>
        </p:txBody>
      </p:sp>
      <p:sp>
        <p:nvSpPr>
          <p:cNvPr id="42" name="TextShape 4"/>
          <p:cNvSpPr txBox="1"/>
          <p:nvPr/>
        </p:nvSpPr>
        <p:spPr>
          <a:xfrm>
            <a:off x="0" y="1332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GB" sz="2800" spc="-1">
                <a:latin typeface="Arial"/>
              </a:rPr>
              <a:t>Central Calibration Facilities / CTA Calibration meeting</a:t>
            </a:r>
            <a:endParaRPr/>
          </a:p>
        </p:txBody>
      </p:sp>
      <p:sp>
        <p:nvSpPr>
          <p:cNvPr id="43" name="TextShape 5"/>
          <p:cNvSpPr txBox="1"/>
          <p:nvPr/>
        </p:nvSpPr>
        <p:spPr>
          <a:xfrm>
            <a:off x="544680" y="589320"/>
            <a:ext cx="88873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Universitat Autònoma de Barcelona ( Facultat de Ciències i Biociències, Sala d'Actes )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Armazones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0" y="6552000"/>
            <a:ext cx="10080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Ratio of clear sky images and total number of images per night</a:t>
            </a:r>
            <a:endParaRPr/>
          </a:p>
          <a:p>
            <a:r>
              <a:rPr lang="en-GB" sz="1800" spc="-1">
                <a:latin typeface="Arial"/>
              </a:rPr>
              <a:t>1 – night-long clear sky</a:t>
            </a:r>
            <a:endParaRPr/>
          </a:p>
          <a:p>
            <a:r>
              <a:rPr lang="en-GB" sz="1800" spc="-1">
                <a:latin typeface="Arial"/>
              </a:rPr>
              <a:t>0 – night-long covered sky</a:t>
            </a:r>
            <a:endParaRPr/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Armazones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0" y="66960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800" spc="-1">
                <a:latin typeface="Arial"/>
              </a:rPr>
              <a:t>Clear nights vs. Cloudy nights</a:t>
            </a:r>
            <a:endParaRPr/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  <p:graphicFrame>
        <p:nvGraphicFramePr>
          <p:cNvPr id="74" name="Table 3"/>
          <p:cNvGraphicFramePr/>
          <p:nvPr/>
        </p:nvGraphicFramePr>
        <p:xfrm>
          <a:off x="720" y="-25560"/>
          <a:ext cx="2097000" cy="2167200"/>
        </p:xfrm>
        <a:graphic>
          <a:graphicData uri="http://schemas.openxmlformats.org/drawingml/2006/table">
            <a:tbl>
              <a:tblPr/>
              <a:tblGrid>
                <a:gridCol w="1048680"/>
                <a:gridCol w="1048680"/>
              </a:tblGrid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no. nights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920"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Total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248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Fully clear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198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Fully covered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0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Armazones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0" y="66960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800" spc="-1">
                <a:latin typeface="Arial"/>
              </a:rPr>
              <a:t>Clear nights vs. Cloudy nights histogram</a:t>
            </a:r>
            <a:endParaRPr/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Armazones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0" y="66960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800" spc="-1">
                <a:latin typeface="Arial"/>
              </a:rPr>
              <a:t>cf criteria vs night-long clear sky</a:t>
            </a:r>
            <a:endParaRPr/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7056000" y="4320000"/>
            <a:ext cx="3045600" cy="323352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New Camera installation La Palma &amp; Armazones 2K</a:t>
            </a:r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216000" y="4019040"/>
            <a:ext cx="4320000" cy="351432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6192000" y="486720"/>
            <a:ext cx="3865320" cy="395352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4"/>
          <a:stretch/>
        </p:blipFill>
        <p:spPr>
          <a:xfrm>
            <a:off x="28440" y="576000"/>
            <a:ext cx="6477120" cy="337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0" y="0"/>
            <a:ext cx="10080000" cy="8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New Camera installation La Palma</a:t>
            </a:r>
            <a:endParaRPr/>
          </a:p>
          <a:p>
            <a:pPr algn="ctr"/>
            <a:r>
              <a:rPr lang="en-GB" sz="2800" spc="-1">
                <a:latin typeface="Arial"/>
              </a:rPr>
              <a:t>13 – 16. 10. 2015</a:t>
            </a:r>
            <a:endParaRPr/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6360" y="883080"/>
            <a:ext cx="9971640" cy="476568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7236000" y="5452560"/>
            <a:ext cx="1591200" cy="2140200"/>
          </a:xfrm>
          <a:prstGeom prst="rect">
            <a:avLst/>
          </a:prstGeom>
          <a:ln>
            <a:noFill/>
          </a:ln>
        </p:spPr>
      </p:pic>
      <p:sp>
        <p:nvSpPr>
          <p:cNvPr id="89" name="Line 2"/>
          <p:cNvSpPr/>
          <p:nvPr/>
        </p:nvSpPr>
        <p:spPr>
          <a:xfrm flipH="1" flipV="1">
            <a:off x="4032000" y="2264760"/>
            <a:ext cx="3240000" cy="4032000"/>
          </a:xfrm>
          <a:prstGeom prst="line">
            <a:avLst/>
          </a:prstGeom>
          <a:ln w="2916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36000" y="4136760"/>
            <a:ext cx="5155920" cy="3584520"/>
          </a:xfrm>
          <a:prstGeom prst="rect">
            <a:avLst/>
          </a:prstGeom>
          <a:ln>
            <a:noFill/>
          </a:ln>
        </p:spPr>
      </p:pic>
      <p:sp>
        <p:nvSpPr>
          <p:cNvPr id="91" name="Line 3"/>
          <p:cNvSpPr/>
          <p:nvPr/>
        </p:nvSpPr>
        <p:spPr>
          <a:xfrm flipH="1" flipV="1">
            <a:off x="4140000" y="6296760"/>
            <a:ext cx="3132000" cy="36000"/>
          </a:xfrm>
          <a:prstGeom prst="line">
            <a:avLst/>
          </a:prstGeom>
          <a:ln w="2916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8640" y="6480"/>
            <a:ext cx="7191360" cy="539352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6264000" y="6480"/>
            <a:ext cx="3832200" cy="28742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6552000" y="2886480"/>
            <a:ext cx="3504960" cy="467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728960" y="6840"/>
            <a:ext cx="5367240" cy="40251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336240" y="14400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320760" y="2520000"/>
            <a:ext cx="3071880" cy="23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0" y="6840"/>
            <a:ext cx="10079640" cy="755928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1728000" y="6768000"/>
            <a:ext cx="6768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solidFill>
                  <a:srgbClr val="ff3333"/>
                </a:solidFill>
                <a:latin typeface="Arial"/>
              </a:rPr>
              <a:t>FIRST light 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2448000" y="3349800"/>
            <a:ext cx="7648200" cy="4195080"/>
          </a:xfrm>
          <a:prstGeom prst="rect">
            <a:avLst/>
          </a:prstGeom>
          <a:ln>
            <a:noFill/>
          </a:ln>
        </p:spPr>
      </p:pic>
      <p:graphicFrame>
        <p:nvGraphicFramePr>
          <p:cNvPr id="101" name=""/>
          <p:cNvGraphicFramePr/>
          <p:nvPr/>
        </p:nvGraphicFramePr>
        <p:xfrm>
          <a:off x="22320" y="23040"/>
          <a:ext cx="7393680" cy="379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28440" y="425160"/>
            <a:ext cx="10079640" cy="672264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4536000" y="1872000"/>
            <a:ext cx="424800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2400" spc="-1">
                <a:solidFill>
                  <a:srgbClr val="ffff66"/>
                </a:solidFill>
                <a:latin typeface="Arial"/>
              </a:rPr>
              <a:t>ASC 08/2015 data updated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3960000" y="5472000"/>
            <a:ext cx="424800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2400" spc="-1">
                <a:solidFill>
                  <a:srgbClr val="ffff66"/>
                </a:solidFill>
                <a:latin typeface="Arial"/>
              </a:rPr>
              <a:t>No new data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6205320" y="3672000"/>
            <a:ext cx="3899160" cy="38743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42840" y="0"/>
            <a:ext cx="6162480" cy="621936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6984000" y="144000"/>
            <a:ext cx="280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solidFill>
                  <a:srgbClr val="ffffff"/>
                </a:solidFill>
                <a:latin typeface="Arial"/>
              </a:rPr>
              <a:t>944 stars in B filter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29520" y="29520"/>
            <a:ext cx="6162480" cy="616248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6840000" y="72000"/>
            <a:ext cx="3024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1493 stars in V filter</a:t>
            </a:r>
            <a:endParaRPr/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5899680" y="3384000"/>
            <a:ext cx="4180320" cy="418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0" y="3268800"/>
            <a:ext cx="4320000" cy="429120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5760000" y="3240000"/>
            <a:ext cx="4320000" cy="432000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6840000" y="2916000"/>
            <a:ext cx="244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V filter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1080000" y="2893680"/>
            <a:ext cx="244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B filter</a:t>
            </a:r>
            <a:endParaRPr/>
          </a:p>
        </p:txBody>
      </p:sp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432000" y="3600"/>
            <a:ext cx="4065120" cy="294840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4968000" y="1296000"/>
            <a:ext cx="1008000" cy="360000"/>
          </a:xfrm>
          <a:custGeom>
            <a:avLst/>
            <a:gdLst/>
            <a:ahLst/>
            <a:rect l="0" t="0" r="r" b="b"/>
            <a:pathLst>
              <a:path w="2802" h="1002">
                <a:moveTo>
                  <a:pt x="0" y="250"/>
                </a:moveTo>
                <a:lnTo>
                  <a:pt x="2100" y="250"/>
                </a:lnTo>
                <a:lnTo>
                  <a:pt x="2100" y="0"/>
                </a:lnTo>
                <a:lnTo>
                  <a:pt x="2801" y="500"/>
                </a:lnTo>
                <a:lnTo>
                  <a:pt x="2100" y="1001"/>
                </a:lnTo>
                <a:lnTo>
                  <a:pt x="21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Shape 4"/>
          <p:cNvSpPr txBox="1"/>
          <p:nvPr/>
        </p:nvSpPr>
        <p:spPr>
          <a:xfrm>
            <a:off x="6192000" y="1224000"/>
            <a:ext cx="280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photometry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0" y="59436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0" y="0"/>
            <a:ext cx="10080000" cy="8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New Camera installation Armazones 2K</a:t>
            </a:r>
            <a:endParaRPr/>
          </a:p>
          <a:p>
            <a:pPr algn="ctr"/>
            <a:r>
              <a:rPr lang="en-GB" sz="2800" spc="-1">
                <a:latin typeface="Arial"/>
              </a:rPr>
              <a:t>19 – 23. 11. 2015</a:t>
            </a:r>
            <a:endParaRPr/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2000" y="2047680"/>
            <a:ext cx="9971640" cy="472032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5653080" y="3414240"/>
            <a:ext cx="1798560" cy="259920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2843640" y="2088000"/>
            <a:ext cx="689040" cy="3978720"/>
          </a:xfrm>
          <a:prstGeom prst="rect">
            <a:avLst/>
          </a:prstGeom>
          <a:ln>
            <a:noFill/>
          </a:ln>
        </p:spPr>
      </p:pic>
      <p:sp>
        <p:nvSpPr>
          <p:cNvPr id="120" name="Line 2"/>
          <p:cNvSpPr/>
          <p:nvPr/>
        </p:nvSpPr>
        <p:spPr>
          <a:xfrm flipV="1">
            <a:off x="3110760" y="6271560"/>
            <a:ext cx="3496680" cy="6012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" descr=""/>
          <p:cNvPicPr/>
          <p:nvPr/>
        </p:nvPicPr>
        <p:blipFill>
          <a:blip r:embed="rId4"/>
          <a:stretch/>
        </p:blipFill>
        <p:spPr>
          <a:xfrm rot="21315000">
            <a:off x="6614280" y="4092480"/>
            <a:ext cx="699480" cy="2471400"/>
          </a:xfrm>
          <a:prstGeom prst="rect">
            <a:avLst/>
          </a:prstGeom>
          <a:ln>
            <a:noFill/>
          </a:ln>
        </p:spPr>
      </p:pic>
      <p:sp>
        <p:nvSpPr>
          <p:cNvPr id="122" name="Line 3"/>
          <p:cNvSpPr/>
          <p:nvPr/>
        </p:nvSpPr>
        <p:spPr>
          <a:xfrm>
            <a:off x="7199640" y="6156000"/>
            <a:ext cx="0" cy="43200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TextShape 4"/>
          <p:cNvSpPr txBox="1"/>
          <p:nvPr/>
        </p:nvSpPr>
        <p:spPr>
          <a:xfrm>
            <a:off x="7451640" y="6336000"/>
            <a:ext cx="612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2m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0" y="13320"/>
            <a:ext cx="10080000" cy="179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4000" spc="-1">
                <a:latin typeface="Arial"/>
              </a:rPr>
              <a:t>AtmoHEAD 2016:  Atmospheric Monitoring for High Energy AstroParticle Detectors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0" y="1584000"/>
            <a:ext cx="10080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200" spc="-1">
                <a:latin typeface="Arial"/>
              </a:rPr>
              <a:t>May – June 2016 Olomouc</a:t>
            </a:r>
            <a:endParaRPr/>
          </a:p>
          <a:p>
            <a:pPr algn="ctr"/>
            <a:r>
              <a:rPr lang="en-GB" sz="2200" spc="-1">
                <a:latin typeface="Arial"/>
              </a:rPr>
              <a:t>Abstracts Jan – May 2016</a:t>
            </a:r>
            <a:endParaRPr/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-18720" y="2299320"/>
            <a:ext cx="4626720" cy="346680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4104000" y="2869200"/>
            <a:ext cx="6164280" cy="46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48000" y="2376000"/>
            <a:ext cx="8640000" cy="85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5400" spc="-1">
                <a:latin typeface="Arial"/>
              </a:rPr>
              <a:t>backup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30240" y="1742040"/>
            <a:ext cx="10079640" cy="4115520"/>
          </a:xfrm>
          <a:prstGeom prst="rect">
            <a:avLst/>
          </a:prstGeom>
          <a:ln>
            <a:noFill/>
          </a:ln>
        </p:spPr>
      </p:pic>
      <p:sp>
        <p:nvSpPr>
          <p:cNvPr id="48" name="TextShape 1"/>
          <p:cNvSpPr txBox="1"/>
          <p:nvPr/>
        </p:nvSpPr>
        <p:spPr>
          <a:xfrm>
            <a:off x="0" y="0"/>
            <a:ext cx="10080000" cy="127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LA PALMA</a:t>
            </a:r>
            <a:endParaRPr/>
          </a:p>
          <a:p>
            <a:pPr algn="ctr"/>
            <a:endParaRPr/>
          </a:p>
          <a:p>
            <a:pPr algn="ctr"/>
            <a:r>
              <a:rPr lang="en-GB" sz="2800" spc="-1">
                <a:latin typeface="Arial"/>
              </a:rPr>
              <a:t>Magic All Sky Camera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0" y="52128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Seasonal variations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LA PALMA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LA PALMA</a:t>
            </a:r>
            <a:endParaRPr/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  <p:sp>
        <p:nvSpPr>
          <p:cNvPr id="54" name="TextShape 2"/>
          <p:cNvSpPr txBox="1"/>
          <p:nvPr/>
        </p:nvSpPr>
        <p:spPr>
          <a:xfrm>
            <a:off x="0" y="6552000"/>
            <a:ext cx="10080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GB" sz="1800" spc="-1">
                <a:latin typeface="Arial"/>
              </a:rPr>
              <a:t>Ratio of clear sky images and total number of images per night</a:t>
            </a:r>
            <a:endParaRPr/>
          </a:p>
          <a:p>
            <a:r>
              <a:rPr lang="en-GB" sz="1800" spc="-1">
                <a:latin typeface="Arial"/>
              </a:rPr>
              <a:t>1 – night-long clear sky</a:t>
            </a:r>
            <a:endParaRPr/>
          </a:p>
          <a:p>
            <a:r>
              <a:rPr lang="en-GB" sz="1800" spc="-1">
                <a:latin typeface="Arial"/>
              </a:rPr>
              <a:t>0 – night-long covered sky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LA PALMA</a:t>
            </a:r>
            <a:endParaRPr/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28440" y="1436760"/>
            <a:ext cx="10079640" cy="4699440"/>
          </a:xfrm>
          <a:prstGeom prst="rect">
            <a:avLst/>
          </a:prstGeom>
          <a:ln>
            <a:noFill/>
          </a:ln>
        </p:spPr>
      </p:pic>
      <p:sp>
        <p:nvSpPr>
          <p:cNvPr id="57" name="TextShape 2"/>
          <p:cNvSpPr txBox="1"/>
          <p:nvPr/>
        </p:nvSpPr>
        <p:spPr>
          <a:xfrm>
            <a:off x="0" y="66960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800" spc="-1">
                <a:latin typeface="Arial"/>
              </a:rPr>
              <a:t>Clear nights vs. Cloudy nights</a:t>
            </a:r>
            <a:endParaRPr/>
          </a:p>
        </p:txBody>
      </p:sp>
      <p:graphicFrame>
        <p:nvGraphicFramePr>
          <p:cNvPr id="58" name="Table 3"/>
          <p:cNvGraphicFramePr/>
          <p:nvPr/>
        </p:nvGraphicFramePr>
        <p:xfrm>
          <a:off x="-12960" y="-13320"/>
          <a:ext cx="2100600" cy="2167200"/>
        </p:xfrm>
        <a:graphic>
          <a:graphicData uri="http://schemas.openxmlformats.org/drawingml/2006/table">
            <a:tbl>
              <a:tblPr/>
              <a:tblGrid>
                <a:gridCol w="1050480"/>
                <a:gridCol w="1050480"/>
              </a:tblGrid>
              <a:tr h="6058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no. nights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920"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Total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439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Fully clear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91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Fully covered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GB" sz="1800" spc="-1">
                          <a:latin typeface="Arial"/>
                        </a:rPr>
                        <a:t>64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LA PALMA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0" y="66960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800" spc="-1">
                <a:latin typeface="Arial"/>
              </a:rPr>
              <a:t>Clear nights vs. Cloudy nights histogram</a:t>
            </a:r>
            <a:endParaRPr/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LA PALMA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0" y="6696000"/>
            <a:ext cx="1008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1800" spc="-1">
                <a:latin typeface="Arial"/>
              </a:rPr>
              <a:t>cf criteria vs night-long clear sky</a:t>
            </a:r>
            <a:endParaRPr/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28440" y="1436760"/>
            <a:ext cx="10079640" cy="469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0" y="52128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Seasonal variations</a:t>
            </a:r>
            <a:endParaRPr/>
          </a:p>
        </p:txBody>
      </p:sp>
      <p:sp>
        <p:nvSpPr>
          <p:cNvPr id="66" name="TextShape 2"/>
          <p:cNvSpPr txBox="1"/>
          <p:nvPr/>
        </p:nvSpPr>
        <p:spPr>
          <a:xfrm>
            <a:off x="0" y="0"/>
            <a:ext cx="1008000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GB" sz="2800" spc="-1">
                <a:latin typeface="Arial"/>
              </a:rPr>
              <a:t>Armazones</a:t>
            </a:r>
            <a:endParaRPr/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28440" y="1373760"/>
            <a:ext cx="10079640" cy="482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Application>LibreOffice/5.0.1.2$Windows_X86_64 LibreOffice_project/81898c9f5c0d43f3473ba111d7b351050be20261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2015-09-10T11:35:45Z</dcterms:created>
  <dc:language>cs-CZ</dc:language>
  <dcterms:modified xsi:type="dcterms:W3CDTF">2015-10-26T07:37:06Z</dcterms:modified>
  <cp:revision>21</cp:revision>
</cp:coreProperties>
</file>