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02" y="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F047A6-47F7-4DF3-980E-C9891A51EE60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CCDA2A1-E1FB-4833-9FB9-A3CAEB6690DF}">
      <dgm:prSet custT="1"/>
      <dgm:spPr>
        <a:solidFill>
          <a:schemeClr val="tx2">
            <a:lumMod val="40000"/>
            <a:lumOff val="60000"/>
            <a:alpha val="90000"/>
          </a:schemeClr>
        </a:solidFill>
        <a:ln>
          <a:noFill/>
        </a:ln>
      </dgm:spPr>
      <dgm:t>
        <a:bodyPr vert="horz"/>
        <a:lstStyle/>
        <a:p>
          <a:pPr algn="ctr" rtl="0"/>
          <a:r>
            <a:rPr lang="en-GB" sz="1400" noProof="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Integrated CTA layout</a:t>
          </a:r>
          <a:endParaRPr lang="en-GB" sz="1400" noProof="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5047235-66AD-4696-8B73-43053415C3B4}" type="parTrans" cxnId="{BA238892-FDEA-4BFF-8853-CE240FE504A5}">
      <dgm:prSet/>
      <dgm:spPr/>
      <dgm:t>
        <a:bodyPr/>
        <a:lstStyle/>
        <a:p>
          <a:endParaRPr lang="en-GB" sz="14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B4E78F2-5094-41C3-AF46-ED844A59E6AE}" type="sibTrans" cxnId="{BA238892-FDEA-4BFF-8853-CE240FE504A5}">
      <dgm:prSet/>
      <dgm:spPr/>
      <dgm:t>
        <a:bodyPr/>
        <a:lstStyle/>
        <a:p>
          <a:endParaRPr lang="en-GB" sz="14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E5514920-F147-4653-B3AF-67AAA20A1FB2}">
      <dgm:prSet custT="1"/>
      <dgm:spPr>
        <a:ln>
          <a:solidFill>
            <a:schemeClr val="bg1">
              <a:alpha val="60000"/>
            </a:schemeClr>
          </a:solidFill>
        </a:ln>
      </dgm:spPr>
      <dgm:t>
        <a:bodyPr/>
        <a:lstStyle/>
        <a:p>
          <a:pPr rtl="0">
            <a:lnSpc>
              <a:spcPct val="114000"/>
            </a:lnSpc>
          </a:pPr>
          <a:r>
            <a:rPr lang="en-GB" sz="1400" noProof="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Roads (and civil)</a:t>
          </a:r>
          <a:endParaRPr lang="en-GB" sz="1400" noProof="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A03B4952-15AD-479A-AB61-95751BA35AA5}" type="sibTrans" cxnId="{F2F3BAF4-E625-45E2-AD7E-248F5E41C7CA}">
      <dgm:prSet/>
      <dgm:spPr/>
      <dgm:t>
        <a:bodyPr/>
        <a:lstStyle/>
        <a:p>
          <a:endParaRPr lang="en-GB" sz="14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193C88BE-FE36-4599-9FDF-2DD9D60637C7}" type="parTrans" cxnId="{F2F3BAF4-E625-45E2-AD7E-248F5E41C7CA}">
      <dgm:prSet/>
      <dgm:spPr/>
      <dgm:t>
        <a:bodyPr/>
        <a:lstStyle/>
        <a:p>
          <a:endParaRPr lang="en-GB" sz="14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F6C3AE6-2E6B-4E41-AF62-90FEEA47BF9C}">
      <dgm:prSet custT="1"/>
      <dgm:spPr>
        <a:ln>
          <a:solidFill>
            <a:schemeClr val="bg1">
              <a:alpha val="60000"/>
            </a:schemeClr>
          </a:solidFill>
        </a:ln>
      </dgm:spPr>
      <dgm:t>
        <a:bodyPr/>
        <a:lstStyle/>
        <a:p>
          <a:pPr rtl="0">
            <a:lnSpc>
              <a:spcPct val="114000"/>
            </a:lnSpc>
          </a:pPr>
          <a:r>
            <a:rPr lang="en-GB" sz="1400" noProof="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Power network</a:t>
          </a:r>
          <a:endParaRPr lang="en-GB" sz="1400" noProof="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E74EA88B-5192-42BF-B9D6-66DBB475F514}" type="parTrans" cxnId="{9D023D77-32F4-482E-8203-443B451548DE}">
      <dgm:prSet/>
      <dgm:spPr/>
      <dgm:t>
        <a:bodyPr/>
        <a:lstStyle/>
        <a:p>
          <a:endParaRPr lang="en-GB"/>
        </a:p>
      </dgm:t>
    </dgm:pt>
    <dgm:pt modelId="{224F8506-183F-401C-9F68-068AAE40C3F4}" type="sibTrans" cxnId="{9D023D77-32F4-482E-8203-443B451548DE}">
      <dgm:prSet/>
      <dgm:spPr/>
      <dgm:t>
        <a:bodyPr/>
        <a:lstStyle/>
        <a:p>
          <a:endParaRPr lang="en-GB"/>
        </a:p>
      </dgm:t>
    </dgm:pt>
    <dgm:pt modelId="{6ECF250F-2558-4B35-80CD-F1D7F7CADCF7}">
      <dgm:prSet custT="1"/>
      <dgm:spPr>
        <a:ln>
          <a:solidFill>
            <a:schemeClr val="bg1">
              <a:alpha val="60000"/>
            </a:schemeClr>
          </a:solidFill>
        </a:ln>
      </dgm:spPr>
      <dgm:t>
        <a:bodyPr/>
        <a:lstStyle/>
        <a:p>
          <a:pPr rtl="0">
            <a:lnSpc>
              <a:spcPct val="114000"/>
            </a:lnSpc>
          </a:pPr>
          <a:r>
            <a:rPr lang="en-GB" sz="1400" noProof="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Data network</a:t>
          </a:r>
          <a:endParaRPr lang="en-GB" sz="1400" noProof="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A590E72-DE9F-455B-A3B2-9DE6E1242C60}" type="parTrans" cxnId="{0375DBB1-304E-4016-8F1E-4B1A8BA4CB00}">
      <dgm:prSet/>
      <dgm:spPr/>
      <dgm:t>
        <a:bodyPr/>
        <a:lstStyle/>
        <a:p>
          <a:endParaRPr lang="en-GB"/>
        </a:p>
      </dgm:t>
    </dgm:pt>
    <dgm:pt modelId="{957A44F3-A7B8-4612-B0F1-515CB198106E}" type="sibTrans" cxnId="{0375DBB1-304E-4016-8F1E-4B1A8BA4CB00}">
      <dgm:prSet/>
      <dgm:spPr/>
      <dgm:t>
        <a:bodyPr/>
        <a:lstStyle/>
        <a:p>
          <a:endParaRPr lang="en-GB"/>
        </a:p>
      </dgm:t>
    </dgm:pt>
    <dgm:pt modelId="{56ED38B0-7509-42D1-896D-50FAC9CBE7C1}" type="pres">
      <dgm:prSet presAssocID="{5EF047A6-47F7-4DF3-980E-C9891A51EE6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3DA7BA5-4150-42D3-AFC7-35D5FE862815}" type="pres">
      <dgm:prSet presAssocID="{9CCDA2A1-E1FB-4833-9FB9-A3CAEB6690DF}" presName="centerShape" presStyleLbl="node0" presStyleIdx="0" presStyleCnt="1" custLinFactNeighborY="-8533"/>
      <dgm:spPr/>
      <dgm:t>
        <a:bodyPr/>
        <a:lstStyle/>
        <a:p>
          <a:endParaRPr lang="en-GB"/>
        </a:p>
      </dgm:t>
    </dgm:pt>
    <dgm:pt modelId="{A1CD7633-BAE8-4BFA-AAAD-8BE05AC5BB31}" type="pres">
      <dgm:prSet presAssocID="{193C88BE-FE36-4599-9FDF-2DD9D60637C7}" presName="parTrans" presStyleLbl="bgSibTrans2D1" presStyleIdx="0" presStyleCnt="3"/>
      <dgm:spPr/>
      <dgm:t>
        <a:bodyPr/>
        <a:lstStyle/>
        <a:p>
          <a:endParaRPr lang="en-GB"/>
        </a:p>
      </dgm:t>
    </dgm:pt>
    <dgm:pt modelId="{E09C1CF5-4143-406A-BA2C-393725927E4A}" type="pres">
      <dgm:prSet presAssocID="{E5514920-F147-4653-B3AF-67AAA20A1FB2}" presName="node" presStyleLbl="node1" presStyleIdx="0" presStyleCnt="3" custScaleY="88524" custRadScaleRad="106005" custRadScaleInc="-373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36669B3-BED3-4A5C-B4D9-BC222D747369}" type="pres">
      <dgm:prSet presAssocID="{E74EA88B-5192-42BF-B9D6-66DBB475F514}" presName="parTrans" presStyleLbl="bgSibTrans2D1" presStyleIdx="1" presStyleCnt="3"/>
      <dgm:spPr/>
      <dgm:t>
        <a:bodyPr/>
        <a:lstStyle/>
        <a:p>
          <a:endParaRPr lang="en-GB"/>
        </a:p>
      </dgm:t>
    </dgm:pt>
    <dgm:pt modelId="{943648D1-7713-4749-9397-B46623721363}" type="pres">
      <dgm:prSet presAssocID="{8F6C3AE6-2E6B-4E41-AF62-90FEEA47BF9C}" presName="node" presStyleLbl="node1" presStyleIdx="1" presStyleCnt="3" custScaleY="8852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D5222A3-EC4A-482B-9B1F-4BDC24E50DF4}" type="pres">
      <dgm:prSet presAssocID="{5A590E72-DE9F-455B-A3B2-9DE6E1242C60}" presName="parTrans" presStyleLbl="bgSibTrans2D1" presStyleIdx="2" presStyleCnt="3"/>
      <dgm:spPr/>
      <dgm:t>
        <a:bodyPr/>
        <a:lstStyle/>
        <a:p>
          <a:endParaRPr lang="en-GB"/>
        </a:p>
      </dgm:t>
    </dgm:pt>
    <dgm:pt modelId="{583BEBFA-2319-4B58-8153-69D64E19A0A4}" type="pres">
      <dgm:prSet presAssocID="{6ECF250F-2558-4B35-80CD-F1D7F7CADCF7}" presName="node" presStyleLbl="node1" presStyleIdx="2" presStyleCnt="3" custScaleY="88524" custRadScaleRad="106005" custRadScaleInc="373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A81B2A6-DFE4-4B6A-9A37-61ACDDA6B83A}" type="presOf" srcId="{193C88BE-FE36-4599-9FDF-2DD9D60637C7}" destId="{A1CD7633-BAE8-4BFA-AAAD-8BE05AC5BB31}" srcOrd="0" destOrd="0" presId="urn:microsoft.com/office/officeart/2005/8/layout/radial4"/>
    <dgm:cxn modelId="{F2F3BAF4-E625-45E2-AD7E-248F5E41C7CA}" srcId="{9CCDA2A1-E1FB-4833-9FB9-A3CAEB6690DF}" destId="{E5514920-F147-4653-B3AF-67AAA20A1FB2}" srcOrd="0" destOrd="0" parTransId="{193C88BE-FE36-4599-9FDF-2DD9D60637C7}" sibTransId="{A03B4952-15AD-479A-AB61-95751BA35AA5}"/>
    <dgm:cxn modelId="{BA238892-FDEA-4BFF-8853-CE240FE504A5}" srcId="{5EF047A6-47F7-4DF3-980E-C9891A51EE60}" destId="{9CCDA2A1-E1FB-4833-9FB9-A3CAEB6690DF}" srcOrd="0" destOrd="0" parTransId="{B5047235-66AD-4696-8B73-43053415C3B4}" sibTransId="{7B4E78F2-5094-41C3-AF46-ED844A59E6AE}"/>
    <dgm:cxn modelId="{9D023D77-32F4-482E-8203-443B451548DE}" srcId="{9CCDA2A1-E1FB-4833-9FB9-A3CAEB6690DF}" destId="{8F6C3AE6-2E6B-4E41-AF62-90FEEA47BF9C}" srcOrd="1" destOrd="0" parTransId="{E74EA88B-5192-42BF-B9D6-66DBB475F514}" sibTransId="{224F8506-183F-401C-9F68-068AAE40C3F4}"/>
    <dgm:cxn modelId="{F4D435B8-1C67-42BD-B126-741F1C0CE17E}" type="presOf" srcId="{E74EA88B-5192-42BF-B9D6-66DBB475F514}" destId="{C36669B3-BED3-4A5C-B4D9-BC222D747369}" srcOrd="0" destOrd="0" presId="urn:microsoft.com/office/officeart/2005/8/layout/radial4"/>
    <dgm:cxn modelId="{F3B001E9-90A3-4B33-B724-FA4D67B27396}" type="presOf" srcId="{5A590E72-DE9F-455B-A3B2-9DE6E1242C60}" destId="{8D5222A3-EC4A-482B-9B1F-4BDC24E50DF4}" srcOrd="0" destOrd="0" presId="urn:microsoft.com/office/officeart/2005/8/layout/radial4"/>
    <dgm:cxn modelId="{B65483CB-81A2-4064-B6B7-B523C809C7DF}" type="presOf" srcId="{5EF047A6-47F7-4DF3-980E-C9891A51EE60}" destId="{56ED38B0-7509-42D1-896D-50FAC9CBE7C1}" srcOrd="0" destOrd="0" presId="urn:microsoft.com/office/officeart/2005/8/layout/radial4"/>
    <dgm:cxn modelId="{26B7FF00-D552-41F9-8CBE-BAE711EE5F87}" type="presOf" srcId="{9CCDA2A1-E1FB-4833-9FB9-A3CAEB6690DF}" destId="{E3DA7BA5-4150-42D3-AFC7-35D5FE862815}" srcOrd="0" destOrd="0" presId="urn:microsoft.com/office/officeart/2005/8/layout/radial4"/>
    <dgm:cxn modelId="{0375DBB1-304E-4016-8F1E-4B1A8BA4CB00}" srcId="{9CCDA2A1-E1FB-4833-9FB9-A3CAEB6690DF}" destId="{6ECF250F-2558-4B35-80CD-F1D7F7CADCF7}" srcOrd="2" destOrd="0" parTransId="{5A590E72-DE9F-455B-A3B2-9DE6E1242C60}" sibTransId="{957A44F3-A7B8-4612-B0F1-515CB198106E}"/>
    <dgm:cxn modelId="{F23F2FCB-265D-48E5-BDC8-D70834A3A8DF}" type="presOf" srcId="{6ECF250F-2558-4B35-80CD-F1D7F7CADCF7}" destId="{583BEBFA-2319-4B58-8153-69D64E19A0A4}" srcOrd="0" destOrd="0" presId="urn:microsoft.com/office/officeart/2005/8/layout/radial4"/>
    <dgm:cxn modelId="{72E2F98A-102B-46BF-B8AB-1178EE71A383}" type="presOf" srcId="{8F6C3AE6-2E6B-4E41-AF62-90FEEA47BF9C}" destId="{943648D1-7713-4749-9397-B46623721363}" srcOrd="0" destOrd="0" presId="urn:microsoft.com/office/officeart/2005/8/layout/radial4"/>
    <dgm:cxn modelId="{50F5EFFA-2CF7-4858-BF87-C6E4649642FC}" type="presOf" srcId="{E5514920-F147-4653-B3AF-67AAA20A1FB2}" destId="{E09C1CF5-4143-406A-BA2C-393725927E4A}" srcOrd="0" destOrd="0" presId="urn:microsoft.com/office/officeart/2005/8/layout/radial4"/>
    <dgm:cxn modelId="{F26A6BB5-7506-48C4-BAB7-369FB9154360}" type="presParOf" srcId="{56ED38B0-7509-42D1-896D-50FAC9CBE7C1}" destId="{E3DA7BA5-4150-42D3-AFC7-35D5FE862815}" srcOrd="0" destOrd="0" presId="urn:microsoft.com/office/officeart/2005/8/layout/radial4"/>
    <dgm:cxn modelId="{68321326-38B8-47B4-B4D1-65E31177F341}" type="presParOf" srcId="{56ED38B0-7509-42D1-896D-50FAC9CBE7C1}" destId="{A1CD7633-BAE8-4BFA-AAAD-8BE05AC5BB31}" srcOrd="1" destOrd="0" presId="urn:microsoft.com/office/officeart/2005/8/layout/radial4"/>
    <dgm:cxn modelId="{715BE699-80B6-4A26-99E9-2CA0B62336C8}" type="presParOf" srcId="{56ED38B0-7509-42D1-896D-50FAC9CBE7C1}" destId="{E09C1CF5-4143-406A-BA2C-393725927E4A}" srcOrd="2" destOrd="0" presId="urn:microsoft.com/office/officeart/2005/8/layout/radial4"/>
    <dgm:cxn modelId="{C85B374C-E0FF-4245-BD06-4B46B72FB5D9}" type="presParOf" srcId="{56ED38B0-7509-42D1-896D-50FAC9CBE7C1}" destId="{C36669B3-BED3-4A5C-B4D9-BC222D747369}" srcOrd="3" destOrd="0" presId="urn:microsoft.com/office/officeart/2005/8/layout/radial4"/>
    <dgm:cxn modelId="{711D2331-1F80-462F-832D-9D5ECF4688C8}" type="presParOf" srcId="{56ED38B0-7509-42D1-896D-50FAC9CBE7C1}" destId="{943648D1-7713-4749-9397-B46623721363}" srcOrd="4" destOrd="0" presId="urn:microsoft.com/office/officeart/2005/8/layout/radial4"/>
    <dgm:cxn modelId="{3AF7A7D6-5B33-4FED-A907-5891D43D4594}" type="presParOf" srcId="{56ED38B0-7509-42D1-896D-50FAC9CBE7C1}" destId="{8D5222A3-EC4A-482B-9B1F-4BDC24E50DF4}" srcOrd="5" destOrd="0" presId="urn:microsoft.com/office/officeart/2005/8/layout/radial4"/>
    <dgm:cxn modelId="{2381DDCE-F3E9-4639-840E-5B9A921694EE}" type="presParOf" srcId="{56ED38B0-7509-42D1-896D-50FAC9CBE7C1}" destId="{583BEBFA-2319-4B58-8153-69D64E19A0A4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EF047A6-47F7-4DF3-980E-C9891A51EE60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CCDA2A1-E1FB-4833-9FB9-A3CAEB6690DF}">
      <dgm:prSet custT="1"/>
      <dgm:spPr>
        <a:solidFill>
          <a:schemeClr val="tx2">
            <a:lumMod val="40000"/>
            <a:lumOff val="60000"/>
            <a:alpha val="80000"/>
          </a:schemeClr>
        </a:solidFill>
        <a:ln>
          <a:noFill/>
        </a:ln>
      </dgm:spPr>
      <dgm:t>
        <a:bodyPr vert="horz"/>
        <a:lstStyle/>
        <a:p>
          <a:pPr algn="ctr" rtl="0"/>
          <a:r>
            <a:rPr lang="en-GB" sz="1500" noProof="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Input to </a:t>
          </a:r>
          <a:r>
            <a:rPr lang="en-GB" sz="1500" b="1" noProof="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building</a:t>
          </a:r>
          <a:r>
            <a:rPr lang="en-GB" sz="1500" noProof="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design</a:t>
          </a:r>
          <a:endParaRPr lang="en-GB" sz="1500" noProof="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5047235-66AD-4696-8B73-43053415C3B4}" type="parTrans" cxnId="{BA238892-FDEA-4BFF-8853-CE240FE504A5}">
      <dgm:prSet/>
      <dgm:spPr/>
      <dgm:t>
        <a:bodyPr/>
        <a:lstStyle/>
        <a:p>
          <a:endParaRPr lang="en-GB" sz="14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B4E78F2-5094-41C3-AF46-ED844A59E6AE}" type="sibTrans" cxnId="{BA238892-FDEA-4BFF-8853-CE240FE504A5}">
      <dgm:prSet/>
      <dgm:spPr/>
      <dgm:t>
        <a:bodyPr/>
        <a:lstStyle/>
        <a:p>
          <a:endParaRPr lang="en-GB" sz="14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E5514920-F147-4653-B3AF-67AAA20A1FB2}">
      <dgm:prSet custT="1"/>
      <dgm:spPr>
        <a:solidFill>
          <a:schemeClr val="bg1"/>
        </a:solidFill>
        <a:ln>
          <a:solidFill>
            <a:schemeClr val="bg1">
              <a:alpha val="60000"/>
            </a:schemeClr>
          </a:solidFill>
        </a:ln>
      </dgm:spPr>
      <dgm:t>
        <a:bodyPr lIns="0" tIns="0" rIns="0" bIns="0"/>
        <a:lstStyle/>
        <a:p>
          <a:pPr algn="ctr" rtl="0">
            <a:lnSpc>
              <a:spcPct val="114000"/>
            </a:lnSpc>
            <a:spcAft>
              <a:spcPts val="0"/>
            </a:spcAft>
          </a:pPr>
          <a:r>
            <a:rPr lang="en-GB" sz="1400" noProof="0" dirty="0" smtClean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Power</a:t>
          </a:r>
          <a:endParaRPr lang="en-GB" sz="1400" noProof="0" dirty="0">
            <a:solidFill>
              <a:schemeClr val="bg1">
                <a:lumMod val="50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A03B4952-15AD-479A-AB61-95751BA35AA5}" type="sibTrans" cxnId="{F2F3BAF4-E625-45E2-AD7E-248F5E41C7CA}">
      <dgm:prSet/>
      <dgm:spPr/>
      <dgm:t>
        <a:bodyPr/>
        <a:lstStyle/>
        <a:p>
          <a:endParaRPr lang="en-GB" sz="14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193C88BE-FE36-4599-9FDF-2DD9D60637C7}" type="parTrans" cxnId="{F2F3BAF4-E625-45E2-AD7E-248F5E41C7CA}">
      <dgm:prSet/>
      <dgm:spPr/>
      <dgm:t>
        <a:bodyPr/>
        <a:lstStyle/>
        <a:p>
          <a:endParaRPr lang="en-GB" sz="14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6ECF250F-2558-4B35-80CD-F1D7F7CADCF7}">
      <dgm:prSet custT="1"/>
      <dgm:spPr>
        <a:solidFill>
          <a:schemeClr val="bg1"/>
        </a:solidFill>
        <a:ln>
          <a:solidFill>
            <a:schemeClr val="bg1">
              <a:alpha val="60000"/>
            </a:schemeClr>
          </a:solidFill>
        </a:ln>
      </dgm:spPr>
      <dgm:t>
        <a:bodyPr lIns="0" tIns="0" rIns="0" bIns="0"/>
        <a:lstStyle/>
        <a:p>
          <a:pPr algn="ctr" rtl="0">
            <a:lnSpc>
              <a:spcPct val="114000"/>
            </a:lnSpc>
            <a:spcAft>
              <a:spcPts val="0"/>
            </a:spcAft>
          </a:pPr>
          <a:r>
            <a:rPr lang="en-GB" sz="1400" noProof="0" dirty="0" smtClean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ACTL</a:t>
          </a:r>
          <a:endParaRPr lang="en-GB" sz="1400" noProof="0" dirty="0">
            <a:solidFill>
              <a:schemeClr val="bg1">
                <a:lumMod val="50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A590E72-DE9F-455B-A3B2-9DE6E1242C60}" type="parTrans" cxnId="{0375DBB1-304E-4016-8F1E-4B1A8BA4CB00}">
      <dgm:prSet/>
      <dgm:spPr/>
      <dgm:t>
        <a:bodyPr/>
        <a:lstStyle/>
        <a:p>
          <a:endParaRPr lang="en-GB"/>
        </a:p>
      </dgm:t>
    </dgm:pt>
    <dgm:pt modelId="{957A44F3-A7B8-4612-B0F1-515CB198106E}" type="sibTrans" cxnId="{0375DBB1-304E-4016-8F1E-4B1A8BA4CB00}">
      <dgm:prSet/>
      <dgm:spPr/>
      <dgm:t>
        <a:bodyPr/>
        <a:lstStyle/>
        <a:p>
          <a:endParaRPr lang="en-GB"/>
        </a:p>
      </dgm:t>
    </dgm:pt>
    <dgm:pt modelId="{03E47A36-DCD5-4534-B4C3-4C3C96D84745}">
      <dgm:prSet custT="1"/>
      <dgm:spPr>
        <a:solidFill>
          <a:schemeClr val="tx2">
            <a:lumMod val="40000"/>
            <a:lumOff val="60000"/>
            <a:alpha val="80000"/>
          </a:schemeClr>
        </a:solidFill>
        <a:ln>
          <a:solidFill>
            <a:schemeClr val="bg1">
              <a:alpha val="60000"/>
            </a:schemeClr>
          </a:solidFill>
        </a:ln>
      </dgm:spPr>
      <dgm:t>
        <a:bodyPr lIns="108000" tIns="720000" rIns="108000" bIns="0"/>
        <a:lstStyle/>
        <a:p>
          <a:pPr rtl="0">
            <a:lnSpc>
              <a:spcPct val="120000"/>
            </a:lnSpc>
            <a:spcAft>
              <a:spcPts val="0"/>
            </a:spcAft>
          </a:pPr>
          <a:r>
            <a:rPr lang="en-GB" sz="15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Helvetica Neue Light" charset="0"/>
            </a:rPr>
            <a:t>Power control and monitoring </a:t>
          </a:r>
        </a:p>
        <a:p>
          <a:pPr rtl="0">
            <a:lnSpc>
              <a:spcPct val="120000"/>
            </a:lnSpc>
            <a:spcAft>
              <a:spcPts val="0"/>
            </a:spcAft>
          </a:pPr>
          <a:r>
            <a:rPr lang="en-GB" sz="15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Helvetica Neue Light" charset="0"/>
            </a:rPr>
            <a:t>integrated to ACTL (?)</a:t>
          </a:r>
          <a:endParaRPr lang="en-GB" sz="1500" noProof="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E5BE3F23-E5B3-4C11-9741-C2AB6E0A61A0}" type="parTrans" cxnId="{81B8A5DF-EDDF-42E7-80FF-A2E854EA42A6}">
      <dgm:prSet/>
      <dgm:spPr/>
      <dgm:t>
        <a:bodyPr/>
        <a:lstStyle/>
        <a:p>
          <a:endParaRPr lang="en-GB"/>
        </a:p>
      </dgm:t>
    </dgm:pt>
    <dgm:pt modelId="{390D3804-3BCF-4D96-A93A-D2B68F08CA44}" type="sibTrans" cxnId="{81B8A5DF-EDDF-42E7-80FF-A2E854EA42A6}">
      <dgm:prSet/>
      <dgm:spPr/>
      <dgm:t>
        <a:bodyPr/>
        <a:lstStyle/>
        <a:p>
          <a:endParaRPr lang="en-GB"/>
        </a:p>
      </dgm:t>
    </dgm:pt>
    <dgm:pt modelId="{8F6C3AE6-2E6B-4E41-AF62-90FEEA47BF9C}">
      <dgm:prSet custT="1"/>
      <dgm:spPr>
        <a:solidFill>
          <a:schemeClr val="bg1"/>
        </a:solidFill>
        <a:ln>
          <a:solidFill>
            <a:schemeClr val="bg1">
              <a:alpha val="60000"/>
            </a:schemeClr>
          </a:solidFill>
        </a:ln>
      </dgm:spPr>
      <dgm:t>
        <a:bodyPr lIns="0" tIns="0" rIns="0" bIns="0"/>
        <a:lstStyle/>
        <a:p>
          <a:pPr algn="ctr" rtl="0">
            <a:lnSpc>
              <a:spcPct val="114000"/>
            </a:lnSpc>
            <a:spcAft>
              <a:spcPts val="0"/>
            </a:spcAft>
          </a:pPr>
          <a:r>
            <a:rPr lang="en-GB" sz="1400" noProof="0" dirty="0" smtClean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COM</a:t>
          </a:r>
          <a:endParaRPr lang="en-GB" sz="1400" noProof="0" dirty="0">
            <a:solidFill>
              <a:schemeClr val="bg1">
                <a:lumMod val="50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224F8506-183F-401C-9F68-068AAE40C3F4}" type="sibTrans" cxnId="{9D023D77-32F4-482E-8203-443B451548DE}">
      <dgm:prSet/>
      <dgm:spPr/>
      <dgm:t>
        <a:bodyPr/>
        <a:lstStyle/>
        <a:p>
          <a:endParaRPr lang="en-GB"/>
        </a:p>
      </dgm:t>
    </dgm:pt>
    <dgm:pt modelId="{E74EA88B-5192-42BF-B9D6-66DBB475F514}" type="parTrans" cxnId="{9D023D77-32F4-482E-8203-443B451548DE}">
      <dgm:prSet/>
      <dgm:spPr/>
      <dgm:t>
        <a:bodyPr/>
        <a:lstStyle/>
        <a:p>
          <a:endParaRPr lang="en-GB"/>
        </a:p>
      </dgm:t>
    </dgm:pt>
    <dgm:pt modelId="{3E853299-13D9-4EB4-8C85-381AEDBEA82F}" type="pres">
      <dgm:prSet presAssocID="{5EF047A6-47F7-4DF3-980E-C9891A51EE60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24C2AE8-84A3-45BE-BEB9-CEC603D439C6}" type="pres">
      <dgm:prSet presAssocID="{9CCDA2A1-E1FB-4833-9FB9-A3CAEB6690DF}" presName="compNode" presStyleCnt="0"/>
      <dgm:spPr/>
    </dgm:pt>
    <dgm:pt modelId="{9A347F5A-E281-4B2B-8F7E-F8E5A0C25973}" type="pres">
      <dgm:prSet presAssocID="{9CCDA2A1-E1FB-4833-9FB9-A3CAEB6690DF}" presName="aNode" presStyleLbl="bgShp" presStyleIdx="0" presStyleCnt="2"/>
      <dgm:spPr/>
      <dgm:t>
        <a:bodyPr/>
        <a:lstStyle/>
        <a:p>
          <a:endParaRPr lang="en-GB"/>
        </a:p>
      </dgm:t>
    </dgm:pt>
    <dgm:pt modelId="{06EF58B8-427B-4FF5-A713-96D5BA23373C}" type="pres">
      <dgm:prSet presAssocID="{9CCDA2A1-E1FB-4833-9FB9-A3CAEB6690DF}" presName="textNode" presStyleLbl="bgShp" presStyleIdx="0" presStyleCnt="2"/>
      <dgm:spPr/>
      <dgm:t>
        <a:bodyPr/>
        <a:lstStyle/>
        <a:p>
          <a:endParaRPr lang="en-GB"/>
        </a:p>
      </dgm:t>
    </dgm:pt>
    <dgm:pt modelId="{5B513258-20E2-40C8-AFA6-E86AA2B5F716}" type="pres">
      <dgm:prSet presAssocID="{9CCDA2A1-E1FB-4833-9FB9-A3CAEB6690DF}" presName="compChildNode" presStyleCnt="0"/>
      <dgm:spPr/>
    </dgm:pt>
    <dgm:pt modelId="{60C30606-8D22-4840-A2BA-A867792690FF}" type="pres">
      <dgm:prSet presAssocID="{9CCDA2A1-E1FB-4833-9FB9-A3CAEB6690DF}" presName="theInnerList" presStyleCnt="0"/>
      <dgm:spPr/>
    </dgm:pt>
    <dgm:pt modelId="{EF9C2C89-9F9A-47A3-9E23-8F83CD411674}" type="pres">
      <dgm:prSet presAssocID="{E5514920-F147-4653-B3AF-67AAA20A1FB2}" presName="childNode" presStyleLbl="node1" presStyleIdx="0" presStyleCnt="3" custScaleY="3272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0A8CA83-9FD4-48BB-B4FD-FCADF39419BB}" type="pres">
      <dgm:prSet presAssocID="{E5514920-F147-4653-B3AF-67AAA20A1FB2}" presName="aSpace2" presStyleCnt="0"/>
      <dgm:spPr/>
    </dgm:pt>
    <dgm:pt modelId="{D49E1F6A-CCD4-4851-8030-492949A4B382}" type="pres">
      <dgm:prSet presAssocID="{8F6C3AE6-2E6B-4E41-AF62-90FEEA47BF9C}" presName="childNode" presStyleLbl="node1" presStyleIdx="1" presStyleCnt="3" custScaleY="3272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C82F45A-F945-4550-BAF6-E1B33BA1E4B3}" type="pres">
      <dgm:prSet presAssocID="{8F6C3AE6-2E6B-4E41-AF62-90FEEA47BF9C}" presName="aSpace2" presStyleCnt="0"/>
      <dgm:spPr/>
    </dgm:pt>
    <dgm:pt modelId="{ED49F38B-A239-428C-BD95-1A50A0D68452}" type="pres">
      <dgm:prSet presAssocID="{6ECF250F-2558-4B35-80CD-F1D7F7CADCF7}" presName="childNode" presStyleLbl="node1" presStyleIdx="2" presStyleCnt="3" custScaleY="3272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EDE762F-6FF7-4394-8716-BDDF9AE796F0}" type="pres">
      <dgm:prSet presAssocID="{9CCDA2A1-E1FB-4833-9FB9-A3CAEB6690DF}" presName="aSpace" presStyleCnt="0"/>
      <dgm:spPr/>
    </dgm:pt>
    <dgm:pt modelId="{7682F1EF-84CC-407E-A364-97DED6ABD135}" type="pres">
      <dgm:prSet presAssocID="{03E47A36-DCD5-4534-B4C3-4C3C96D84745}" presName="compNode" presStyleCnt="0"/>
      <dgm:spPr/>
    </dgm:pt>
    <dgm:pt modelId="{E884ECE7-E37C-44B0-8E88-C32DF8A967D9}" type="pres">
      <dgm:prSet presAssocID="{03E47A36-DCD5-4534-B4C3-4C3C96D84745}" presName="aNode" presStyleLbl="bgShp" presStyleIdx="1" presStyleCnt="2"/>
      <dgm:spPr/>
      <dgm:t>
        <a:bodyPr/>
        <a:lstStyle/>
        <a:p>
          <a:endParaRPr lang="en-GB"/>
        </a:p>
      </dgm:t>
    </dgm:pt>
    <dgm:pt modelId="{46A15A12-835D-4825-94DB-85898463A21D}" type="pres">
      <dgm:prSet presAssocID="{03E47A36-DCD5-4534-B4C3-4C3C96D84745}" presName="textNode" presStyleLbl="bgShp" presStyleIdx="1" presStyleCnt="2"/>
      <dgm:spPr/>
      <dgm:t>
        <a:bodyPr/>
        <a:lstStyle/>
        <a:p>
          <a:endParaRPr lang="en-GB"/>
        </a:p>
      </dgm:t>
    </dgm:pt>
    <dgm:pt modelId="{9AD69E11-4FA2-4917-973B-4B64BE21AC06}" type="pres">
      <dgm:prSet presAssocID="{03E47A36-DCD5-4534-B4C3-4C3C96D84745}" presName="compChildNode" presStyleCnt="0"/>
      <dgm:spPr/>
    </dgm:pt>
    <dgm:pt modelId="{ED0E6675-15E9-4BB8-8A71-DED4CA0416F4}" type="pres">
      <dgm:prSet presAssocID="{03E47A36-DCD5-4534-B4C3-4C3C96D84745}" presName="theInnerList" presStyleCnt="0"/>
      <dgm:spPr/>
    </dgm:pt>
  </dgm:ptLst>
  <dgm:cxnLst>
    <dgm:cxn modelId="{F2F3BAF4-E625-45E2-AD7E-248F5E41C7CA}" srcId="{9CCDA2A1-E1FB-4833-9FB9-A3CAEB6690DF}" destId="{E5514920-F147-4653-B3AF-67AAA20A1FB2}" srcOrd="0" destOrd="0" parTransId="{193C88BE-FE36-4599-9FDF-2DD9D60637C7}" sibTransId="{A03B4952-15AD-479A-AB61-95751BA35AA5}"/>
    <dgm:cxn modelId="{E5A690CA-C9B8-4CBC-A2FA-24B612534237}" type="presOf" srcId="{8F6C3AE6-2E6B-4E41-AF62-90FEEA47BF9C}" destId="{D49E1F6A-CCD4-4851-8030-492949A4B382}" srcOrd="0" destOrd="0" presId="urn:microsoft.com/office/officeart/2005/8/layout/lProcess2"/>
    <dgm:cxn modelId="{72735BAE-F6EE-44EB-99B3-DD5BED3C6947}" type="presOf" srcId="{E5514920-F147-4653-B3AF-67AAA20A1FB2}" destId="{EF9C2C89-9F9A-47A3-9E23-8F83CD411674}" srcOrd="0" destOrd="0" presId="urn:microsoft.com/office/officeart/2005/8/layout/lProcess2"/>
    <dgm:cxn modelId="{B561F614-6306-4026-9E54-3CEF5174B5EE}" type="presOf" srcId="{03E47A36-DCD5-4534-B4C3-4C3C96D84745}" destId="{E884ECE7-E37C-44B0-8E88-C32DF8A967D9}" srcOrd="0" destOrd="0" presId="urn:microsoft.com/office/officeart/2005/8/layout/lProcess2"/>
    <dgm:cxn modelId="{9D023D77-32F4-482E-8203-443B451548DE}" srcId="{9CCDA2A1-E1FB-4833-9FB9-A3CAEB6690DF}" destId="{8F6C3AE6-2E6B-4E41-AF62-90FEEA47BF9C}" srcOrd="1" destOrd="0" parTransId="{E74EA88B-5192-42BF-B9D6-66DBB475F514}" sibTransId="{224F8506-183F-401C-9F68-068AAE40C3F4}"/>
    <dgm:cxn modelId="{81B8A5DF-EDDF-42E7-80FF-A2E854EA42A6}" srcId="{5EF047A6-47F7-4DF3-980E-C9891A51EE60}" destId="{03E47A36-DCD5-4534-B4C3-4C3C96D84745}" srcOrd="1" destOrd="0" parTransId="{E5BE3F23-E5B3-4C11-9741-C2AB6E0A61A0}" sibTransId="{390D3804-3BCF-4D96-A93A-D2B68F08CA44}"/>
    <dgm:cxn modelId="{0375DBB1-304E-4016-8F1E-4B1A8BA4CB00}" srcId="{9CCDA2A1-E1FB-4833-9FB9-A3CAEB6690DF}" destId="{6ECF250F-2558-4B35-80CD-F1D7F7CADCF7}" srcOrd="2" destOrd="0" parTransId="{5A590E72-DE9F-455B-A3B2-9DE6E1242C60}" sibTransId="{957A44F3-A7B8-4612-B0F1-515CB198106E}"/>
    <dgm:cxn modelId="{017347DD-EC17-447F-A5E3-A29B513C1E24}" type="presOf" srcId="{9CCDA2A1-E1FB-4833-9FB9-A3CAEB6690DF}" destId="{9A347F5A-E281-4B2B-8F7E-F8E5A0C25973}" srcOrd="0" destOrd="0" presId="urn:microsoft.com/office/officeart/2005/8/layout/lProcess2"/>
    <dgm:cxn modelId="{BA807843-7C80-4240-8986-767D497F3AFC}" type="presOf" srcId="{9CCDA2A1-E1FB-4833-9FB9-A3CAEB6690DF}" destId="{06EF58B8-427B-4FF5-A713-96D5BA23373C}" srcOrd="1" destOrd="0" presId="urn:microsoft.com/office/officeart/2005/8/layout/lProcess2"/>
    <dgm:cxn modelId="{6C56ED17-28AE-4702-AFAD-10A40A101F01}" type="presOf" srcId="{03E47A36-DCD5-4534-B4C3-4C3C96D84745}" destId="{46A15A12-835D-4825-94DB-85898463A21D}" srcOrd="1" destOrd="0" presId="urn:microsoft.com/office/officeart/2005/8/layout/lProcess2"/>
    <dgm:cxn modelId="{86843AB9-C662-4586-9F53-D8AE2CC0B241}" type="presOf" srcId="{6ECF250F-2558-4B35-80CD-F1D7F7CADCF7}" destId="{ED49F38B-A239-428C-BD95-1A50A0D68452}" srcOrd="0" destOrd="0" presId="urn:microsoft.com/office/officeart/2005/8/layout/lProcess2"/>
    <dgm:cxn modelId="{BA238892-FDEA-4BFF-8853-CE240FE504A5}" srcId="{5EF047A6-47F7-4DF3-980E-C9891A51EE60}" destId="{9CCDA2A1-E1FB-4833-9FB9-A3CAEB6690DF}" srcOrd="0" destOrd="0" parTransId="{B5047235-66AD-4696-8B73-43053415C3B4}" sibTransId="{7B4E78F2-5094-41C3-AF46-ED844A59E6AE}"/>
    <dgm:cxn modelId="{2A2F7F35-9242-476A-A934-D98DD0556C0A}" type="presOf" srcId="{5EF047A6-47F7-4DF3-980E-C9891A51EE60}" destId="{3E853299-13D9-4EB4-8C85-381AEDBEA82F}" srcOrd="0" destOrd="0" presId="urn:microsoft.com/office/officeart/2005/8/layout/lProcess2"/>
    <dgm:cxn modelId="{8A6C114C-7B8D-4115-AFE4-31A8ACFE90C9}" type="presParOf" srcId="{3E853299-13D9-4EB4-8C85-381AEDBEA82F}" destId="{724C2AE8-84A3-45BE-BEB9-CEC603D439C6}" srcOrd="0" destOrd="0" presId="urn:microsoft.com/office/officeart/2005/8/layout/lProcess2"/>
    <dgm:cxn modelId="{85DF3744-0590-4BEA-A6C6-D8A9C5614633}" type="presParOf" srcId="{724C2AE8-84A3-45BE-BEB9-CEC603D439C6}" destId="{9A347F5A-E281-4B2B-8F7E-F8E5A0C25973}" srcOrd="0" destOrd="0" presId="urn:microsoft.com/office/officeart/2005/8/layout/lProcess2"/>
    <dgm:cxn modelId="{AF2F0C29-430A-43BC-9655-D34774566F79}" type="presParOf" srcId="{724C2AE8-84A3-45BE-BEB9-CEC603D439C6}" destId="{06EF58B8-427B-4FF5-A713-96D5BA23373C}" srcOrd="1" destOrd="0" presId="urn:microsoft.com/office/officeart/2005/8/layout/lProcess2"/>
    <dgm:cxn modelId="{6F354ADE-FAA1-470D-91C6-2FF5ADA73539}" type="presParOf" srcId="{724C2AE8-84A3-45BE-BEB9-CEC603D439C6}" destId="{5B513258-20E2-40C8-AFA6-E86AA2B5F716}" srcOrd="2" destOrd="0" presId="urn:microsoft.com/office/officeart/2005/8/layout/lProcess2"/>
    <dgm:cxn modelId="{5169EB2A-F172-4529-BE5B-2027D15C1095}" type="presParOf" srcId="{5B513258-20E2-40C8-AFA6-E86AA2B5F716}" destId="{60C30606-8D22-4840-A2BA-A867792690FF}" srcOrd="0" destOrd="0" presId="urn:microsoft.com/office/officeart/2005/8/layout/lProcess2"/>
    <dgm:cxn modelId="{E0D03F77-931A-4DF1-8D2A-DEF74DD39098}" type="presParOf" srcId="{60C30606-8D22-4840-A2BA-A867792690FF}" destId="{EF9C2C89-9F9A-47A3-9E23-8F83CD411674}" srcOrd="0" destOrd="0" presId="urn:microsoft.com/office/officeart/2005/8/layout/lProcess2"/>
    <dgm:cxn modelId="{64C6614F-F140-4EBE-BBB9-A790DEFE75F5}" type="presParOf" srcId="{60C30606-8D22-4840-A2BA-A867792690FF}" destId="{F0A8CA83-9FD4-48BB-B4FD-FCADF39419BB}" srcOrd="1" destOrd="0" presId="urn:microsoft.com/office/officeart/2005/8/layout/lProcess2"/>
    <dgm:cxn modelId="{8366B35E-16D3-4656-AB45-F8A0ED1124C2}" type="presParOf" srcId="{60C30606-8D22-4840-A2BA-A867792690FF}" destId="{D49E1F6A-CCD4-4851-8030-492949A4B382}" srcOrd="2" destOrd="0" presId="urn:microsoft.com/office/officeart/2005/8/layout/lProcess2"/>
    <dgm:cxn modelId="{3AC68CC9-2D4F-4563-B0A5-33F81DC05700}" type="presParOf" srcId="{60C30606-8D22-4840-A2BA-A867792690FF}" destId="{EC82F45A-F945-4550-BAF6-E1B33BA1E4B3}" srcOrd="3" destOrd="0" presId="urn:microsoft.com/office/officeart/2005/8/layout/lProcess2"/>
    <dgm:cxn modelId="{D4003A35-FE28-4020-AD7A-334D8260C837}" type="presParOf" srcId="{60C30606-8D22-4840-A2BA-A867792690FF}" destId="{ED49F38B-A239-428C-BD95-1A50A0D68452}" srcOrd="4" destOrd="0" presId="urn:microsoft.com/office/officeart/2005/8/layout/lProcess2"/>
    <dgm:cxn modelId="{CB2AC233-3132-4203-9C74-1D16FF575ADB}" type="presParOf" srcId="{3E853299-13D9-4EB4-8C85-381AEDBEA82F}" destId="{DEDE762F-6FF7-4394-8716-BDDF9AE796F0}" srcOrd="1" destOrd="0" presId="urn:microsoft.com/office/officeart/2005/8/layout/lProcess2"/>
    <dgm:cxn modelId="{2D745B2D-6818-452E-8206-F049D54DC135}" type="presParOf" srcId="{3E853299-13D9-4EB4-8C85-381AEDBEA82F}" destId="{7682F1EF-84CC-407E-A364-97DED6ABD135}" srcOrd="2" destOrd="0" presId="urn:microsoft.com/office/officeart/2005/8/layout/lProcess2"/>
    <dgm:cxn modelId="{3A32050A-7B62-4BDC-97D3-C59265ADADEA}" type="presParOf" srcId="{7682F1EF-84CC-407E-A364-97DED6ABD135}" destId="{E884ECE7-E37C-44B0-8E88-C32DF8A967D9}" srcOrd="0" destOrd="0" presId="urn:microsoft.com/office/officeart/2005/8/layout/lProcess2"/>
    <dgm:cxn modelId="{049C51E1-28E2-4C42-9E5F-47022F3769DA}" type="presParOf" srcId="{7682F1EF-84CC-407E-A364-97DED6ABD135}" destId="{46A15A12-835D-4825-94DB-85898463A21D}" srcOrd="1" destOrd="0" presId="urn:microsoft.com/office/officeart/2005/8/layout/lProcess2"/>
    <dgm:cxn modelId="{C1462940-7C2D-40F3-ACBF-133B4DBB124B}" type="presParOf" srcId="{7682F1EF-84CC-407E-A364-97DED6ABD135}" destId="{9AD69E11-4FA2-4917-973B-4B64BE21AC06}" srcOrd="2" destOrd="0" presId="urn:microsoft.com/office/officeart/2005/8/layout/lProcess2"/>
    <dgm:cxn modelId="{12421E79-03F0-4D9C-B0D0-BA244D80B6DC}" type="presParOf" srcId="{9AD69E11-4FA2-4917-973B-4B64BE21AC06}" destId="{ED0E6675-15E9-4BB8-8A71-DED4CA0416F4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DA7BA5-4150-42D3-AFC7-35D5FE862815}">
      <dsp:nvSpPr>
        <dsp:cNvPr id="0" name=""/>
        <dsp:cNvSpPr/>
      </dsp:nvSpPr>
      <dsp:spPr>
        <a:xfrm>
          <a:off x="2158074" y="1368157"/>
          <a:ext cx="1444491" cy="1444491"/>
        </a:xfrm>
        <a:prstGeom prst="ellipse">
          <a:avLst/>
        </a:prstGeom>
        <a:solidFill>
          <a:schemeClr val="tx2">
            <a:lumMod val="40000"/>
            <a:lumOff val="60000"/>
            <a:alpha val="9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Integrated CTA layout</a:t>
          </a:r>
          <a:endParaRPr lang="en-GB" sz="1400" kern="1200" noProof="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369615" y="1579698"/>
        <a:ext cx="1021409" cy="1021409"/>
      </dsp:txXfrm>
    </dsp:sp>
    <dsp:sp modelId="{A1CD7633-BAE8-4BFA-AAAD-8BE05AC5BB31}">
      <dsp:nvSpPr>
        <dsp:cNvPr id="0" name=""/>
        <dsp:cNvSpPr/>
      </dsp:nvSpPr>
      <dsp:spPr>
        <a:xfrm rot="12259311">
          <a:off x="1142706" y="1341055"/>
          <a:ext cx="1070203" cy="41168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9C1CF5-4143-406A-BA2C-393725927E4A}">
      <dsp:nvSpPr>
        <dsp:cNvPr id="0" name=""/>
        <dsp:cNvSpPr/>
      </dsp:nvSpPr>
      <dsp:spPr>
        <a:xfrm>
          <a:off x="504064" y="840593"/>
          <a:ext cx="1372267" cy="9718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>
              <a:alpha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 rtl="0">
            <a:lnSpc>
              <a:spcPct val="114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Roads (and civil)</a:t>
          </a:r>
          <a:endParaRPr lang="en-GB" sz="1400" kern="1200" noProof="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532528" y="869057"/>
        <a:ext cx="1315339" cy="914900"/>
      </dsp:txXfrm>
    </dsp:sp>
    <dsp:sp modelId="{C36669B3-BED3-4A5C-B4D9-BC222D747369}">
      <dsp:nvSpPr>
        <dsp:cNvPr id="0" name=""/>
        <dsp:cNvSpPr/>
      </dsp:nvSpPr>
      <dsp:spPr>
        <a:xfrm rot="16200000">
          <a:off x="2478651" y="713893"/>
          <a:ext cx="803337" cy="41168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648D1-7713-4749-9397-B46623721363}">
      <dsp:nvSpPr>
        <dsp:cNvPr id="0" name=""/>
        <dsp:cNvSpPr/>
      </dsp:nvSpPr>
      <dsp:spPr>
        <a:xfrm>
          <a:off x="2194186" y="32150"/>
          <a:ext cx="1372267" cy="9718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>
              <a:alpha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 rtl="0">
            <a:lnSpc>
              <a:spcPct val="114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Power network</a:t>
          </a:r>
          <a:endParaRPr lang="en-GB" sz="1400" kern="1200" noProof="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222650" y="60614"/>
        <a:ext cx="1315339" cy="914900"/>
      </dsp:txXfrm>
    </dsp:sp>
    <dsp:sp modelId="{8D5222A3-EC4A-482B-9B1F-4BDC24E50DF4}">
      <dsp:nvSpPr>
        <dsp:cNvPr id="0" name=""/>
        <dsp:cNvSpPr/>
      </dsp:nvSpPr>
      <dsp:spPr>
        <a:xfrm rot="20140689">
          <a:off x="3547730" y="1341055"/>
          <a:ext cx="1070203" cy="41168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3BEBFA-2319-4B58-8153-69D64E19A0A4}">
      <dsp:nvSpPr>
        <dsp:cNvPr id="0" name=""/>
        <dsp:cNvSpPr/>
      </dsp:nvSpPr>
      <dsp:spPr>
        <a:xfrm>
          <a:off x="3884307" y="840593"/>
          <a:ext cx="1372267" cy="9718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>
              <a:alpha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 rtl="0">
            <a:lnSpc>
              <a:spcPct val="114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Data network</a:t>
          </a:r>
          <a:endParaRPr lang="en-GB" sz="1400" kern="1200" noProof="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3912771" y="869057"/>
        <a:ext cx="1315339" cy="9149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347F5A-E281-4B2B-8F7E-F8E5A0C25973}">
      <dsp:nvSpPr>
        <dsp:cNvPr id="0" name=""/>
        <dsp:cNvSpPr/>
      </dsp:nvSpPr>
      <dsp:spPr>
        <a:xfrm>
          <a:off x="2883" y="0"/>
          <a:ext cx="2773433" cy="1368152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  <a:alpha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noProof="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Input to </a:t>
          </a:r>
          <a:r>
            <a:rPr lang="en-GB" sz="1500" b="1" kern="1200" noProof="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building</a:t>
          </a:r>
          <a:r>
            <a:rPr lang="en-GB" sz="1500" kern="1200" noProof="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design</a:t>
          </a:r>
          <a:endParaRPr lang="en-GB" sz="1500" kern="1200" noProof="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883" y="0"/>
        <a:ext cx="2773433" cy="410445"/>
      </dsp:txXfrm>
    </dsp:sp>
    <dsp:sp modelId="{EF9C2C89-9F9A-47A3-9E23-8F83CD411674}">
      <dsp:nvSpPr>
        <dsp:cNvPr id="0" name=""/>
        <dsp:cNvSpPr/>
      </dsp:nvSpPr>
      <dsp:spPr>
        <a:xfrm>
          <a:off x="280226" y="410535"/>
          <a:ext cx="2218746" cy="225649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bg1">
              <a:alpha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0">
            <a:lnSpc>
              <a:spcPct val="114000"/>
            </a:lnSpc>
            <a:spcBef>
              <a:spcPct val="0"/>
            </a:spcBef>
            <a:spcAft>
              <a:spcPts val="0"/>
            </a:spcAft>
          </a:pPr>
          <a:r>
            <a:rPr lang="en-GB" sz="1400" kern="1200" noProof="0" dirty="0" smtClean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Power</a:t>
          </a:r>
          <a:endParaRPr lang="en-GB" sz="1400" kern="1200" noProof="0" dirty="0">
            <a:solidFill>
              <a:schemeClr val="bg1">
                <a:lumMod val="50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86835" y="417144"/>
        <a:ext cx="2205528" cy="212431"/>
      </dsp:txXfrm>
    </dsp:sp>
    <dsp:sp modelId="{D49E1F6A-CCD4-4851-8030-492949A4B382}">
      <dsp:nvSpPr>
        <dsp:cNvPr id="0" name=""/>
        <dsp:cNvSpPr/>
      </dsp:nvSpPr>
      <dsp:spPr>
        <a:xfrm>
          <a:off x="280226" y="742270"/>
          <a:ext cx="2218746" cy="225649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bg1">
              <a:alpha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0">
            <a:lnSpc>
              <a:spcPct val="114000"/>
            </a:lnSpc>
            <a:spcBef>
              <a:spcPct val="0"/>
            </a:spcBef>
            <a:spcAft>
              <a:spcPts val="0"/>
            </a:spcAft>
          </a:pPr>
          <a:r>
            <a:rPr lang="en-GB" sz="1400" kern="1200" noProof="0" dirty="0" smtClean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COM</a:t>
          </a:r>
          <a:endParaRPr lang="en-GB" sz="1400" kern="1200" noProof="0" dirty="0">
            <a:solidFill>
              <a:schemeClr val="bg1">
                <a:lumMod val="50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86835" y="748879"/>
        <a:ext cx="2205528" cy="212431"/>
      </dsp:txXfrm>
    </dsp:sp>
    <dsp:sp modelId="{ED49F38B-A239-428C-BD95-1A50A0D68452}">
      <dsp:nvSpPr>
        <dsp:cNvPr id="0" name=""/>
        <dsp:cNvSpPr/>
      </dsp:nvSpPr>
      <dsp:spPr>
        <a:xfrm>
          <a:off x="280226" y="1074005"/>
          <a:ext cx="2218746" cy="225649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bg1">
              <a:alpha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0">
            <a:lnSpc>
              <a:spcPct val="114000"/>
            </a:lnSpc>
            <a:spcBef>
              <a:spcPct val="0"/>
            </a:spcBef>
            <a:spcAft>
              <a:spcPts val="0"/>
            </a:spcAft>
          </a:pPr>
          <a:r>
            <a:rPr lang="en-GB" sz="1400" kern="1200" noProof="0" dirty="0" smtClean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ACTL</a:t>
          </a:r>
          <a:endParaRPr lang="en-GB" sz="1400" kern="1200" noProof="0" dirty="0">
            <a:solidFill>
              <a:schemeClr val="bg1">
                <a:lumMod val="50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86835" y="1080614"/>
        <a:ext cx="2205528" cy="212431"/>
      </dsp:txXfrm>
    </dsp:sp>
    <dsp:sp modelId="{E884ECE7-E37C-44B0-8E88-C32DF8A967D9}">
      <dsp:nvSpPr>
        <dsp:cNvPr id="0" name=""/>
        <dsp:cNvSpPr/>
      </dsp:nvSpPr>
      <dsp:spPr>
        <a:xfrm>
          <a:off x="2984323" y="0"/>
          <a:ext cx="2773433" cy="1368152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  <a:alpha val="80000"/>
          </a:schemeClr>
        </a:solidFill>
        <a:ln>
          <a:solidFill>
            <a:schemeClr val="bg1">
              <a:alpha val="6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720000" rIns="108000" bIns="0" numCol="1" spcCol="1270" anchor="ctr" anchorCtr="0">
          <a:noAutofit/>
        </a:bodyPr>
        <a:lstStyle/>
        <a:p>
          <a:pPr lvl="0" algn="ctr" defTabSz="666750" rtl="0">
            <a:lnSpc>
              <a:spcPct val="120000"/>
            </a:lnSpc>
            <a:spcBef>
              <a:spcPct val="0"/>
            </a:spcBef>
            <a:spcAft>
              <a:spcPts val="0"/>
            </a:spcAft>
          </a:pPr>
          <a:r>
            <a:rPr lang="en-GB" sz="1500" kern="12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Helvetica Neue Light" charset="0"/>
            </a:rPr>
            <a:t>Power control and monitoring </a:t>
          </a:r>
        </a:p>
        <a:p>
          <a:pPr lvl="0" algn="ctr" defTabSz="666750" rtl="0">
            <a:lnSpc>
              <a:spcPct val="120000"/>
            </a:lnSpc>
            <a:spcBef>
              <a:spcPct val="0"/>
            </a:spcBef>
            <a:spcAft>
              <a:spcPts val="0"/>
            </a:spcAft>
          </a:pPr>
          <a:r>
            <a:rPr lang="en-GB" sz="1500" kern="12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Helvetica Neue Light" charset="0"/>
            </a:rPr>
            <a:t>integrated to ACTL (?)</a:t>
          </a:r>
          <a:endParaRPr lang="en-GB" sz="1500" kern="1200" noProof="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984323" y="0"/>
        <a:ext cx="2773433" cy="4104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95B26A-6E50-4F7C-B318-A2A8FEEDD44A}" type="datetimeFigureOut">
              <a:rPr lang="en-GB" smtClean="0"/>
              <a:t>10/02/2015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6E04E1-D169-4476-B25B-F44BE2FBC3C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588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0A3770-3D15-9B41-845B-029E4C3FA51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926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18093" indent="-318093">
              <a:spcBef>
                <a:spcPts val="600"/>
              </a:spcBef>
              <a:buFont typeface="Wingdings" charset="2"/>
              <a:buChar char="§"/>
              <a:tabLst>
                <a:tab pos="256706" algn="l"/>
              </a:tabLst>
              <a:defRPr sz="2400">
                <a:solidFill>
                  <a:schemeClr val="tx1"/>
                </a:solidFill>
              </a:defRPr>
            </a:lvl1pPr>
            <a:lvl2pPr marL="539750" indent="-263525">
              <a:buFont typeface="Wingdings" charset="2"/>
              <a:buChar char="§"/>
              <a:defRPr sz="2000">
                <a:solidFill>
                  <a:srgbClr val="4F81BD"/>
                </a:solidFill>
              </a:defRPr>
            </a:lvl2pPr>
            <a:lvl3pPr marL="776656" indent="-187470">
              <a:buFont typeface="Wingdings" charset="2"/>
              <a:buChar char="§"/>
              <a:defRPr sz="2500">
                <a:solidFill>
                  <a:schemeClr val="tx1"/>
                </a:solidFill>
              </a:defRPr>
            </a:lvl3pPr>
            <a:lvl4pPr marL="1089105" indent="-187470">
              <a:buFont typeface="Wingdings" charset="2"/>
              <a:buChar char="§"/>
              <a:defRPr sz="2500">
                <a:solidFill>
                  <a:schemeClr val="tx1"/>
                </a:solidFill>
              </a:defRPr>
            </a:lvl4pPr>
            <a:lvl5pPr marL="1401553" indent="-187470">
              <a:buFont typeface="Wingdings" charset="2"/>
              <a:buChar char="§"/>
              <a:defRPr sz="25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>
                <a:solidFill>
                  <a:prstClr val="black"/>
                </a:solidFill>
              </a:rPr>
              <a:t>PC, Jan. 2014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EFA09CC-F525-7847-8CCD-5DF4528B56E1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64038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7082" y="232177"/>
            <a:ext cx="2085082" cy="601860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1836" y="232177"/>
            <a:ext cx="6148090" cy="601860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CTA STAC, Nov. 2011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FA09CC-F525-7847-8CCD-5DF4528B56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86830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154"/>
            <a:fld id="{654DCD8F-DD54-4505-A289-E2DBED25C9F1}" type="datetime1">
              <a:rPr lang="en-GB">
                <a:solidFill>
                  <a:prstClr val="black"/>
                </a:solidFill>
              </a:rPr>
              <a:pPr defTabSz="457154"/>
              <a:t>10/02/2015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D5636-FA9A-4B9C-9C4D-AE14231D133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772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9" y="4406802"/>
            <a:ext cx="7772176" cy="136177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9" y="2906613"/>
            <a:ext cx="7772176" cy="1500188"/>
          </a:xfrm>
        </p:spPr>
        <p:txBody>
          <a:bodyPr anchor="b"/>
          <a:lstStyle>
            <a:lvl1pPr marL="0" indent="0">
              <a:buNone/>
              <a:defRPr sz="1400"/>
            </a:lvl1pPr>
            <a:lvl2pPr marL="321374" indent="0">
              <a:buNone/>
              <a:defRPr sz="1300"/>
            </a:lvl2pPr>
            <a:lvl3pPr marL="642750" indent="0">
              <a:buNone/>
              <a:defRPr sz="1100"/>
            </a:lvl3pPr>
            <a:lvl4pPr marL="964124" indent="0">
              <a:buNone/>
              <a:defRPr sz="1000"/>
            </a:lvl4pPr>
            <a:lvl5pPr marL="1285500" indent="0">
              <a:buNone/>
              <a:defRPr sz="1000"/>
            </a:lvl5pPr>
            <a:lvl6pPr marL="1606877" indent="0">
              <a:buNone/>
              <a:defRPr sz="1000"/>
            </a:lvl6pPr>
            <a:lvl7pPr marL="1928250" indent="0">
              <a:buNone/>
              <a:defRPr sz="1000"/>
            </a:lvl7pPr>
            <a:lvl8pPr marL="2249626" indent="0">
              <a:buNone/>
              <a:defRPr sz="1000"/>
            </a:lvl8pPr>
            <a:lvl9pPr marL="2571001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PC, Jan. 2014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FA09CC-F525-7847-8CCD-5DF4528B56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10046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836" y="1634133"/>
            <a:ext cx="4116586" cy="4616648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5578" y="1634133"/>
            <a:ext cx="4116586" cy="4616648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CTA STAC, Nov. 2011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FA09CC-F525-7847-8CCD-5DF4528B56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98488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1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374" indent="0">
              <a:buNone/>
              <a:defRPr sz="1400" b="1"/>
            </a:lvl2pPr>
            <a:lvl3pPr marL="642750" indent="0">
              <a:buNone/>
              <a:defRPr sz="1300" b="1"/>
            </a:lvl3pPr>
            <a:lvl4pPr marL="964124" indent="0">
              <a:buNone/>
              <a:defRPr sz="1100" b="1"/>
            </a:lvl4pPr>
            <a:lvl5pPr marL="1285500" indent="0">
              <a:buNone/>
              <a:defRPr sz="1100" b="1"/>
            </a:lvl5pPr>
            <a:lvl6pPr marL="1606877" indent="0">
              <a:buNone/>
              <a:defRPr sz="1100" b="1"/>
            </a:lvl6pPr>
            <a:lvl7pPr marL="1928250" indent="0">
              <a:buNone/>
              <a:defRPr sz="1100" b="1"/>
            </a:lvl7pPr>
            <a:lvl8pPr marL="2249626" indent="0">
              <a:buNone/>
              <a:defRPr sz="1100" b="1"/>
            </a:lvl8pPr>
            <a:lvl9pPr marL="2571001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79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5" y="1534791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374" indent="0">
              <a:buNone/>
              <a:defRPr sz="1400" b="1"/>
            </a:lvl2pPr>
            <a:lvl3pPr marL="642750" indent="0">
              <a:buNone/>
              <a:defRPr sz="1300" b="1"/>
            </a:lvl3pPr>
            <a:lvl4pPr marL="964124" indent="0">
              <a:buNone/>
              <a:defRPr sz="1100" b="1"/>
            </a:lvl4pPr>
            <a:lvl5pPr marL="1285500" indent="0">
              <a:buNone/>
              <a:defRPr sz="1100" b="1"/>
            </a:lvl5pPr>
            <a:lvl6pPr marL="1606877" indent="0">
              <a:buNone/>
              <a:defRPr sz="1100" b="1"/>
            </a:lvl6pPr>
            <a:lvl7pPr marL="1928250" indent="0">
              <a:buNone/>
              <a:defRPr sz="1100" b="1"/>
            </a:lvl7pPr>
            <a:lvl8pPr marL="2249626" indent="0">
              <a:buNone/>
              <a:defRPr sz="1100" b="1"/>
            </a:lvl8pPr>
            <a:lvl9pPr marL="2571001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5" y="2174379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CTA STAC, Nov. 2011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FA09CC-F525-7847-8CCD-5DF4528B56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88427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CTA STAC, Nov. 2013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FA09CC-F525-7847-8CCD-5DF4528B56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8366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CTA STAC, Nov. 2011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FA09CC-F525-7847-8CCD-5DF4528B56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0579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52" y="273478"/>
            <a:ext cx="3008189" cy="1161975"/>
          </a:xfrm>
        </p:spPr>
        <p:txBody>
          <a:bodyPr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273473"/>
            <a:ext cx="5111130" cy="585229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52" y="1435448"/>
            <a:ext cx="3008189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21374" indent="0">
              <a:buNone/>
              <a:defRPr sz="800"/>
            </a:lvl2pPr>
            <a:lvl3pPr marL="642750" indent="0">
              <a:buNone/>
              <a:defRPr sz="700"/>
            </a:lvl3pPr>
            <a:lvl4pPr marL="964124" indent="0">
              <a:buNone/>
              <a:defRPr sz="600"/>
            </a:lvl4pPr>
            <a:lvl5pPr marL="1285500" indent="0">
              <a:buNone/>
              <a:defRPr sz="600"/>
            </a:lvl5pPr>
            <a:lvl6pPr marL="1606877" indent="0">
              <a:buNone/>
              <a:defRPr sz="600"/>
            </a:lvl6pPr>
            <a:lvl7pPr marL="1928250" indent="0">
              <a:buNone/>
              <a:defRPr sz="600"/>
            </a:lvl7pPr>
            <a:lvl8pPr marL="2249626" indent="0">
              <a:buNone/>
              <a:defRPr sz="600"/>
            </a:lvl8pPr>
            <a:lvl9pPr marL="2571001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CTA STAC, Nov. 2011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FA09CC-F525-7847-8CCD-5DF4528B56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97939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40" y="4800824"/>
            <a:ext cx="5486177" cy="567035"/>
          </a:xfrm>
        </p:spPr>
        <p:txBody>
          <a:bodyPr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40" y="612800"/>
            <a:ext cx="5486177" cy="4114354"/>
          </a:xfrm>
        </p:spPr>
        <p:txBody>
          <a:bodyPr/>
          <a:lstStyle>
            <a:lvl1pPr marL="0" indent="0">
              <a:buNone/>
              <a:defRPr sz="2200"/>
            </a:lvl1pPr>
            <a:lvl2pPr marL="321374" indent="0">
              <a:buNone/>
              <a:defRPr sz="2000"/>
            </a:lvl2pPr>
            <a:lvl3pPr marL="642750" indent="0">
              <a:buNone/>
              <a:defRPr sz="1700"/>
            </a:lvl3pPr>
            <a:lvl4pPr marL="964124" indent="0">
              <a:buNone/>
              <a:defRPr sz="1400"/>
            </a:lvl4pPr>
            <a:lvl5pPr marL="1285500" indent="0">
              <a:buNone/>
              <a:defRPr sz="1400"/>
            </a:lvl5pPr>
            <a:lvl6pPr marL="1606877" indent="0">
              <a:buNone/>
              <a:defRPr sz="1400"/>
            </a:lvl6pPr>
            <a:lvl7pPr marL="1928250" indent="0">
              <a:buNone/>
              <a:defRPr sz="1400"/>
            </a:lvl7pPr>
            <a:lvl8pPr marL="2249626" indent="0">
              <a:buNone/>
              <a:defRPr sz="1400"/>
            </a:lvl8pPr>
            <a:lvl9pPr marL="2571001" indent="0">
              <a:buNone/>
              <a:defRPr sz="1400"/>
            </a:lvl9pPr>
          </a:lstStyle>
          <a:p>
            <a:pPr lvl="0"/>
            <a:endParaRPr lang="en-US" noProof="0" dirty="0" smtClean="0">
              <a:sym typeface="Helvetica Neue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40" y="5367860"/>
            <a:ext cx="5486177" cy="804788"/>
          </a:xfrm>
        </p:spPr>
        <p:txBody>
          <a:bodyPr/>
          <a:lstStyle>
            <a:lvl1pPr marL="0" indent="0">
              <a:buNone/>
              <a:defRPr sz="1000"/>
            </a:lvl1pPr>
            <a:lvl2pPr marL="321374" indent="0">
              <a:buNone/>
              <a:defRPr sz="800"/>
            </a:lvl2pPr>
            <a:lvl3pPr marL="642750" indent="0">
              <a:buNone/>
              <a:defRPr sz="700"/>
            </a:lvl3pPr>
            <a:lvl4pPr marL="964124" indent="0">
              <a:buNone/>
              <a:defRPr sz="600"/>
            </a:lvl4pPr>
            <a:lvl5pPr marL="1285500" indent="0">
              <a:buNone/>
              <a:defRPr sz="600"/>
            </a:lvl5pPr>
            <a:lvl6pPr marL="1606877" indent="0">
              <a:buNone/>
              <a:defRPr sz="600"/>
            </a:lvl6pPr>
            <a:lvl7pPr marL="1928250" indent="0">
              <a:buNone/>
              <a:defRPr sz="600"/>
            </a:lvl7pPr>
            <a:lvl8pPr marL="2249626" indent="0">
              <a:buNone/>
              <a:defRPr sz="600"/>
            </a:lvl8pPr>
            <a:lvl9pPr marL="2571001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CTA STAC, Nov. 2011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FA09CC-F525-7847-8CCD-5DF4528B56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13864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CTA STAC, Nov. 2011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FA09CC-F525-7847-8CCD-5DF4528B56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04272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01836" y="232177"/>
            <a:ext cx="8340328" cy="76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07" tIns="35707" rIns="35707" bIns="35707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Helvetica Neue Light" charset="0"/>
              </a:rPr>
              <a:t>Click to edit Master title style</a:t>
            </a:r>
          </a:p>
        </p:txBody>
      </p:sp>
      <p:sp>
        <p:nvSpPr>
          <p:cNvPr id="1027" name="Line 2"/>
          <p:cNvSpPr>
            <a:spLocks noChangeShapeType="1"/>
          </p:cNvSpPr>
          <p:nvPr/>
        </p:nvSpPr>
        <p:spPr bwMode="auto">
          <a:xfrm>
            <a:off x="455414" y="1201043"/>
            <a:ext cx="8233172" cy="0"/>
          </a:xfrm>
          <a:prstGeom prst="line">
            <a:avLst/>
          </a:prstGeom>
          <a:noFill/>
          <a:ln w="28575" cmpd="sng">
            <a:gradFill flip="none" rotWithShape="1">
              <a:gsLst>
                <a:gs pos="0">
                  <a:schemeClr val="accent1"/>
                </a:gs>
                <a:gs pos="100000">
                  <a:schemeClr val="tx1"/>
                </a:gs>
              </a:gsLst>
              <a:lin ang="0" scaled="1"/>
              <a:tileRect/>
            </a:gra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defTabSz="914353" fontAlgn="base">
              <a:spcBef>
                <a:spcPct val="0"/>
              </a:spcBef>
              <a:spcAft>
                <a:spcPct val="0"/>
              </a:spcAft>
            </a:pPr>
            <a:endParaRPr lang="en-US" sz="3000" dirty="0">
              <a:solidFill>
                <a:srgbClr val="000000"/>
              </a:solidFill>
              <a:latin typeface="Helvetica Neue Light" charset="0"/>
              <a:sym typeface="Helvetica Neue Light" charset="0"/>
            </a:endParaRP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1836" y="1479306"/>
            <a:ext cx="8340328" cy="4746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07" tIns="35707" rIns="35707" bIns="357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dirty="0">
                <a:sym typeface="Helvetica Neue" charset="0"/>
              </a:rPr>
              <a:t>Second level</a:t>
            </a:r>
          </a:p>
          <a:p>
            <a:pPr lvl="2"/>
            <a:r>
              <a:rPr lang="en-US" dirty="0">
                <a:sym typeface="Helvetica Neue" charset="0"/>
              </a:rPr>
              <a:t>Third level</a:t>
            </a:r>
          </a:p>
          <a:p>
            <a:pPr lvl="3"/>
            <a:r>
              <a:rPr lang="en-US" dirty="0">
                <a:sym typeface="Helvetica Neue" charset="0"/>
              </a:rPr>
              <a:t>Fourth level</a:t>
            </a:r>
          </a:p>
          <a:p>
            <a:pPr lvl="4"/>
            <a:r>
              <a:rPr lang="en-US" dirty="0">
                <a:sym typeface="Helvetica Neue" charset="0"/>
              </a:rPr>
              <a:t>Fifth level</a:t>
            </a:r>
          </a:p>
        </p:txBody>
      </p:sp>
      <p:pic>
        <p:nvPicPr>
          <p:cNvPr id="1029" name="Picture 4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26"/>
          <a:stretch/>
        </p:blipFill>
        <p:spPr bwMode="auto">
          <a:xfrm>
            <a:off x="7305602" y="3"/>
            <a:ext cx="1826121" cy="10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4636" y="648590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154"/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CTA STAC, Nov. 2011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010400" y="64859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154"/>
            <a:fld id="{EEFA09CC-F525-7847-8CCD-5DF4528B56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154"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78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cap="all">
          <a:solidFill>
            <a:schemeClr val="accent1"/>
          </a:solidFill>
          <a:latin typeface="+mn-lt"/>
          <a:ea typeface="+mj-ea"/>
          <a:cs typeface="+mj-cs"/>
          <a:sym typeface="Helvetica Neue Light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5pPr>
      <a:lvl6pPr marL="321374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6pPr>
      <a:lvl7pPr marL="642750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7pPr>
      <a:lvl8pPr marL="964124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8pPr>
      <a:lvl9pPr marL="1285500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9pPr>
    </p:titleStyle>
    <p:bodyStyle>
      <a:lvl1pPr marL="187470" indent="-187470" algn="l" rtl="0" eaLnBrk="0" fontAlgn="base" hangingPunct="0">
        <a:spcBef>
          <a:spcPts val="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Helvetica Neue" charset="0"/>
        </a:defRPr>
      </a:lvl1pPr>
      <a:lvl2pPr marL="464208" indent="-187470" algn="l" rtl="0" eaLnBrk="0" fontAlgn="base" hangingPunct="0">
        <a:spcBef>
          <a:spcPts val="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1800">
          <a:solidFill>
            <a:schemeClr val="accent1"/>
          </a:solidFill>
          <a:latin typeface="+mn-lt"/>
          <a:ea typeface="+mn-ea"/>
          <a:cs typeface="+mn-cs"/>
          <a:sym typeface="Helvetica Neue" charset="0"/>
        </a:defRPr>
      </a:lvl2pPr>
      <a:lvl3pPr marL="776656" indent="-187470" algn="l" rtl="0" eaLnBrk="0" fontAlgn="base" hangingPunct="0">
        <a:spcBef>
          <a:spcPts val="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18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3pPr>
      <a:lvl4pPr marL="1089105" indent="-187470" algn="l" rtl="0" eaLnBrk="0" fontAlgn="base" hangingPunct="0">
        <a:spcBef>
          <a:spcPts val="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18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4pPr>
      <a:lvl5pPr marL="1401553" indent="-187470" algn="l" rtl="0" eaLnBrk="0" fontAlgn="base" hangingPunct="0">
        <a:spcBef>
          <a:spcPts val="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18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5pPr>
      <a:lvl6pPr marL="1722928" indent="-187470" algn="l" rtl="0" fontAlgn="base">
        <a:spcBef>
          <a:spcPts val="3375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18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6pPr>
      <a:lvl7pPr marL="2044304" indent="-187470" algn="l" rtl="0" fontAlgn="base">
        <a:spcBef>
          <a:spcPts val="3375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18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7pPr>
      <a:lvl8pPr marL="2365678" indent="-187470" algn="l" rtl="0" fontAlgn="base">
        <a:spcBef>
          <a:spcPts val="3375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18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8pPr>
      <a:lvl9pPr marL="2687053" indent="-187470" algn="l" rtl="0" fontAlgn="base">
        <a:spcBef>
          <a:spcPts val="3375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18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3213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374" algn="l" defTabSz="3213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750" algn="l" defTabSz="3213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124" algn="l" defTabSz="3213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500" algn="l" defTabSz="3213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6877" algn="l" defTabSz="3213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250" algn="l" defTabSz="3213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49626" algn="l" defTabSz="3213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001" algn="l" defTabSz="3213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005064"/>
            <a:ext cx="8314308" cy="1296144"/>
          </a:xfrm>
        </p:spPr>
        <p:txBody>
          <a:bodyPr lIns="0" rIns="0"/>
          <a:lstStyle/>
          <a:p>
            <a:pPr algn="r">
              <a:spcBef>
                <a:spcPts val="2400"/>
              </a:spcBef>
              <a:spcAft>
                <a:spcPts val="1800"/>
              </a:spcAft>
            </a:pPr>
            <a:r>
              <a:rPr lang="en-GB" sz="4400" dirty="0" smtClean="0"/>
              <a:t>Integrated layouts meeting</a:t>
            </a:r>
            <a:br>
              <a:rPr lang="en-GB" sz="44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3200" b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6644" y="6485902"/>
            <a:ext cx="4197324" cy="365125"/>
          </a:xfrm>
        </p:spPr>
        <p:txBody>
          <a:bodyPr/>
          <a:lstStyle/>
          <a:p>
            <a:r>
              <a:rPr lang="en-GB" sz="1050" dirty="0" smtClean="0">
                <a:solidFill>
                  <a:prstClr val="black">
                    <a:tint val="7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11th of February 2015 – Heidelberg</a:t>
            </a:r>
            <a:endParaRPr lang="en-GB" sz="1050" dirty="0">
              <a:solidFill>
                <a:prstClr val="black">
                  <a:tint val="7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z="1050" dirty="0" smtClean="0">
                <a:solidFill>
                  <a:prstClr val="white">
                    <a:lumMod val="6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endParaRPr lang="en-US" sz="1050" dirty="0">
              <a:solidFill>
                <a:prstClr val="white">
                  <a:lumMod val="6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827584" y="5373216"/>
            <a:ext cx="8136904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35707" rIns="0" bIns="35707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 cap="all">
                <a:solidFill>
                  <a:schemeClr val="accent1"/>
                </a:solidFill>
                <a:latin typeface="+mn-lt"/>
                <a:ea typeface="+mj-ea"/>
                <a:cs typeface="+mj-cs"/>
                <a:sym typeface="Helvetica Neue Light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5pPr>
            <a:lvl6pPr marL="321374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6pPr>
            <a:lvl7pPr marL="64275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7pPr>
            <a:lvl8pPr marL="964124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8pPr>
            <a:lvl9pPr marL="12855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9pPr>
          </a:lstStyle>
          <a:p>
            <a:pPr algn="r">
              <a:spcBef>
                <a:spcPts val="2400"/>
              </a:spcBef>
              <a:spcAft>
                <a:spcPts val="1800"/>
              </a:spcAft>
            </a:pPr>
            <a:r>
              <a:rPr lang="en-GB" sz="3200" kern="0" dirty="0" smtClean="0">
                <a:solidFill>
                  <a:schemeClr val="bg1">
                    <a:lumMod val="65000"/>
                  </a:schemeClr>
                </a:solidFill>
              </a:rPr>
              <a:t>Introduction</a:t>
            </a:r>
            <a:r>
              <a:rPr lang="en-GB" sz="4400" kern="0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GB" sz="4400" kern="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GB" sz="800" kern="0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GB" sz="800" kern="0" dirty="0" smtClean="0">
                <a:solidFill>
                  <a:schemeClr val="bg1">
                    <a:lumMod val="65000"/>
                  </a:schemeClr>
                </a:solidFill>
              </a:rPr>
            </a:br>
            <a:endParaRPr lang="en-GB" sz="3200" b="0" kern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7760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34 Grupo"/>
          <p:cNvGrpSpPr/>
          <p:nvPr/>
        </p:nvGrpSpPr>
        <p:grpSpPr>
          <a:xfrm>
            <a:off x="755577" y="5013176"/>
            <a:ext cx="7416824" cy="1584178"/>
            <a:chOff x="611560" y="5085182"/>
            <a:chExt cx="7856535" cy="1584178"/>
          </a:xfrm>
        </p:grpSpPr>
        <p:cxnSp>
          <p:nvCxnSpPr>
            <p:cNvPr id="25" name="Straight Connector 71"/>
            <p:cNvCxnSpPr/>
            <p:nvPr/>
          </p:nvCxnSpPr>
          <p:spPr>
            <a:xfrm>
              <a:off x="611560" y="6669358"/>
              <a:ext cx="7776000" cy="2"/>
            </a:xfrm>
            <a:prstGeom prst="line">
              <a:avLst/>
            </a:prstGeom>
            <a:ln w="34925">
              <a:solidFill>
                <a:schemeClr val="bg1">
                  <a:lumMod val="75000"/>
                  <a:alpha val="6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22 Rectángulo"/>
            <p:cNvSpPr/>
            <p:nvPr/>
          </p:nvSpPr>
          <p:spPr bwMode="auto">
            <a:xfrm>
              <a:off x="645418" y="5112744"/>
              <a:ext cx="7822677" cy="1548000"/>
            </a:xfrm>
            <a:prstGeom prst="rect">
              <a:avLst/>
            </a:prstGeom>
            <a:solidFill>
              <a:schemeClr val="bg1">
                <a:lumMod val="85000"/>
                <a:alpha val="40000"/>
              </a:schemeClr>
            </a:solidFill>
            <a:ln w="25400" cap="flat" cmpd="sng" algn="ctr">
              <a:noFill/>
              <a:prstDash val="dash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wordArtVert" wrap="square" lIns="91440" tIns="45720" rIns="3600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3200" i="0" u="none" strike="noStrike" cap="none" spc="60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 Neue Light" charset="0"/>
              </a:endParaRPr>
            </a:p>
          </p:txBody>
        </p:sp>
        <p:cxnSp>
          <p:nvCxnSpPr>
            <p:cNvPr id="24" name="Straight Connector 67"/>
            <p:cNvCxnSpPr/>
            <p:nvPr/>
          </p:nvCxnSpPr>
          <p:spPr>
            <a:xfrm>
              <a:off x="680177" y="5085182"/>
              <a:ext cx="7776000" cy="2"/>
            </a:xfrm>
            <a:prstGeom prst="line">
              <a:avLst/>
            </a:prstGeom>
            <a:ln w="34925">
              <a:solidFill>
                <a:schemeClr val="bg1">
                  <a:lumMod val="75000"/>
                  <a:alpha val="6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FA09CC-F525-7847-8CCD-5DF4528B56E1}" type="slidenum">
              <a:rPr lang="en-US" sz="1050" smtClean="0">
                <a:solidFill>
                  <a:prstClr val="white">
                    <a:lumMod val="6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2</a:t>
            </a:fld>
            <a:endParaRPr lang="en-US" sz="1050" dirty="0">
              <a:solidFill>
                <a:prstClr val="white">
                  <a:lumMod val="6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611560" y="1268760"/>
            <a:ext cx="7551818" cy="3672408"/>
            <a:chOff x="98422" y="1844824"/>
            <a:chExt cx="8504009" cy="3024336"/>
          </a:xfrm>
        </p:grpSpPr>
        <p:sp>
          <p:nvSpPr>
            <p:cNvPr id="14" name="13 Rectángulo"/>
            <p:cNvSpPr/>
            <p:nvPr/>
          </p:nvSpPr>
          <p:spPr bwMode="auto">
            <a:xfrm>
              <a:off x="286431" y="1844824"/>
              <a:ext cx="8316000" cy="3024336"/>
            </a:xfrm>
            <a:prstGeom prst="rect">
              <a:avLst/>
            </a:prstGeom>
            <a:solidFill>
              <a:schemeClr val="bg1">
                <a:lumMod val="85000"/>
                <a:alpha val="40000"/>
              </a:schemeClr>
            </a:solidFill>
            <a:ln w="25400" cap="flat" cmpd="sng" algn="ctr">
              <a:noFill/>
              <a:prstDash val="dash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wordArtVert" wrap="square" lIns="91440" tIns="45720" rIns="3600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3200" i="0" u="none" strike="noStrike" cap="none" spc="60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 Neue Light" charset="0"/>
              </a:endParaRPr>
            </a:p>
          </p:txBody>
        </p:sp>
        <p:grpSp>
          <p:nvGrpSpPr>
            <p:cNvPr id="15" name="14 Grupo"/>
            <p:cNvGrpSpPr/>
            <p:nvPr/>
          </p:nvGrpSpPr>
          <p:grpSpPr>
            <a:xfrm>
              <a:off x="98422" y="1844824"/>
              <a:ext cx="8492423" cy="3024000"/>
              <a:chOff x="-163495" y="2133599"/>
              <a:chExt cx="8754673" cy="1524002"/>
            </a:xfrm>
          </p:grpSpPr>
          <p:cxnSp>
            <p:nvCxnSpPr>
              <p:cNvPr id="16" name="Straight Connector 67"/>
              <p:cNvCxnSpPr/>
              <p:nvPr/>
            </p:nvCxnSpPr>
            <p:spPr>
              <a:xfrm>
                <a:off x="69528" y="2133599"/>
                <a:ext cx="8521650" cy="1"/>
              </a:xfrm>
              <a:prstGeom prst="line">
                <a:avLst/>
              </a:prstGeom>
              <a:ln w="34925">
                <a:solidFill>
                  <a:schemeClr val="bg1">
                    <a:lumMod val="75000"/>
                    <a:alpha val="6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Rounded Rectangle 68"/>
              <p:cNvSpPr/>
              <p:nvPr/>
            </p:nvSpPr>
            <p:spPr>
              <a:xfrm>
                <a:off x="-163495" y="2244263"/>
                <a:ext cx="529462" cy="1302844"/>
              </a:xfrm>
              <a:prstGeom prst="roundRect">
                <a:avLst>
                  <a:gd name="adj" fmla="val 5834"/>
                </a:avLst>
              </a:prstGeom>
              <a:solidFill>
                <a:schemeClr val="bg1">
                  <a:alpha val="50000"/>
                </a:schemeClr>
              </a:solidFill>
              <a:effectLst/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rgbClr r="0" g="0" b="0"/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vert270" wrap="square" lIns="0" tIns="0" rIns="0" bIns="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Layouts</a:t>
                </a:r>
                <a:endParaRPr lang="en-GB" sz="2800" kern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cxnSp>
            <p:nvCxnSpPr>
              <p:cNvPr id="19" name="Straight Connector 71"/>
              <p:cNvCxnSpPr/>
              <p:nvPr/>
            </p:nvCxnSpPr>
            <p:spPr>
              <a:xfrm>
                <a:off x="69527" y="3657600"/>
                <a:ext cx="8521650" cy="1"/>
              </a:xfrm>
              <a:prstGeom prst="line">
                <a:avLst/>
              </a:prstGeom>
              <a:ln w="34925">
                <a:solidFill>
                  <a:schemeClr val="bg1">
                    <a:lumMod val="75000"/>
                    <a:alpha val="6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6644" y="6525344"/>
            <a:ext cx="4197324" cy="365125"/>
          </a:xfrm>
        </p:spPr>
        <p:txBody>
          <a:bodyPr/>
          <a:lstStyle/>
          <a:p>
            <a:r>
              <a:rPr lang="en-GB" sz="1050" dirty="0" smtClean="0">
                <a:solidFill>
                  <a:prstClr val="black">
                    <a:tint val="7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11th of February 2015 – Heidelberg</a:t>
            </a:r>
            <a:endParaRPr lang="en-GB" sz="1050" dirty="0">
              <a:solidFill>
                <a:prstClr val="black">
                  <a:tint val="7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8 Flecha izquierda"/>
          <p:cNvSpPr/>
          <p:nvPr/>
        </p:nvSpPr>
        <p:spPr>
          <a:xfrm rot="16200000">
            <a:off x="4680008" y="4023104"/>
            <a:ext cx="324000" cy="360000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903982628"/>
              </p:ext>
            </p:extLst>
          </p:nvPr>
        </p:nvGraphicFramePr>
        <p:xfrm>
          <a:off x="1979712" y="1304799"/>
          <a:ext cx="5760640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Rectángulo redondeado"/>
          <p:cNvSpPr/>
          <p:nvPr/>
        </p:nvSpPr>
        <p:spPr bwMode="auto">
          <a:xfrm>
            <a:off x="3924446" y="4365104"/>
            <a:ext cx="1836160" cy="504056"/>
          </a:xfrm>
          <a:prstGeom prst="roundRect">
            <a:avLst>
              <a:gd name="adj" fmla="val 11498"/>
            </a:avLst>
          </a:prstGeom>
          <a:solidFill>
            <a:schemeClr val="accent1"/>
          </a:solidFill>
          <a:ln w="25400" cap="flat" cmpd="sng" algn="ctr">
            <a:solidFill>
              <a:schemeClr val="bg1">
                <a:alpha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 Neue Light" charset="0"/>
              </a:rPr>
              <a:t>Conclusions</a:t>
            </a:r>
            <a:endParaRPr kumimoji="0" lang="en-GB" sz="160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Helvetica Neue Light" charset="0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644996700"/>
              </p:ext>
            </p:extLst>
          </p:nvPr>
        </p:nvGraphicFramePr>
        <p:xfrm>
          <a:off x="1979712" y="5157194"/>
          <a:ext cx="5760640" cy="136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0" name="Rounded Rectangle 68"/>
          <p:cNvSpPr/>
          <p:nvPr/>
        </p:nvSpPr>
        <p:spPr>
          <a:xfrm>
            <a:off x="539552" y="5013354"/>
            <a:ext cx="792088" cy="1440000"/>
          </a:xfrm>
          <a:prstGeom prst="roundRect">
            <a:avLst>
              <a:gd name="adj" fmla="val 5834"/>
            </a:avLst>
          </a:prstGeom>
          <a:solidFill>
            <a:schemeClr val="bg1">
              <a:alpha val="50000"/>
            </a:schemeClr>
          </a:solidFill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vert270" wrap="square" lIns="0" tIns="0" rIns="0" bIns="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Other aspects</a:t>
            </a:r>
            <a:endParaRPr lang="en-GB" sz="2400" kern="1200" dirty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6" name="35 Cerrar llave"/>
          <p:cNvSpPr/>
          <p:nvPr/>
        </p:nvSpPr>
        <p:spPr bwMode="auto">
          <a:xfrm>
            <a:off x="8064408" y="1268762"/>
            <a:ext cx="216000" cy="3096342"/>
          </a:xfrm>
          <a:prstGeom prst="rightBrace">
            <a:avLst>
              <a:gd name="adj1" fmla="val 24306"/>
              <a:gd name="adj2" fmla="val 50000"/>
            </a:avLst>
          </a:prstGeom>
          <a:noFill/>
          <a:ln w="31750" cap="flat" cmpd="sng" algn="ctr">
            <a:solidFill>
              <a:srgbClr val="4F81BD">
                <a:alpha val="8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42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Helvetica Neue Light" charset="0"/>
              <a:ea typeface="ヒラギノ角ゴ ProN W3" charset="0"/>
              <a:cs typeface="ヒラギノ角ゴ ProN W3" charset="0"/>
              <a:sym typeface="Helvetica Neue Light" charset="0"/>
            </a:endParaRPr>
          </a:p>
        </p:txBody>
      </p:sp>
      <p:sp>
        <p:nvSpPr>
          <p:cNvPr id="37" name="Rounded Rectangle 68"/>
          <p:cNvSpPr/>
          <p:nvPr/>
        </p:nvSpPr>
        <p:spPr>
          <a:xfrm>
            <a:off x="8384403" y="2241000"/>
            <a:ext cx="432050" cy="1188000"/>
          </a:xfrm>
          <a:prstGeom prst="roundRect">
            <a:avLst>
              <a:gd name="adj" fmla="val 5834"/>
            </a:avLst>
          </a:prstGeom>
          <a:solidFill>
            <a:schemeClr val="bg1">
              <a:alpha val="50000"/>
            </a:schemeClr>
          </a:solidFill>
          <a:ln>
            <a:solidFill>
              <a:srgbClr val="4F81BD">
                <a:alpha val="80000"/>
              </a:srgbClr>
            </a:solidFill>
          </a:ln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vert270" wrap="square" lIns="0" tIns="0" rIns="0" bIns="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dirty="0" smtClean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Morning</a:t>
            </a:r>
            <a:endParaRPr lang="en-GB" sz="1600" kern="12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8" name="37 Cerrar llave"/>
          <p:cNvSpPr/>
          <p:nvPr/>
        </p:nvSpPr>
        <p:spPr bwMode="auto">
          <a:xfrm>
            <a:off x="8064408" y="4401360"/>
            <a:ext cx="216000" cy="2268000"/>
          </a:xfrm>
          <a:prstGeom prst="rightBrace">
            <a:avLst>
              <a:gd name="adj1" fmla="val 24306"/>
              <a:gd name="adj2" fmla="val 50000"/>
            </a:avLst>
          </a:prstGeom>
          <a:noFill/>
          <a:ln w="31750" cap="flat" cmpd="sng" algn="ctr">
            <a:solidFill>
              <a:srgbClr val="4F81BD">
                <a:alpha val="8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42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Helvetica Neue Light" charset="0"/>
              <a:ea typeface="ヒラギノ角ゴ ProN W3" charset="0"/>
              <a:cs typeface="ヒラギノ角ゴ ProN W3" charset="0"/>
              <a:sym typeface="Helvetica Neue Light" charset="0"/>
            </a:endParaRPr>
          </a:p>
        </p:txBody>
      </p:sp>
      <p:sp>
        <p:nvSpPr>
          <p:cNvPr id="39" name="Rounded Rectangle 68"/>
          <p:cNvSpPr/>
          <p:nvPr/>
        </p:nvSpPr>
        <p:spPr>
          <a:xfrm>
            <a:off x="8388422" y="4941168"/>
            <a:ext cx="432050" cy="1188000"/>
          </a:xfrm>
          <a:prstGeom prst="roundRect">
            <a:avLst>
              <a:gd name="adj" fmla="val 5834"/>
            </a:avLst>
          </a:prstGeom>
          <a:solidFill>
            <a:schemeClr val="bg1">
              <a:alpha val="50000"/>
            </a:schemeClr>
          </a:solidFill>
          <a:ln>
            <a:solidFill>
              <a:srgbClr val="4F81BD">
                <a:alpha val="80000"/>
              </a:srgbClr>
            </a:solidFill>
          </a:ln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vert270" wrap="square" lIns="0" tIns="0" rIns="0" bIns="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dirty="0" smtClean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Afternoon</a:t>
            </a:r>
            <a:endParaRPr lang="en-GB" sz="1600" kern="12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5623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&amp; Bulle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le &amp; Bullets">
      <a:majorFont>
        <a:latin typeface="Helvetica Neue Light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781</TotalTime>
  <Words>53</Words>
  <Application>Microsoft Office PowerPoint</Application>
  <PresentationFormat>Presentación en pantalla (4:3)</PresentationFormat>
  <Paragraphs>23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Title &amp; Bullets</vt:lpstr>
      <vt:lpstr>Integrated layouts meeting  </vt:lpstr>
      <vt:lpstr>outline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Integrated layouts meeting</dc:title>
  <dc:creator>Natalia</dc:creator>
  <cp:lastModifiedBy>Natalia</cp:lastModifiedBy>
  <cp:revision>13</cp:revision>
  <dcterms:created xsi:type="dcterms:W3CDTF">2015-02-09T09:36:44Z</dcterms:created>
  <dcterms:modified xsi:type="dcterms:W3CDTF">2015-02-10T22:41:11Z</dcterms:modified>
</cp:coreProperties>
</file>