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70" r:id="rId6"/>
    <p:sldId id="271" r:id="rId7"/>
    <p:sldId id="283" r:id="rId8"/>
    <p:sldId id="269" r:id="rId9"/>
    <p:sldId id="284" r:id="rId10"/>
    <p:sldId id="282" r:id="rId11"/>
    <p:sldId id="280" r:id="rId12"/>
    <p:sldId id="281" r:id="rId13"/>
    <p:sldId id="279" r:id="rId14"/>
    <p:sldId id="278" r:id="rId15"/>
    <p:sldId id="277" r:id="rId16"/>
    <p:sldId id="276" r:id="rId17"/>
    <p:sldId id="275" r:id="rId18"/>
    <p:sldId id="273" r:id="rId19"/>
    <p:sldId id="272" r:id="rId20"/>
    <p:sldId id="274" r:id="rId21"/>
    <p:sldId id="285" r:id="rId22"/>
    <p:sldId id="264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E90"/>
    <a:srgbClr val="DE1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5" d="100"/>
          <a:sy n="75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1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9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7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F543D-FDC8-4891-B4D3-AE88354CCB08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73826-CBAE-49E9-B1C3-3C119B6F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67544" y="332656"/>
            <a:ext cx="8208912" cy="0"/>
          </a:xfrm>
          <a:prstGeom prst="line">
            <a:avLst/>
          </a:prstGeom>
          <a:ln w="38100">
            <a:solidFill>
              <a:srgbClr val="DE1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544" y="1124744"/>
            <a:ext cx="705678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esign Work\London Bridge Associates Ltd\LBA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3"/>
            <a:ext cx="1044067" cy="7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9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emf"/><Relationship Id="rId117" Type="http://schemas.openxmlformats.org/officeDocument/2006/relationships/image" Target="../media/image117.emf"/><Relationship Id="rId21" Type="http://schemas.openxmlformats.org/officeDocument/2006/relationships/image" Target="../media/image21.emf"/><Relationship Id="rId42" Type="http://schemas.openxmlformats.org/officeDocument/2006/relationships/image" Target="../media/image42.emf"/><Relationship Id="rId47" Type="http://schemas.openxmlformats.org/officeDocument/2006/relationships/image" Target="../media/image47.emf"/><Relationship Id="rId63" Type="http://schemas.openxmlformats.org/officeDocument/2006/relationships/image" Target="../media/image63.emf"/><Relationship Id="rId68" Type="http://schemas.openxmlformats.org/officeDocument/2006/relationships/image" Target="../media/image68.emf"/><Relationship Id="rId84" Type="http://schemas.openxmlformats.org/officeDocument/2006/relationships/image" Target="../media/image84.emf"/><Relationship Id="rId89" Type="http://schemas.openxmlformats.org/officeDocument/2006/relationships/image" Target="../media/image89.emf"/><Relationship Id="rId112" Type="http://schemas.openxmlformats.org/officeDocument/2006/relationships/image" Target="../media/image112.emf"/><Relationship Id="rId133" Type="http://schemas.openxmlformats.org/officeDocument/2006/relationships/image" Target="../media/image133.emf"/><Relationship Id="rId138" Type="http://schemas.openxmlformats.org/officeDocument/2006/relationships/image" Target="../media/image138.emf"/><Relationship Id="rId16" Type="http://schemas.openxmlformats.org/officeDocument/2006/relationships/image" Target="../media/image16.emf"/><Relationship Id="rId107" Type="http://schemas.openxmlformats.org/officeDocument/2006/relationships/image" Target="../media/image107.emf"/><Relationship Id="rId11" Type="http://schemas.openxmlformats.org/officeDocument/2006/relationships/image" Target="../media/image11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53" Type="http://schemas.openxmlformats.org/officeDocument/2006/relationships/image" Target="../media/image53.emf"/><Relationship Id="rId58" Type="http://schemas.openxmlformats.org/officeDocument/2006/relationships/image" Target="../media/image58.emf"/><Relationship Id="rId74" Type="http://schemas.openxmlformats.org/officeDocument/2006/relationships/image" Target="../media/image74.emf"/><Relationship Id="rId79" Type="http://schemas.openxmlformats.org/officeDocument/2006/relationships/image" Target="../media/image79.emf"/><Relationship Id="rId102" Type="http://schemas.openxmlformats.org/officeDocument/2006/relationships/image" Target="../media/image102.emf"/><Relationship Id="rId123" Type="http://schemas.openxmlformats.org/officeDocument/2006/relationships/image" Target="../media/image123.emf"/><Relationship Id="rId128" Type="http://schemas.openxmlformats.org/officeDocument/2006/relationships/image" Target="../media/image128.emf"/><Relationship Id="rId144" Type="http://schemas.openxmlformats.org/officeDocument/2006/relationships/image" Target="../media/image144.emf"/><Relationship Id="rId5" Type="http://schemas.openxmlformats.org/officeDocument/2006/relationships/image" Target="../media/image5.emf"/><Relationship Id="rId90" Type="http://schemas.openxmlformats.org/officeDocument/2006/relationships/image" Target="../media/image90.emf"/><Relationship Id="rId95" Type="http://schemas.openxmlformats.org/officeDocument/2006/relationships/image" Target="../media/image95.emf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43" Type="http://schemas.openxmlformats.org/officeDocument/2006/relationships/image" Target="../media/image43.emf"/><Relationship Id="rId48" Type="http://schemas.openxmlformats.org/officeDocument/2006/relationships/image" Target="../media/image48.emf"/><Relationship Id="rId64" Type="http://schemas.openxmlformats.org/officeDocument/2006/relationships/image" Target="../media/image64.emf"/><Relationship Id="rId69" Type="http://schemas.openxmlformats.org/officeDocument/2006/relationships/image" Target="../media/image69.emf"/><Relationship Id="rId113" Type="http://schemas.openxmlformats.org/officeDocument/2006/relationships/image" Target="../media/image113.emf"/><Relationship Id="rId118" Type="http://schemas.openxmlformats.org/officeDocument/2006/relationships/image" Target="../media/image118.emf"/><Relationship Id="rId134" Type="http://schemas.openxmlformats.org/officeDocument/2006/relationships/image" Target="../media/image134.emf"/><Relationship Id="rId139" Type="http://schemas.openxmlformats.org/officeDocument/2006/relationships/image" Target="../media/image139.emf"/><Relationship Id="rId80" Type="http://schemas.openxmlformats.org/officeDocument/2006/relationships/image" Target="../media/image80.emf"/><Relationship Id="rId85" Type="http://schemas.openxmlformats.org/officeDocument/2006/relationships/image" Target="../media/image85.emf"/><Relationship Id="rId3" Type="http://schemas.openxmlformats.org/officeDocument/2006/relationships/image" Target="../media/image3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38" Type="http://schemas.openxmlformats.org/officeDocument/2006/relationships/image" Target="../media/image38.emf"/><Relationship Id="rId46" Type="http://schemas.openxmlformats.org/officeDocument/2006/relationships/image" Target="../media/image46.emf"/><Relationship Id="rId59" Type="http://schemas.openxmlformats.org/officeDocument/2006/relationships/image" Target="../media/image59.emf"/><Relationship Id="rId67" Type="http://schemas.openxmlformats.org/officeDocument/2006/relationships/image" Target="../media/image67.emf"/><Relationship Id="rId103" Type="http://schemas.openxmlformats.org/officeDocument/2006/relationships/image" Target="../media/image103.emf"/><Relationship Id="rId108" Type="http://schemas.openxmlformats.org/officeDocument/2006/relationships/image" Target="../media/image108.emf"/><Relationship Id="rId116" Type="http://schemas.openxmlformats.org/officeDocument/2006/relationships/image" Target="../media/image116.emf"/><Relationship Id="rId124" Type="http://schemas.openxmlformats.org/officeDocument/2006/relationships/image" Target="../media/image124.emf"/><Relationship Id="rId129" Type="http://schemas.openxmlformats.org/officeDocument/2006/relationships/image" Target="../media/image129.emf"/><Relationship Id="rId137" Type="http://schemas.openxmlformats.org/officeDocument/2006/relationships/image" Target="../media/image137.emf"/><Relationship Id="rId20" Type="http://schemas.openxmlformats.org/officeDocument/2006/relationships/image" Target="../media/image20.emf"/><Relationship Id="rId41" Type="http://schemas.openxmlformats.org/officeDocument/2006/relationships/image" Target="../media/image41.emf"/><Relationship Id="rId54" Type="http://schemas.openxmlformats.org/officeDocument/2006/relationships/image" Target="../media/image54.emf"/><Relationship Id="rId62" Type="http://schemas.openxmlformats.org/officeDocument/2006/relationships/image" Target="../media/image62.emf"/><Relationship Id="rId70" Type="http://schemas.openxmlformats.org/officeDocument/2006/relationships/image" Target="../media/image70.emf"/><Relationship Id="rId75" Type="http://schemas.openxmlformats.org/officeDocument/2006/relationships/image" Target="../media/image75.emf"/><Relationship Id="rId83" Type="http://schemas.openxmlformats.org/officeDocument/2006/relationships/image" Target="../media/image83.emf"/><Relationship Id="rId88" Type="http://schemas.openxmlformats.org/officeDocument/2006/relationships/image" Target="../media/image88.emf"/><Relationship Id="rId91" Type="http://schemas.openxmlformats.org/officeDocument/2006/relationships/image" Target="../media/image91.emf"/><Relationship Id="rId96" Type="http://schemas.openxmlformats.org/officeDocument/2006/relationships/image" Target="../media/image96.emf"/><Relationship Id="rId111" Type="http://schemas.openxmlformats.org/officeDocument/2006/relationships/image" Target="../media/image111.emf"/><Relationship Id="rId132" Type="http://schemas.openxmlformats.org/officeDocument/2006/relationships/image" Target="../media/image132.emf"/><Relationship Id="rId140" Type="http://schemas.openxmlformats.org/officeDocument/2006/relationships/image" Target="../media/image140.emf"/><Relationship Id="rId145" Type="http://schemas.openxmlformats.org/officeDocument/2006/relationships/image" Target="../media/image1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49" Type="http://schemas.openxmlformats.org/officeDocument/2006/relationships/image" Target="../media/image49.emf"/><Relationship Id="rId57" Type="http://schemas.openxmlformats.org/officeDocument/2006/relationships/image" Target="../media/image57.emf"/><Relationship Id="rId106" Type="http://schemas.openxmlformats.org/officeDocument/2006/relationships/image" Target="../media/image106.emf"/><Relationship Id="rId114" Type="http://schemas.openxmlformats.org/officeDocument/2006/relationships/image" Target="../media/image114.emf"/><Relationship Id="rId119" Type="http://schemas.openxmlformats.org/officeDocument/2006/relationships/image" Target="../media/image119.emf"/><Relationship Id="rId127" Type="http://schemas.openxmlformats.org/officeDocument/2006/relationships/image" Target="../media/image127.emf"/><Relationship Id="rId10" Type="http://schemas.openxmlformats.org/officeDocument/2006/relationships/image" Target="../media/image10.emf"/><Relationship Id="rId31" Type="http://schemas.openxmlformats.org/officeDocument/2006/relationships/image" Target="../media/image31.emf"/><Relationship Id="rId44" Type="http://schemas.openxmlformats.org/officeDocument/2006/relationships/image" Target="../media/image44.emf"/><Relationship Id="rId52" Type="http://schemas.openxmlformats.org/officeDocument/2006/relationships/image" Target="../media/image52.emf"/><Relationship Id="rId60" Type="http://schemas.openxmlformats.org/officeDocument/2006/relationships/image" Target="../media/image60.emf"/><Relationship Id="rId65" Type="http://schemas.openxmlformats.org/officeDocument/2006/relationships/image" Target="../media/image65.emf"/><Relationship Id="rId73" Type="http://schemas.openxmlformats.org/officeDocument/2006/relationships/image" Target="../media/image73.emf"/><Relationship Id="rId78" Type="http://schemas.openxmlformats.org/officeDocument/2006/relationships/image" Target="../media/image78.emf"/><Relationship Id="rId81" Type="http://schemas.openxmlformats.org/officeDocument/2006/relationships/image" Target="../media/image81.emf"/><Relationship Id="rId86" Type="http://schemas.openxmlformats.org/officeDocument/2006/relationships/image" Target="../media/image86.emf"/><Relationship Id="rId94" Type="http://schemas.openxmlformats.org/officeDocument/2006/relationships/image" Target="../media/image94.emf"/><Relationship Id="rId99" Type="http://schemas.openxmlformats.org/officeDocument/2006/relationships/image" Target="../media/image99.emf"/><Relationship Id="rId101" Type="http://schemas.openxmlformats.org/officeDocument/2006/relationships/image" Target="../media/image101.emf"/><Relationship Id="rId122" Type="http://schemas.openxmlformats.org/officeDocument/2006/relationships/image" Target="../media/image122.emf"/><Relationship Id="rId130" Type="http://schemas.openxmlformats.org/officeDocument/2006/relationships/image" Target="../media/image130.emf"/><Relationship Id="rId135" Type="http://schemas.openxmlformats.org/officeDocument/2006/relationships/image" Target="../media/image135.emf"/><Relationship Id="rId143" Type="http://schemas.openxmlformats.org/officeDocument/2006/relationships/image" Target="../media/image143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9" Type="http://schemas.openxmlformats.org/officeDocument/2006/relationships/image" Target="../media/image39.emf"/><Relationship Id="rId109" Type="http://schemas.openxmlformats.org/officeDocument/2006/relationships/image" Target="../media/image109.emf"/><Relationship Id="rId34" Type="http://schemas.openxmlformats.org/officeDocument/2006/relationships/image" Target="../media/image34.emf"/><Relationship Id="rId50" Type="http://schemas.openxmlformats.org/officeDocument/2006/relationships/image" Target="../media/image50.emf"/><Relationship Id="rId55" Type="http://schemas.openxmlformats.org/officeDocument/2006/relationships/image" Target="../media/image55.emf"/><Relationship Id="rId76" Type="http://schemas.openxmlformats.org/officeDocument/2006/relationships/image" Target="../media/image76.emf"/><Relationship Id="rId97" Type="http://schemas.openxmlformats.org/officeDocument/2006/relationships/image" Target="../media/image97.emf"/><Relationship Id="rId104" Type="http://schemas.openxmlformats.org/officeDocument/2006/relationships/image" Target="../media/image104.emf"/><Relationship Id="rId120" Type="http://schemas.openxmlformats.org/officeDocument/2006/relationships/image" Target="../media/image120.emf"/><Relationship Id="rId125" Type="http://schemas.openxmlformats.org/officeDocument/2006/relationships/image" Target="../media/image125.emf"/><Relationship Id="rId141" Type="http://schemas.openxmlformats.org/officeDocument/2006/relationships/image" Target="../media/image141.emf"/><Relationship Id="rId7" Type="http://schemas.openxmlformats.org/officeDocument/2006/relationships/image" Target="../media/image7.emf"/><Relationship Id="rId71" Type="http://schemas.openxmlformats.org/officeDocument/2006/relationships/image" Target="../media/image71.emf"/><Relationship Id="rId92" Type="http://schemas.openxmlformats.org/officeDocument/2006/relationships/image" Target="../media/image92.emf"/><Relationship Id="rId2" Type="http://schemas.openxmlformats.org/officeDocument/2006/relationships/image" Target="../media/image2.emf"/><Relationship Id="rId29" Type="http://schemas.openxmlformats.org/officeDocument/2006/relationships/image" Target="../media/image29.emf"/><Relationship Id="rId24" Type="http://schemas.openxmlformats.org/officeDocument/2006/relationships/image" Target="../media/image24.emf"/><Relationship Id="rId40" Type="http://schemas.openxmlformats.org/officeDocument/2006/relationships/image" Target="../media/image40.emf"/><Relationship Id="rId45" Type="http://schemas.openxmlformats.org/officeDocument/2006/relationships/image" Target="../media/image45.emf"/><Relationship Id="rId66" Type="http://schemas.openxmlformats.org/officeDocument/2006/relationships/image" Target="../media/image66.emf"/><Relationship Id="rId87" Type="http://schemas.openxmlformats.org/officeDocument/2006/relationships/image" Target="../media/image87.emf"/><Relationship Id="rId110" Type="http://schemas.openxmlformats.org/officeDocument/2006/relationships/image" Target="../media/image110.emf"/><Relationship Id="rId115" Type="http://schemas.openxmlformats.org/officeDocument/2006/relationships/image" Target="../media/image115.emf"/><Relationship Id="rId131" Type="http://schemas.openxmlformats.org/officeDocument/2006/relationships/image" Target="../media/image131.emf"/><Relationship Id="rId136" Type="http://schemas.openxmlformats.org/officeDocument/2006/relationships/image" Target="../media/image136.emf"/><Relationship Id="rId61" Type="http://schemas.openxmlformats.org/officeDocument/2006/relationships/image" Target="../media/image61.emf"/><Relationship Id="rId82" Type="http://schemas.openxmlformats.org/officeDocument/2006/relationships/image" Target="../media/image82.emf"/><Relationship Id="rId19" Type="http://schemas.openxmlformats.org/officeDocument/2006/relationships/image" Target="../media/image19.emf"/><Relationship Id="rId14" Type="http://schemas.openxmlformats.org/officeDocument/2006/relationships/image" Target="../media/image14.emf"/><Relationship Id="rId30" Type="http://schemas.openxmlformats.org/officeDocument/2006/relationships/image" Target="../media/image30.emf"/><Relationship Id="rId35" Type="http://schemas.openxmlformats.org/officeDocument/2006/relationships/image" Target="../media/image35.emf"/><Relationship Id="rId56" Type="http://schemas.openxmlformats.org/officeDocument/2006/relationships/image" Target="../media/image56.emf"/><Relationship Id="rId77" Type="http://schemas.openxmlformats.org/officeDocument/2006/relationships/image" Target="../media/image77.emf"/><Relationship Id="rId100" Type="http://schemas.openxmlformats.org/officeDocument/2006/relationships/image" Target="../media/image100.emf"/><Relationship Id="rId105" Type="http://schemas.openxmlformats.org/officeDocument/2006/relationships/image" Target="../media/image105.emf"/><Relationship Id="rId126" Type="http://schemas.openxmlformats.org/officeDocument/2006/relationships/image" Target="../media/image126.emf"/><Relationship Id="rId8" Type="http://schemas.openxmlformats.org/officeDocument/2006/relationships/image" Target="../media/image8.emf"/><Relationship Id="rId51" Type="http://schemas.openxmlformats.org/officeDocument/2006/relationships/image" Target="../media/image51.emf"/><Relationship Id="rId72" Type="http://schemas.openxmlformats.org/officeDocument/2006/relationships/image" Target="../media/image72.emf"/><Relationship Id="rId93" Type="http://schemas.openxmlformats.org/officeDocument/2006/relationships/image" Target="../media/image93.emf"/><Relationship Id="rId98" Type="http://schemas.openxmlformats.org/officeDocument/2006/relationships/image" Target="../media/image98.emf"/><Relationship Id="rId121" Type="http://schemas.openxmlformats.org/officeDocument/2006/relationships/image" Target="../media/image121.emf"/><Relationship Id="rId142" Type="http://schemas.openxmlformats.org/officeDocument/2006/relationships/image" Target="../media/image14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CTA Infrastructure – February 11, 2015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275856" y="1340768"/>
            <a:ext cx="5627692" cy="4923295"/>
            <a:chOff x="2252" y="1706"/>
            <a:chExt cx="2261" cy="197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2" y="1706"/>
              <a:ext cx="2261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2252" y="1706"/>
              <a:ext cx="2261" cy="1978"/>
              <a:chOff x="2252" y="1706"/>
              <a:chExt cx="2261" cy="1978"/>
            </a:xfrm>
          </p:grpSpPr>
          <p:sp>
            <p:nvSpPr>
              <p:cNvPr id="5355" name="Rectangle 5"/>
              <p:cNvSpPr>
                <a:spLocks noChangeArrowheads="1"/>
              </p:cNvSpPr>
              <p:nvPr/>
            </p:nvSpPr>
            <p:spPr bwMode="auto">
              <a:xfrm>
                <a:off x="2252" y="1706"/>
                <a:ext cx="2261" cy="19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6" name="Rectangle 6"/>
              <p:cNvSpPr>
                <a:spLocks noChangeArrowheads="1"/>
              </p:cNvSpPr>
              <p:nvPr/>
            </p:nvSpPr>
            <p:spPr bwMode="auto">
              <a:xfrm>
                <a:off x="2354" y="1831"/>
                <a:ext cx="1734" cy="17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7" name="Freeform 7"/>
              <p:cNvSpPr>
                <a:spLocks noEditPoints="1"/>
              </p:cNvSpPr>
              <p:nvPr/>
            </p:nvSpPr>
            <p:spPr bwMode="auto">
              <a:xfrm>
                <a:off x="2354" y="1831"/>
                <a:ext cx="1734" cy="1779"/>
              </a:xfrm>
              <a:custGeom>
                <a:avLst/>
                <a:gdLst>
                  <a:gd name="T0" fmla="*/ 0 w 1734"/>
                  <a:gd name="T1" fmla="*/ 1778 h 1779"/>
                  <a:gd name="T2" fmla="*/ 1734 w 1734"/>
                  <a:gd name="T3" fmla="*/ 1778 h 1779"/>
                  <a:gd name="T4" fmla="*/ 1734 w 1734"/>
                  <a:gd name="T5" fmla="*/ 1779 h 1779"/>
                  <a:gd name="T6" fmla="*/ 0 w 1734"/>
                  <a:gd name="T7" fmla="*/ 1779 h 1779"/>
                  <a:gd name="T8" fmla="*/ 0 w 1734"/>
                  <a:gd name="T9" fmla="*/ 1778 h 1779"/>
                  <a:gd name="T10" fmla="*/ 0 w 1734"/>
                  <a:gd name="T11" fmla="*/ 1482 h 1779"/>
                  <a:gd name="T12" fmla="*/ 1734 w 1734"/>
                  <a:gd name="T13" fmla="*/ 1482 h 1779"/>
                  <a:gd name="T14" fmla="*/ 1734 w 1734"/>
                  <a:gd name="T15" fmla="*/ 1483 h 1779"/>
                  <a:gd name="T16" fmla="*/ 0 w 1734"/>
                  <a:gd name="T17" fmla="*/ 1483 h 1779"/>
                  <a:gd name="T18" fmla="*/ 0 w 1734"/>
                  <a:gd name="T19" fmla="*/ 1482 h 1779"/>
                  <a:gd name="T20" fmla="*/ 0 w 1734"/>
                  <a:gd name="T21" fmla="*/ 1185 h 1779"/>
                  <a:gd name="T22" fmla="*/ 1734 w 1734"/>
                  <a:gd name="T23" fmla="*/ 1185 h 1779"/>
                  <a:gd name="T24" fmla="*/ 1734 w 1734"/>
                  <a:gd name="T25" fmla="*/ 1186 h 1779"/>
                  <a:gd name="T26" fmla="*/ 0 w 1734"/>
                  <a:gd name="T27" fmla="*/ 1186 h 1779"/>
                  <a:gd name="T28" fmla="*/ 0 w 1734"/>
                  <a:gd name="T29" fmla="*/ 1185 h 1779"/>
                  <a:gd name="T30" fmla="*/ 0 w 1734"/>
                  <a:gd name="T31" fmla="*/ 593 h 1779"/>
                  <a:gd name="T32" fmla="*/ 1734 w 1734"/>
                  <a:gd name="T33" fmla="*/ 593 h 1779"/>
                  <a:gd name="T34" fmla="*/ 1734 w 1734"/>
                  <a:gd name="T35" fmla="*/ 593 h 1779"/>
                  <a:gd name="T36" fmla="*/ 0 w 1734"/>
                  <a:gd name="T37" fmla="*/ 593 h 1779"/>
                  <a:gd name="T38" fmla="*/ 0 w 1734"/>
                  <a:gd name="T39" fmla="*/ 593 h 1779"/>
                  <a:gd name="T40" fmla="*/ 0 w 1734"/>
                  <a:gd name="T41" fmla="*/ 296 h 1779"/>
                  <a:gd name="T42" fmla="*/ 1734 w 1734"/>
                  <a:gd name="T43" fmla="*/ 296 h 1779"/>
                  <a:gd name="T44" fmla="*/ 1734 w 1734"/>
                  <a:gd name="T45" fmla="*/ 297 h 1779"/>
                  <a:gd name="T46" fmla="*/ 0 w 1734"/>
                  <a:gd name="T47" fmla="*/ 297 h 1779"/>
                  <a:gd name="T48" fmla="*/ 0 w 1734"/>
                  <a:gd name="T49" fmla="*/ 296 h 1779"/>
                  <a:gd name="T50" fmla="*/ 0 w 1734"/>
                  <a:gd name="T51" fmla="*/ 0 h 1779"/>
                  <a:gd name="T52" fmla="*/ 1734 w 1734"/>
                  <a:gd name="T53" fmla="*/ 0 h 1779"/>
                  <a:gd name="T54" fmla="*/ 1734 w 1734"/>
                  <a:gd name="T55" fmla="*/ 0 h 1779"/>
                  <a:gd name="T56" fmla="*/ 0 w 1734"/>
                  <a:gd name="T57" fmla="*/ 0 h 1779"/>
                  <a:gd name="T58" fmla="*/ 0 w 1734"/>
                  <a:gd name="T59" fmla="*/ 0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34" h="1779">
                    <a:moveTo>
                      <a:pt x="0" y="1778"/>
                    </a:moveTo>
                    <a:lnTo>
                      <a:pt x="1734" y="1778"/>
                    </a:lnTo>
                    <a:lnTo>
                      <a:pt x="1734" y="1779"/>
                    </a:lnTo>
                    <a:lnTo>
                      <a:pt x="0" y="1779"/>
                    </a:lnTo>
                    <a:lnTo>
                      <a:pt x="0" y="1778"/>
                    </a:lnTo>
                    <a:close/>
                    <a:moveTo>
                      <a:pt x="0" y="1482"/>
                    </a:moveTo>
                    <a:lnTo>
                      <a:pt x="1734" y="1482"/>
                    </a:lnTo>
                    <a:lnTo>
                      <a:pt x="1734" y="1483"/>
                    </a:lnTo>
                    <a:lnTo>
                      <a:pt x="0" y="1483"/>
                    </a:lnTo>
                    <a:lnTo>
                      <a:pt x="0" y="1482"/>
                    </a:lnTo>
                    <a:close/>
                    <a:moveTo>
                      <a:pt x="0" y="1185"/>
                    </a:moveTo>
                    <a:lnTo>
                      <a:pt x="1734" y="1185"/>
                    </a:lnTo>
                    <a:lnTo>
                      <a:pt x="1734" y="1186"/>
                    </a:lnTo>
                    <a:lnTo>
                      <a:pt x="0" y="1186"/>
                    </a:lnTo>
                    <a:lnTo>
                      <a:pt x="0" y="1185"/>
                    </a:lnTo>
                    <a:close/>
                    <a:moveTo>
                      <a:pt x="0" y="593"/>
                    </a:moveTo>
                    <a:lnTo>
                      <a:pt x="1734" y="593"/>
                    </a:lnTo>
                    <a:lnTo>
                      <a:pt x="1734" y="593"/>
                    </a:lnTo>
                    <a:lnTo>
                      <a:pt x="0" y="593"/>
                    </a:lnTo>
                    <a:lnTo>
                      <a:pt x="0" y="593"/>
                    </a:lnTo>
                    <a:close/>
                    <a:moveTo>
                      <a:pt x="0" y="296"/>
                    </a:moveTo>
                    <a:lnTo>
                      <a:pt x="1734" y="296"/>
                    </a:lnTo>
                    <a:lnTo>
                      <a:pt x="1734" y="297"/>
                    </a:lnTo>
                    <a:lnTo>
                      <a:pt x="0" y="297"/>
                    </a:lnTo>
                    <a:lnTo>
                      <a:pt x="0" y="296"/>
                    </a:lnTo>
                    <a:close/>
                    <a:moveTo>
                      <a:pt x="0" y="0"/>
                    </a:moveTo>
                    <a:lnTo>
                      <a:pt x="1734" y="0"/>
                    </a:lnTo>
                    <a:lnTo>
                      <a:pt x="173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8" name="Freeform 8"/>
              <p:cNvSpPr>
                <a:spLocks noEditPoints="1"/>
              </p:cNvSpPr>
              <p:nvPr/>
            </p:nvSpPr>
            <p:spPr bwMode="auto">
              <a:xfrm>
                <a:off x="2353" y="1831"/>
                <a:ext cx="1735" cy="1778"/>
              </a:xfrm>
              <a:custGeom>
                <a:avLst/>
                <a:gdLst>
                  <a:gd name="T0" fmla="*/ 1 w 1735"/>
                  <a:gd name="T1" fmla="*/ 0 h 1778"/>
                  <a:gd name="T2" fmla="*/ 1 w 1735"/>
                  <a:gd name="T3" fmla="*/ 1778 h 1778"/>
                  <a:gd name="T4" fmla="*/ 0 w 1735"/>
                  <a:gd name="T5" fmla="*/ 1778 h 1778"/>
                  <a:gd name="T6" fmla="*/ 0 w 1735"/>
                  <a:gd name="T7" fmla="*/ 0 h 1778"/>
                  <a:gd name="T8" fmla="*/ 1 w 1735"/>
                  <a:gd name="T9" fmla="*/ 0 h 1778"/>
                  <a:gd name="T10" fmla="*/ 290 w 1735"/>
                  <a:gd name="T11" fmla="*/ 0 h 1778"/>
                  <a:gd name="T12" fmla="*/ 290 w 1735"/>
                  <a:gd name="T13" fmla="*/ 1778 h 1778"/>
                  <a:gd name="T14" fmla="*/ 289 w 1735"/>
                  <a:gd name="T15" fmla="*/ 1778 h 1778"/>
                  <a:gd name="T16" fmla="*/ 289 w 1735"/>
                  <a:gd name="T17" fmla="*/ 0 h 1778"/>
                  <a:gd name="T18" fmla="*/ 290 w 1735"/>
                  <a:gd name="T19" fmla="*/ 0 h 1778"/>
                  <a:gd name="T20" fmla="*/ 579 w 1735"/>
                  <a:gd name="T21" fmla="*/ 0 h 1778"/>
                  <a:gd name="T22" fmla="*/ 579 w 1735"/>
                  <a:gd name="T23" fmla="*/ 1778 h 1778"/>
                  <a:gd name="T24" fmla="*/ 579 w 1735"/>
                  <a:gd name="T25" fmla="*/ 1778 h 1778"/>
                  <a:gd name="T26" fmla="*/ 579 w 1735"/>
                  <a:gd name="T27" fmla="*/ 0 h 1778"/>
                  <a:gd name="T28" fmla="*/ 579 w 1735"/>
                  <a:gd name="T29" fmla="*/ 0 h 1778"/>
                  <a:gd name="T30" fmla="*/ 1157 w 1735"/>
                  <a:gd name="T31" fmla="*/ 0 h 1778"/>
                  <a:gd name="T32" fmla="*/ 1157 w 1735"/>
                  <a:gd name="T33" fmla="*/ 1778 h 1778"/>
                  <a:gd name="T34" fmla="*/ 1157 w 1735"/>
                  <a:gd name="T35" fmla="*/ 1778 h 1778"/>
                  <a:gd name="T36" fmla="*/ 1157 w 1735"/>
                  <a:gd name="T37" fmla="*/ 0 h 1778"/>
                  <a:gd name="T38" fmla="*/ 1157 w 1735"/>
                  <a:gd name="T39" fmla="*/ 0 h 1778"/>
                  <a:gd name="T40" fmla="*/ 1446 w 1735"/>
                  <a:gd name="T41" fmla="*/ 0 h 1778"/>
                  <a:gd name="T42" fmla="*/ 1446 w 1735"/>
                  <a:gd name="T43" fmla="*/ 1778 h 1778"/>
                  <a:gd name="T44" fmla="*/ 1446 w 1735"/>
                  <a:gd name="T45" fmla="*/ 1778 h 1778"/>
                  <a:gd name="T46" fmla="*/ 1446 w 1735"/>
                  <a:gd name="T47" fmla="*/ 0 h 1778"/>
                  <a:gd name="T48" fmla="*/ 1446 w 1735"/>
                  <a:gd name="T49" fmla="*/ 0 h 1778"/>
                  <a:gd name="T50" fmla="*/ 1735 w 1735"/>
                  <a:gd name="T51" fmla="*/ 0 h 1778"/>
                  <a:gd name="T52" fmla="*/ 1735 w 1735"/>
                  <a:gd name="T53" fmla="*/ 1778 h 1778"/>
                  <a:gd name="T54" fmla="*/ 1735 w 1735"/>
                  <a:gd name="T55" fmla="*/ 1778 h 1778"/>
                  <a:gd name="T56" fmla="*/ 1735 w 1735"/>
                  <a:gd name="T57" fmla="*/ 0 h 1778"/>
                  <a:gd name="T58" fmla="*/ 1735 w 1735"/>
                  <a:gd name="T59" fmla="*/ 0 h 1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35" h="1778">
                    <a:moveTo>
                      <a:pt x="1" y="0"/>
                    </a:moveTo>
                    <a:lnTo>
                      <a:pt x="1" y="1778"/>
                    </a:lnTo>
                    <a:lnTo>
                      <a:pt x="0" y="177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290" y="0"/>
                    </a:moveTo>
                    <a:lnTo>
                      <a:pt x="290" y="1778"/>
                    </a:lnTo>
                    <a:lnTo>
                      <a:pt x="289" y="1778"/>
                    </a:lnTo>
                    <a:lnTo>
                      <a:pt x="289" y="0"/>
                    </a:lnTo>
                    <a:lnTo>
                      <a:pt x="290" y="0"/>
                    </a:lnTo>
                    <a:close/>
                    <a:moveTo>
                      <a:pt x="579" y="0"/>
                    </a:moveTo>
                    <a:lnTo>
                      <a:pt x="579" y="1778"/>
                    </a:lnTo>
                    <a:lnTo>
                      <a:pt x="579" y="1778"/>
                    </a:lnTo>
                    <a:lnTo>
                      <a:pt x="579" y="0"/>
                    </a:lnTo>
                    <a:lnTo>
                      <a:pt x="579" y="0"/>
                    </a:lnTo>
                    <a:close/>
                    <a:moveTo>
                      <a:pt x="1157" y="0"/>
                    </a:moveTo>
                    <a:lnTo>
                      <a:pt x="1157" y="1778"/>
                    </a:lnTo>
                    <a:lnTo>
                      <a:pt x="1157" y="1778"/>
                    </a:lnTo>
                    <a:lnTo>
                      <a:pt x="1157" y="0"/>
                    </a:lnTo>
                    <a:lnTo>
                      <a:pt x="1157" y="0"/>
                    </a:lnTo>
                    <a:close/>
                    <a:moveTo>
                      <a:pt x="1446" y="0"/>
                    </a:moveTo>
                    <a:lnTo>
                      <a:pt x="1446" y="1778"/>
                    </a:lnTo>
                    <a:lnTo>
                      <a:pt x="1446" y="1778"/>
                    </a:lnTo>
                    <a:lnTo>
                      <a:pt x="1446" y="0"/>
                    </a:lnTo>
                    <a:lnTo>
                      <a:pt x="1446" y="0"/>
                    </a:lnTo>
                    <a:close/>
                    <a:moveTo>
                      <a:pt x="1735" y="0"/>
                    </a:moveTo>
                    <a:lnTo>
                      <a:pt x="1735" y="1778"/>
                    </a:lnTo>
                    <a:lnTo>
                      <a:pt x="1735" y="1778"/>
                    </a:lnTo>
                    <a:lnTo>
                      <a:pt x="1735" y="0"/>
                    </a:lnTo>
                    <a:lnTo>
                      <a:pt x="173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9" name="Rectangle 9"/>
              <p:cNvSpPr>
                <a:spLocks noChangeArrowheads="1"/>
              </p:cNvSpPr>
              <p:nvPr/>
            </p:nvSpPr>
            <p:spPr bwMode="auto">
              <a:xfrm>
                <a:off x="3221" y="1831"/>
                <a:ext cx="1" cy="1778"/>
              </a:xfrm>
              <a:prstGeom prst="rect">
                <a:avLst/>
              </a:prstGeom>
              <a:solidFill>
                <a:srgbClr val="808080"/>
              </a:solidFill>
              <a:ln w="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60" name="Rectangle 10"/>
              <p:cNvSpPr>
                <a:spLocks noChangeArrowheads="1"/>
              </p:cNvSpPr>
              <p:nvPr/>
            </p:nvSpPr>
            <p:spPr bwMode="auto">
              <a:xfrm>
                <a:off x="2354" y="2720"/>
                <a:ext cx="1734" cy="1"/>
              </a:xfrm>
              <a:prstGeom prst="rect">
                <a:avLst/>
              </a:prstGeom>
              <a:solidFill>
                <a:srgbClr val="808080"/>
              </a:solidFill>
              <a:ln w="0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pic>
            <p:nvPicPr>
              <p:cNvPr id="5361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" y="2822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2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" y="2822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3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" y="2940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4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" y="2940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5" name="Picture 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" y="258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6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" y="258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7" name="Picture 1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" y="2466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8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" y="2466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9" name="Picture 1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" y="2466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0" name="Picture 2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" y="2466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1" name="Picture 2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" y="258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2" name="Picture 2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" y="258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3" name="Picture 2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" y="2940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4" name="Picture 2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" y="2940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5" name="Picture 25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" y="2822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6" name="Picture 2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" y="2822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7" name="Picture 27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" y="2703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8" name="Picture 2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" y="2703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9" name="Picture 29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2448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0" name="Picture 30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2448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1" name="Picture 31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0" y="2703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2" name="Picture 3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0" y="2703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3" name="Picture 33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2958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4" name="Picture 3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2958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5" name="Picture 35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" y="249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6" name="Picture 36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" y="249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7" name="Picture 37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7" y="249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8" name="Picture 38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7" y="249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9" name="Picture 39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7" y="2911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0" name="Picture 40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7" y="2911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1" name="Picture 41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" y="2911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2" name="Picture 4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" y="2911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3" name="Picture 43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7" y="2792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4" name="Picture 44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7" y="2792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5" name="Picture 45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" y="3030"/>
                <a:ext cx="4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6" name="Picture 46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" y="3030"/>
                <a:ext cx="4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7" name="Picture 47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7" y="261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8" name="Picture 48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7" y="261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9" name="Picture 49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" y="2377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0" name="Picture 50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" y="2377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1" name="Picture 51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" y="2377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2" name="Picture 52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" y="2377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3" name="Picture 53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" y="261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4" name="Picture 54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" y="2615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5" name="Picture 55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" y="3030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6" name="Picture 56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" y="3030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7" name="Picture 57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" y="2792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8" name="Picture 58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" y="2792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9" name="Picture 59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" y="252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0" name="Picture 60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" y="252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1" name="Picture 61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2" y="2407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2" name="Picture 62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2" y="2407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3" name="Picture 63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5" y="2407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4" name="Picture 64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5" y="2407"/>
                <a:ext cx="4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5" name="Picture 65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0" y="252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6" name="Picture 66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0" y="2526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7" name="Picture 67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5" y="3000"/>
                <a:ext cx="4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8" name="Picture 68"/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5" y="3000"/>
                <a:ext cx="4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9" name="Picture 69"/>
              <p:cNvPicPr>
                <a:picLocks noChangeAspect="1" noChangeArrowheads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0" y="2881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0" name="Picture 70"/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0" y="2881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1" name="Picture 71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" y="2881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2" name="Picture 72"/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" y="2881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3" name="Picture 73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2" y="3000"/>
                <a:ext cx="4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4" name="Picture 7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2" y="3000"/>
                <a:ext cx="45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5" name="Picture 75"/>
              <p:cNvPicPr>
                <a:picLocks noChangeAspect="1" noChangeArrowheads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6" y="2703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6" name="Picture 76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6" y="2703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7" name="Picture 77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2348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" name="Picture 78"/>
              <p:cNvPicPr>
                <a:picLocks noChangeAspect="1" noChangeArrowheads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2348"/>
                <a:ext cx="44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" name="Picture 79"/>
              <p:cNvPicPr>
                <a:picLocks noChangeAspect="1" noChangeArrowheads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703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30" name="Picture 80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2703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31" name="Picture 81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3059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32" name="Picture 8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9" y="3059"/>
                <a:ext cx="4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3" name="Rectangle 83"/>
              <p:cNvSpPr>
                <a:spLocks noChangeArrowheads="1"/>
              </p:cNvSpPr>
              <p:nvPr/>
            </p:nvSpPr>
            <p:spPr bwMode="auto">
              <a:xfrm>
                <a:off x="3170" y="2729"/>
                <a:ext cx="44" cy="1"/>
              </a:xfrm>
              <a:prstGeom prst="rect">
                <a:avLst/>
              </a:prstGeom>
              <a:solidFill>
                <a:srgbClr val="FF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4" name="Rectangle 84"/>
              <p:cNvSpPr>
                <a:spLocks noChangeArrowheads="1"/>
              </p:cNvSpPr>
              <p:nvPr/>
            </p:nvSpPr>
            <p:spPr bwMode="auto">
              <a:xfrm>
                <a:off x="3170" y="2730"/>
                <a:ext cx="44" cy="1"/>
              </a:xfrm>
              <a:prstGeom prst="rect">
                <a:avLst/>
              </a:prstGeom>
              <a:solidFill>
                <a:srgbClr val="FF9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5" name="Rectangle 85"/>
              <p:cNvSpPr>
                <a:spLocks noChangeArrowheads="1"/>
              </p:cNvSpPr>
              <p:nvPr/>
            </p:nvSpPr>
            <p:spPr bwMode="auto">
              <a:xfrm>
                <a:off x="3170" y="2730"/>
                <a:ext cx="44" cy="1"/>
              </a:xfrm>
              <a:prstGeom prst="rect">
                <a:avLst/>
              </a:prstGeom>
              <a:solidFill>
                <a:srgbClr val="FF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6" name="Rectangle 86"/>
              <p:cNvSpPr>
                <a:spLocks noChangeArrowheads="1"/>
              </p:cNvSpPr>
              <p:nvPr/>
            </p:nvSpPr>
            <p:spPr bwMode="auto">
              <a:xfrm>
                <a:off x="3170" y="2731"/>
                <a:ext cx="44" cy="1"/>
              </a:xfrm>
              <a:prstGeom prst="rect">
                <a:avLst/>
              </a:prstGeom>
              <a:solidFill>
                <a:srgbClr val="FE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7" name="Rectangle 87"/>
              <p:cNvSpPr>
                <a:spLocks noChangeArrowheads="1"/>
              </p:cNvSpPr>
              <p:nvPr/>
            </p:nvSpPr>
            <p:spPr bwMode="auto">
              <a:xfrm>
                <a:off x="3170" y="2732"/>
                <a:ext cx="44" cy="1"/>
              </a:xfrm>
              <a:prstGeom prst="rect">
                <a:avLst/>
              </a:prstGeom>
              <a:solidFill>
                <a:srgbClr val="FE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8" name="Rectangle 88"/>
              <p:cNvSpPr>
                <a:spLocks noChangeArrowheads="1"/>
              </p:cNvSpPr>
              <p:nvPr/>
            </p:nvSpPr>
            <p:spPr bwMode="auto">
              <a:xfrm>
                <a:off x="3170" y="2733"/>
                <a:ext cx="44" cy="1"/>
              </a:xfrm>
              <a:prstGeom prst="rect">
                <a:avLst/>
              </a:prstGeom>
              <a:solidFill>
                <a:srgbClr val="FD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9" name="Rectangle 89"/>
              <p:cNvSpPr>
                <a:spLocks noChangeArrowheads="1"/>
              </p:cNvSpPr>
              <p:nvPr/>
            </p:nvSpPr>
            <p:spPr bwMode="auto">
              <a:xfrm>
                <a:off x="3170" y="2733"/>
                <a:ext cx="44" cy="2"/>
              </a:xfrm>
              <a:prstGeom prst="rect">
                <a:avLst/>
              </a:prstGeom>
              <a:solidFill>
                <a:srgbClr val="FD9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0" name="Rectangle 90"/>
              <p:cNvSpPr>
                <a:spLocks noChangeArrowheads="1"/>
              </p:cNvSpPr>
              <p:nvPr/>
            </p:nvSpPr>
            <p:spPr bwMode="auto">
              <a:xfrm>
                <a:off x="3170" y="2735"/>
                <a:ext cx="44" cy="1"/>
              </a:xfrm>
              <a:prstGeom prst="rect">
                <a:avLst/>
              </a:prstGeom>
              <a:solidFill>
                <a:srgbClr val="FC9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1" name="Rectangle 91"/>
              <p:cNvSpPr>
                <a:spLocks noChangeArrowheads="1"/>
              </p:cNvSpPr>
              <p:nvPr/>
            </p:nvSpPr>
            <p:spPr bwMode="auto">
              <a:xfrm>
                <a:off x="3170" y="2736"/>
                <a:ext cx="44" cy="1"/>
              </a:xfrm>
              <a:prstGeom prst="rect">
                <a:avLst/>
              </a:prstGeom>
              <a:solidFill>
                <a:srgbClr val="FC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2" name="Rectangle 92"/>
              <p:cNvSpPr>
                <a:spLocks noChangeArrowheads="1"/>
              </p:cNvSpPr>
              <p:nvPr/>
            </p:nvSpPr>
            <p:spPr bwMode="auto">
              <a:xfrm>
                <a:off x="3170" y="2736"/>
                <a:ext cx="44" cy="1"/>
              </a:xfrm>
              <a:prstGeom prst="rect">
                <a:avLst/>
              </a:prstGeom>
              <a:solidFill>
                <a:srgbClr val="FB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3" name="Rectangle 93"/>
              <p:cNvSpPr>
                <a:spLocks noChangeArrowheads="1"/>
              </p:cNvSpPr>
              <p:nvPr/>
            </p:nvSpPr>
            <p:spPr bwMode="auto">
              <a:xfrm>
                <a:off x="3170" y="2737"/>
                <a:ext cx="44" cy="1"/>
              </a:xfrm>
              <a:prstGeom prst="rect">
                <a:avLst/>
              </a:prstGeom>
              <a:solidFill>
                <a:srgbClr val="FB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4" name="Rectangle 94"/>
              <p:cNvSpPr>
                <a:spLocks noChangeArrowheads="1"/>
              </p:cNvSpPr>
              <p:nvPr/>
            </p:nvSpPr>
            <p:spPr bwMode="auto">
              <a:xfrm>
                <a:off x="3170" y="2737"/>
                <a:ext cx="44" cy="1"/>
              </a:xfrm>
              <a:prstGeom prst="rect">
                <a:avLst/>
              </a:prstGeom>
              <a:solidFill>
                <a:srgbClr val="FB9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5" name="Rectangle 95"/>
              <p:cNvSpPr>
                <a:spLocks noChangeArrowheads="1"/>
              </p:cNvSpPr>
              <p:nvPr/>
            </p:nvSpPr>
            <p:spPr bwMode="auto">
              <a:xfrm>
                <a:off x="3170" y="2738"/>
                <a:ext cx="44" cy="1"/>
              </a:xfrm>
              <a:prstGeom prst="rect">
                <a:avLst/>
              </a:prstGeom>
              <a:solidFill>
                <a:srgbClr val="FA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6" name="Rectangle 96"/>
              <p:cNvSpPr>
                <a:spLocks noChangeArrowheads="1"/>
              </p:cNvSpPr>
              <p:nvPr/>
            </p:nvSpPr>
            <p:spPr bwMode="auto">
              <a:xfrm>
                <a:off x="3170" y="2739"/>
                <a:ext cx="44" cy="1"/>
              </a:xfrm>
              <a:prstGeom prst="rect">
                <a:avLst/>
              </a:prstGeom>
              <a:solidFill>
                <a:srgbClr val="FA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7" name="Rectangle 97"/>
              <p:cNvSpPr>
                <a:spLocks noChangeArrowheads="1"/>
              </p:cNvSpPr>
              <p:nvPr/>
            </p:nvSpPr>
            <p:spPr bwMode="auto">
              <a:xfrm>
                <a:off x="3170" y="2739"/>
                <a:ext cx="44" cy="1"/>
              </a:xfrm>
              <a:prstGeom prst="rect">
                <a:avLst/>
              </a:prstGeom>
              <a:solidFill>
                <a:srgbClr val="F99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8" name="Rectangle 98"/>
              <p:cNvSpPr>
                <a:spLocks noChangeArrowheads="1"/>
              </p:cNvSpPr>
              <p:nvPr/>
            </p:nvSpPr>
            <p:spPr bwMode="auto">
              <a:xfrm>
                <a:off x="3170" y="2739"/>
                <a:ext cx="44" cy="1"/>
              </a:xfrm>
              <a:prstGeom prst="rect">
                <a:avLst/>
              </a:prstGeom>
              <a:solidFill>
                <a:srgbClr val="F9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9" name="Rectangle 99"/>
              <p:cNvSpPr>
                <a:spLocks noChangeArrowheads="1"/>
              </p:cNvSpPr>
              <p:nvPr/>
            </p:nvSpPr>
            <p:spPr bwMode="auto">
              <a:xfrm>
                <a:off x="3170" y="2740"/>
                <a:ext cx="44" cy="1"/>
              </a:xfrm>
              <a:prstGeom prst="rect">
                <a:avLst/>
              </a:prstGeom>
              <a:solidFill>
                <a:srgbClr val="F9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0" name="Rectangle 100"/>
              <p:cNvSpPr>
                <a:spLocks noChangeArrowheads="1"/>
              </p:cNvSpPr>
              <p:nvPr/>
            </p:nvSpPr>
            <p:spPr bwMode="auto">
              <a:xfrm>
                <a:off x="3170" y="2740"/>
                <a:ext cx="44" cy="1"/>
              </a:xfrm>
              <a:prstGeom prst="rect">
                <a:avLst/>
              </a:prstGeom>
              <a:solidFill>
                <a:srgbClr val="F8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1" name="Rectangle 101"/>
              <p:cNvSpPr>
                <a:spLocks noChangeArrowheads="1"/>
              </p:cNvSpPr>
              <p:nvPr/>
            </p:nvSpPr>
            <p:spPr bwMode="auto">
              <a:xfrm>
                <a:off x="3170" y="2740"/>
                <a:ext cx="44" cy="1"/>
              </a:xfrm>
              <a:prstGeom prst="rect">
                <a:avLst/>
              </a:prstGeom>
              <a:solidFill>
                <a:srgbClr val="F8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2" name="Rectangle 102"/>
              <p:cNvSpPr>
                <a:spLocks noChangeArrowheads="1"/>
              </p:cNvSpPr>
              <p:nvPr/>
            </p:nvSpPr>
            <p:spPr bwMode="auto">
              <a:xfrm>
                <a:off x="3170" y="2741"/>
                <a:ext cx="44" cy="1"/>
              </a:xfrm>
              <a:prstGeom prst="rect">
                <a:avLst/>
              </a:prstGeom>
              <a:solidFill>
                <a:srgbClr val="F7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3" name="Rectangle 103"/>
              <p:cNvSpPr>
                <a:spLocks noChangeArrowheads="1"/>
              </p:cNvSpPr>
              <p:nvPr/>
            </p:nvSpPr>
            <p:spPr bwMode="auto">
              <a:xfrm>
                <a:off x="3170" y="2741"/>
                <a:ext cx="44" cy="1"/>
              </a:xfrm>
              <a:prstGeom prst="rect">
                <a:avLst/>
              </a:pr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4" name="Rectangle 104"/>
              <p:cNvSpPr>
                <a:spLocks noChangeArrowheads="1"/>
              </p:cNvSpPr>
              <p:nvPr/>
            </p:nvSpPr>
            <p:spPr bwMode="auto">
              <a:xfrm>
                <a:off x="3170" y="2742"/>
                <a:ext cx="44" cy="1"/>
              </a:xfrm>
              <a:prstGeom prst="rect">
                <a:avLst/>
              </a:prstGeom>
              <a:solidFill>
                <a:srgbClr val="F6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5" name="Rectangle 105"/>
              <p:cNvSpPr>
                <a:spLocks noChangeArrowheads="1"/>
              </p:cNvSpPr>
              <p:nvPr/>
            </p:nvSpPr>
            <p:spPr bwMode="auto">
              <a:xfrm>
                <a:off x="3170" y="2742"/>
                <a:ext cx="44" cy="1"/>
              </a:xfrm>
              <a:prstGeom prst="rect">
                <a:avLst/>
              </a:prstGeom>
              <a:solidFill>
                <a:srgbClr val="F68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6" name="Rectangle 106"/>
              <p:cNvSpPr>
                <a:spLocks noChangeArrowheads="1"/>
              </p:cNvSpPr>
              <p:nvPr/>
            </p:nvSpPr>
            <p:spPr bwMode="auto">
              <a:xfrm>
                <a:off x="3170" y="2742"/>
                <a:ext cx="44" cy="1"/>
              </a:xfrm>
              <a:prstGeom prst="rect">
                <a:avLst/>
              </a:prstGeom>
              <a:solidFill>
                <a:srgbClr val="F5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7" name="Rectangle 107"/>
              <p:cNvSpPr>
                <a:spLocks noChangeArrowheads="1"/>
              </p:cNvSpPr>
              <p:nvPr/>
            </p:nvSpPr>
            <p:spPr bwMode="auto">
              <a:xfrm>
                <a:off x="3170" y="2743"/>
                <a:ext cx="44" cy="1"/>
              </a:xfrm>
              <a:prstGeom prst="rect">
                <a:avLst/>
              </a:prstGeom>
              <a:solidFill>
                <a:srgbClr val="F5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8" name="Rectangle 108"/>
              <p:cNvSpPr>
                <a:spLocks noChangeArrowheads="1"/>
              </p:cNvSpPr>
              <p:nvPr/>
            </p:nvSpPr>
            <p:spPr bwMode="auto">
              <a:xfrm>
                <a:off x="3170" y="2743"/>
                <a:ext cx="44" cy="1"/>
              </a:xfrm>
              <a:prstGeom prst="rect">
                <a:avLst/>
              </a:prstGeom>
              <a:solidFill>
                <a:srgbClr val="F4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9" name="Rectangle 109"/>
              <p:cNvSpPr>
                <a:spLocks noChangeArrowheads="1"/>
              </p:cNvSpPr>
              <p:nvPr/>
            </p:nvSpPr>
            <p:spPr bwMode="auto">
              <a:xfrm>
                <a:off x="3170" y="2744"/>
                <a:ext cx="44" cy="1"/>
              </a:xfrm>
              <a:prstGeom prst="rect">
                <a:avLst/>
              </a:prstGeom>
              <a:solidFill>
                <a:srgbClr val="F48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0" name="Rectangle 110"/>
              <p:cNvSpPr>
                <a:spLocks noChangeArrowheads="1"/>
              </p:cNvSpPr>
              <p:nvPr/>
            </p:nvSpPr>
            <p:spPr bwMode="auto">
              <a:xfrm>
                <a:off x="3170" y="2744"/>
                <a:ext cx="44" cy="1"/>
              </a:xfrm>
              <a:prstGeom prst="rect">
                <a:avLst/>
              </a:prstGeom>
              <a:solidFill>
                <a:srgbClr val="F3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1" name="Rectangle 111"/>
              <p:cNvSpPr>
                <a:spLocks noChangeArrowheads="1"/>
              </p:cNvSpPr>
              <p:nvPr/>
            </p:nvSpPr>
            <p:spPr bwMode="auto">
              <a:xfrm>
                <a:off x="3170" y="2744"/>
                <a:ext cx="44" cy="1"/>
              </a:xfrm>
              <a:prstGeom prst="rect">
                <a:avLst/>
              </a:prstGeom>
              <a:solidFill>
                <a:srgbClr val="F3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2" name="Rectangle 112"/>
              <p:cNvSpPr>
                <a:spLocks noChangeArrowheads="1"/>
              </p:cNvSpPr>
              <p:nvPr/>
            </p:nvSpPr>
            <p:spPr bwMode="auto">
              <a:xfrm>
                <a:off x="3170" y="2745"/>
                <a:ext cx="44" cy="1"/>
              </a:xfrm>
              <a:prstGeom prst="rect">
                <a:avLst/>
              </a:prstGeom>
              <a:solidFill>
                <a:srgbClr val="F2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3" name="Rectangle 113"/>
              <p:cNvSpPr>
                <a:spLocks noChangeArrowheads="1"/>
              </p:cNvSpPr>
              <p:nvPr/>
            </p:nvSpPr>
            <p:spPr bwMode="auto">
              <a:xfrm>
                <a:off x="3170" y="2745"/>
                <a:ext cx="44" cy="1"/>
              </a:xfrm>
              <a:prstGeom prst="rect">
                <a:avLst/>
              </a:prstGeom>
              <a:solidFill>
                <a:srgbClr val="F2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4" name="Rectangle 114"/>
              <p:cNvSpPr>
                <a:spLocks noChangeArrowheads="1"/>
              </p:cNvSpPr>
              <p:nvPr/>
            </p:nvSpPr>
            <p:spPr bwMode="auto">
              <a:xfrm>
                <a:off x="3170" y="2745"/>
                <a:ext cx="44" cy="1"/>
              </a:xfrm>
              <a:prstGeom prst="rect">
                <a:avLst/>
              </a:prstGeom>
              <a:solidFill>
                <a:srgbClr val="F1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5" name="Rectangle 115"/>
              <p:cNvSpPr>
                <a:spLocks noChangeArrowheads="1"/>
              </p:cNvSpPr>
              <p:nvPr/>
            </p:nvSpPr>
            <p:spPr bwMode="auto">
              <a:xfrm>
                <a:off x="3170" y="2746"/>
                <a:ext cx="44" cy="1"/>
              </a:xfrm>
              <a:prstGeom prst="rect">
                <a:avLst/>
              </a:prstGeom>
              <a:solidFill>
                <a:srgbClr val="F08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6" name="Rectangle 116"/>
              <p:cNvSpPr>
                <a:spLocks noChangeArrowheads="1"/>
              </p:cNvSpPr>
              <p:nvPr/>
            </p:nvSpPr>
            <p:spPr bwMode="auto">
              <a:xfrm>
                <a:off x="3170" y="2746"/>
                <a:ext cx="44" cy="1"/>
              </a:xfrm>
              <a:prstGeom prst="rect">
                <a:avLst/>
              </a:prstGeom>
              <a:solidFill>
                <a:srgbClr val="F08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7" name="Rectangle 117"/>
              <p:cNvSpPr>
                <a:spLocks noChangeArrowheads="1"/>
              </p:cNvSpPr>
              <p:nvPr/>
            </p:nvSpPr>
            <p:spPr bwMode="auto">
              <a:xfrm>
                <a:off x="3170" y="2746"/>
                <a:ext cx="44" cy="1"/>
              </a:xfrm>
              <a:prstGeom prst="rect">
                <a:avLst/>
              </a:prstGeom>
              <a:solidFill>
                <a:srgbClr val="EF8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8" name="Rectangle 118"/>
              <p:cNvSpPr>
                <a:spLocks noChangeArrowheads="1"/>
              </p:cNvSpPr>
              <p:nvPr/>
            </p:nvSpPr>
            <p:spPr bwMode="auto">
              <a:xfrm>
                <a:off x="3170" y="2747"/>
                <a:ext cx="44" cy="1"/>
              </a:xfrm>
              <a:prstGeom prst="rect">
                <a:avLst/>
              </a:prstGeom>
              <a:solidFill>
                <a:srgbClr val="EF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9" name="Rectangle 119"/>
              <p:cNvSpPr>
                <a:spLocks noChangeArrowheads="1"/>
              </p:cNvSpPr>
              <p:nvPr/>
            </p:nvSpPr>
            <p:spPr bwMode="auto">
              <a:xfrm>
                <a:off x="3170" y="2747"/>
                <a:ext cx="44" cy="1"/>
              </a:xfrm>
              <a:prstGeom prst="rect">
                <a:avLst/>
              </a:prstGeom>
              <a:solidFill>
                <a:srgbClr val="EE8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0" name="Rectangle 120"/>
              <p:cNvSpPr>
                <a:spLocks noChangeArrowheads="1"/>
              </p:cNvSpPr>
              <p:nvPr/>
            </p:nvSpPr>
            <p:spPr bwMode="auto">
              <a:xfrm>
                <a:off x="3170" y="2747"/>
                <a:ext cx="44" cy="1"/>
              </a:xfrm>
              <a:prstGeom prst="rect">
                <a:avLst/>
              </a:prstGeom>
              <a:solidFill>
                <a:srgbClr val="EE7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1" name="Rectangle 121"/>
              <p:cNvSpPr>
                <a:spLocks noChangeArrowheads="1"/>
              </p:cNvSpPr>
              <p:nvPr/>
            </p:nvSpPr>
            <p:spPr bwMode="auto">
              <a:xfrm>
                <a:off x="3170" y="2748"/>
                <a:ext cx="44" cy="1"/>
              </a:xfrm>
              <a:prstGeom prst="rect">
                <a:avLst/>
              </a:prstGeom>
              <a:solidFill>
                <a:srgbClr val="ED7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2" name="Rectangle 122"/>
              <p:cNvSpPr>
                <a:spLocks noChangeArrowheads="1"/>
              </p:cNvSpPr>
              <p:nvPr/>
            </p:nvSpPr>
            <p:spPr bwMode="auto">
              <a:xfrm>
                <a:off x="3170" y="2748"/>
                <a:ext cx="44" cy="1"/>
              </a:xfrm>
              <a:prstGeom prst="rect">
                <a:avLst/>
              </a:prstGeom>
              <a:solidFill>
                <a:srgbClr val="EC7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3" name="Rectangle 123"/>
              <p:cNvSpPr>
                <a:spLocks noChangeArrowheads="1"/>
              </p:cNvSpPr>
              <p:nvPr/>
            </p:nvSpPr>
            <p:spPr bwMode="auto">
              <a:xfrm>
                <a:off x="3170" y="2748"/>
                <a:ext cx="44" cy="1"/>
              </a:xfrm>
              <a:prstGeom prst="rect">
                <a:avLst/>
              </a:prstGeom>
              <a:solidFill>
                <a:srgbClr val="EC7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4" name="Rectangle 124"/>
              <p:cNvSpPr>
                <a:spLocks noChangeArrowheads="1"/>
              </p:cNvSpPr>
              <p:nvPr/>
            </p:nvSpPr>
            <p:spPr bwMode="auto">
              <a:xfrm>
                <a:off x="3170" y="2749"/>
                <a:ext cx="44" cy="1"/>
              </a:xfrm>
              <a:prstGeom prst="rect">
                <a:avLst/>
              </a:prstGeom>
              <a:solidFill>
                <a:srgbClr val="EB7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5" name="Rectangle 125"/>
              <p:cNvSpPr>
                <a:spLocks noChangeArrowheads="1"/>
              </p:cNvSpPr>
              <p:nvPr/>
            </p:nvSpPr>
            <p:spPr bwMode="auto">
              <a:xfrm>
                <a:off x="3170" y="2749"/>
                <a:ext cx="44" cy="1"/>
              </a:xfrm>
              <a:prstGeom prst="rect">
                <a:avLst/>
              </a:prstGeom>
              <a:solidFill>
                <a:srgbClr val="EB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6" name="Rectangle 126"/>
              <p:cNvSpPr>
                <a:spLocks noChangeArrowheads="1"/>
              </p:cNvSpPr>
              <p:nvPr/>
            </p:nvSpPr>
            <p:spPr bwMode="auto">
              <a:xfrm>
                <a:off x="3170" y="2750"/>
                <a:ext cx="44" cy="1"/>
              </a:xfrm>
              <a:prstGeom prst="rect">
                <a:avLst/>
              </a:prstGeom>
              <a:solidFill>
                <a:srgbClr val="EA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7" name="Rectangle 127"/>
              <p:cNvSpPr>
                <a:spLocks noChangeArrowheads="1"/>
              </p:cNvSpPr>
              <p:nvPr/>
            </p:nvSpPr>
            <p:spPr bwMode="auto">
              <a:xfrm>
                <a:off x="3170" y="2750"/>
                <a:ext cx="44" cy="1"/>
              </a:xfrm>
              <a:prstGeom prst="rect">
                <a:avLst/>
              </a:prstGeom>
              <a:solidFill>
                <a:srgbClr val="E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8" name="Rectangle 128"/>
              <p:cNvSpPr>
                <a:spLocks noChangeArrowheads="1"/>
              </p:cNvSpPr>
              <p:nvPr/>
            </p:nvSpPr>
            <p:spPr bwMode="auto">
              <a:xfrm>
                <a:off x="3170" y="2750"/>
                <a:ext cx="44" cy="1"/>
              </a:xfrm>
              <a:prstGeom prst="rect">
                <a:avLst/>
              </a:prstGeom>
              <a:solidFill>
                <a:srgbClr val="E9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9" name="Rectangle 129"/>
              <p:cNvSpPr>
                <a:spLocks noChangeArrowheads="1"/>
              </p:cNvSpPr>
              <p:nvPr/>
            </p:nvSpPr>
            <p:spPr bwMode="auto">
              <a:xfrm>
                <a:off x="3170" y="2751"/>
                <a:ext cx="44" cy="1"/>
              </a:xfrm>
              <a:prstGeom prst="rect">
                <a:avLst/>
              </a:prstGeom>
              <a:solidFill>
                <a:srgbClr val="E87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0" name="Rectangle 130"/>
              <p:cNvSpPr>
                <a:spLocks noChangeArrowheads="1"/>
              </p:cNvSpPr>
              <p:nvPr/>
            </p:nvSpPr>
            <p:spPr bwMode="auto">
              <a:xfrm>
                <a:off x="3170" y="2751"/>
                <a:ext cx="44" cy="1"/>
              </a:xfrm>
              <a:prstGeom prst="rect">
                <a:avLst/>
              </a:prstGeom>
              <a:solidFill>
                <a:srgbClr val="E87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1" name="Rectangle 131"/>
              <p:cNvSpPr>
                <a:spLocks noChangeArrowheads="1"/>
              </p:cNvSpPr>
              <p:nvPr/>
            </p:nvSpPr>
            <p:spPr bwMode="auto">
              <a:xfrm>
                <a:off x="3170" y="2751"/>
                <a:ext cx="44" cy="1"/>
              </a:xfrm>
              <a:prstGeom prst="rect">
                <a:avLst/>
              </a:prstGeom>
              <a:solidFill>
                <a:srgbClr val="E77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2" name="Rectangle 132"/>
              <p:cNvSpPr>
                <a:spLocks noChangeArrowheads="1"/>
              </p:cNvSpPr>
              <p:nvPr/>
            </p:nvSpPr>
            <p:spPr bwMode="auto">
              <a:xfrm>
                <a:off x="3170" y="2752"/>
                <a:ext cx="44" cy="1"/>
              </a:xfrm>
              <a:prstGeom prst="rect">
                <a:avLst/>
              </a:prstGeom>
              <a:solidFill>
                <a:srgbClr val="E67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3" name="Rectangle 133"/>
              <p:cNvSpPr>
                <a:spLocks noChangeArrowheads="1"/>
              </p:cNvSpPr>
              <p:nvPr/>
            </p:nvSpPr>
            <p:spPr bwMode="auto">
              <a:xfrm>
                <a:off x="3170" y="2752"/>
                <a:ext cx="44" cy="1"/>
              </a:xfrm>
              <a:prstGeom prst="rect">
                <a:avLst/>
              </a:prstGeom>
              <a:solidFill>
                <a:srgbClr val="E67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4" name="Rectangle 134"/>
              <p:cNvSpPr>
                <a:spLocks noChangeArrowheads="1"/>
              </p:cNvSpPr>
              <p:nvPr/>
            </p:nvSpPr>
            <p:spPr bwMode="auto">
              <a:xfrm>
                <a:off x="3170" y="2752"/>
                <a:ext cx="44" cy="1"/>
              </a:xfrm>
              <a:prstGeom prst="rect">
                <a:avLst/>
              </a:prstGeom>
              <a:solidFill>
                <a:srgbClr val="E57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5" name="Rectangle 135"/>
              <p:cNvSpPr>
                <a:spLocks noChangeArrowheads="1"/>
              </p:cNvSpPr>
              <p:nvPr/>
            </p:nvSpPr>
            <p:spPr bwMode="auto">
              <a:xfrm>
                <a:off x="3170" y="2753"/>
                <a:ext cx="44" cy="1"/>
              </a:xfrm>
              <a:prstGeom prst="rect">
                <a:avLst/>
              </a:prstGeom>
              <a:solidFill>
                <a:srgbClr val="E56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6" name="Rectangle 136"/>
              <p:cNvSpPr>
                <a:spLocks noChangeArrowheads="1"/>
              </p:cNvSpPr>
              <p:nvPr/>
            </p:nvSpPr>
            <p:spPr bwMode="auto">
              <a:xfrm>
                <a:off x="3170" y="2753"/>
                <a:ext cx="44" cy="1"/>
              </a:xfrm>
              <a:prstGeom prst="rect">
                <a:avLst/>
              </a:prstGeom>
              <a:solidFill>
                <a:srgbClr val="E46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7" name="Rectangle 137"/>
              <p:cNvSpPr>
                <a:spLocks noChangeArrowheads="1"/>
              </p:cNvSpPr>
              <p:nvPr/>
            </p:nvSpPr>
            <p:spPr bwMode="auto">
              <a:xfrm>
                <a:off x="3170" y="2753"/>
                <a:ext cx="44" cy="1"/>
              </a:xfrm>
              <a:prstGeom prst="rect">
                <a:avLst/>
              </a:prstGeom>
              <a:solidFill>
                <a:srgbClr val="E36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8" name="Rectangle 138"/>
              <p:cNvSpPr>
                <a:spLocks noChangeArrowheads="1"/>
              </p:cNvSpPr>
              <p:nvPr/>
            </p:nvSpPr>
            <p:spPr bwMode="auto">
              <a:xfrm>
                <a:off x="3170" y="2754"/>
                <a:ext cx="44" cy="1"/>
              </a:xfrm>
              <a:prstGeom prst="rect">
                <a:avLst/>
              </a:prstGeom>
              <a:solidFill>
                <a:srgbClr val="E26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9" name="Rectangle 139"/>
              <p:cNvSpPr>
                <a:spLocks noChangeArrowheads="1"/>
              </p:cNvSpPr>
              <p:nvPr/>
            </p:nvSpPr>
            <p:spPr bwMode="auto">
              <a:xfrm>
                <a:off x="3170" y="2754"/>
                <a:ext cx="44" cy="1"/>
              </a:xfrm>
              <a:prstGeom prst="rect">
                <a:avLst/>
              </a:prstGeom>
              <a:solidFill>
                <a:srgbClr val="E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0" name="Rectangle 140"/>
              <p:cNvSpPr>
                <a:spLocks noChangeArrowheads="1"/>
              </p:cNvSpPr>
              <p:nvPr/>
            </p:nvSpPr>
            <p:spPr bwMode="auto">
              <a:xfrm>
                <a:off x="3170" y="2754"/>
                <a:ext cx="44" cy="1"/>
              </a:xfrm>
              <a:prstGeom prst="rect">
                <a:avLst/>
              </a:prstGeom>
              <a:solidFill>
                <a:srgbClr val="E169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1" name="Rectangle 141"/>
              <p:cNvSpPr>
                <a:spLocks noChangeArrowheads="1"/>
              </p:cNvSpPr>
              <p:nvPr/>
            </p:nvSpPr>
            <p:spPr bwMode="auto">
              <a:xfrm>
                <a:off x="3170" y="2755"/>
                <a:ext cx="44" cy="1"/>
              </a:xfrm>
              <a:prstGeom prst="rect">
                <a:avLst/>
              </a:prstGeom>
              <a:solidFill>
                <a:srgbClr val="E16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2" name="Rectangle 142"/>
              <p:cNvSpPr>
                <a:spLocks noChangeArrowheads="1"/>
              </p:cNvSpPr>
              <p:nvPr/>
            </p:nvSpPr>
            <p:spPr bwMode="auto">
              <a:xfrm>
                <a:off x="3170" y="2755"/>
                <a:ext cx="44" cy="1"/>
              </a:xfrm>
              <a:prstGeom prst="rect">
                <a:avLst/>
              </a:prstGeom>
              <a:solidFill>
                <a:srgbClr val="E06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3" name="Rectangle 143"/>
              <p:cNvSpPr>
                <a:spLocks noChangeArrowheads="1"/>
              </p:cNvSpPr>
              <p:nvPr/>
            </p:nvSpPr>
            <p:spPr bwMode="auto">
              <a:xfrm>
                <a:off x="3170" y="2755"/>
                <a:ext cx="44" cy="1"/>
              </a:xfrm>
              <a:prstGeom prst="rect">
                <a:avLst/>
              </a:prstGeom>
              <a:solidFill>
                <a:srgbClr val="E06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4" name="Rectangle 144"/>
              <p:cNvSpPr>
                <a:spLocks noChangeArrowheads="1"/>
              </p:cNvSpPr>
              <p:nvPr/>
            </p:nvSpPr>
            <p:spPr bwMode="auto">
              <a:xfrm>
                <a:off x="3170" y="2756"/>
                <a:ext cx="44" cy="1"/>
              </a:xfrm>
              <a:prstGeom prst="rect">
                <a:avLst/>
              </a:prstGeom>
              <a:solidFill>
                <a:srgbClr val="DF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5" name="Rectangle 145"/>
              <p:cNvSpPr>
                <a:spLocks noChangeArrowheads="1"/>
              </p:cNvSpPr>
              <p:nvPr/>
            </p:nvSpPr>
            <p:spPr bwMode="auto">
              <a:xfrm>
                <a:off x="3170" y="2756"/>
                <a:ext cx="44" cy="1"/>
              </a:xfrm>
              <a:prstGeom prst="rect">
                <a:avLst/>
              </a:prstGeom>
              <a:solidFill>
                <a:srgbClr val="DF6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6" name="Rectangle 146"/>
              <p:cNvSpPr>
                <a:spLocks noChangeArrowheads="1"/>
              </p:cNvSpPr>
              <p:nvPr/>
            </p:nvSpPr>
            <p:spPr bwMode="auto">
              <a:xfrm>
                <a:off x="3170" y="2756"/>
                <a:ext cx="44" cy="1"/>
              </a:xfrm>
              <a:prstGeom prst="rect">
                <a:avLst/>
              </a:prstGeom>
              <a:solidFill>
                <a:srgbClr val="DE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7" name="Rectangle 147"/>
              <p:cNvSpPr>
                <a:spLocks noChangeArrowheads="1"/>
              </p:cNvSpPr>
              <p:nvPr/>
            </p:nvSpPr>
            <p:spPr bwMode="auto">
              <a:xfrm>
                <a:off x="3170" y="2757"/>
                <a:ext cx="44" cy="1"/>
              </a:xfrm>
              <a:prstGeom prst="rect">
                <a:avLst/>
              </a:prstGeom>
              <a:solidFill>
                <a:srgbClr val="DE6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8" name="Rectangle 148"/>
              <p:cNvSpPr>
                <a:spLocks noChangeArrowheads="1"/>
              </p:cNvSpPr>
              <p:nvPr/>
            </p:nvSpPr>
            <p:spPr bwMode="auto">
              <a:xfrm>
                <a:off x="3170" y="2757"/>
                <a:ext cx="44" cy="1"/>
              </a:xfrm>
              <a:prstGeom prst="rect">
                <a:avLst/>
              </a:prstGeom>
              <a:solidFill>
                <a:srgbClr val="DD6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9" name="Rectangle 149"/>
              <p:cNvSpPr>
                <a:spLocks noChangeArrowheads="1"/>
              </p:cNvSpPr>
              <p:nvPr/>
            </p:nvSpPr>
            <p:spPr bwMode="auto">
              <a:xfrm>
                <a:off x="3170" y="2757"/>
                <a:ext cx="44" cy="1"/>
              </a:xfrm>
              <a:prstGeom prst="rect">
                <a:avLst/>
              </a:prstGeom>
              <a:solidFill>
                <a:srgbClr val="DD5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0" name="Rectangle 150"/>
              <p:cNvSpPr>
                <a:spLocks noChangeArrowheads="1"/>
              </p:cNvSpPr>
              <p:nvPr/>
            </p:nvSpPr>
            <p:spPr bwMode="auto">
              <a:xfrm>
                <a:off x="3170" y="2758"/>
                <a:ext cx="44" cy="1"/>
              </a:xfrm>
              <a:prstGeom prst="rect">
                <a:avLst/>
              </a:prstGeom>
              <a:solidFill>
                <a:srgbClr val="DC5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1" name="Rectangle 151"/>
              <p:cNvSpPr>
                <a:spLocks noChangeArrowheads="1"/>
              </p:cNvSpPr>
              <p:nvPr/>
            </p:nvSpPr>
            <p:spPr bwMode="auto">
              <a:xfrm>
                <a:off x="3170" y="2758"/>
                <a:ext cx="44" cy="1"/>
              </a:xfrm>
              <a:prstGeom prst="rect">
                <a:avLst/>
              </a:prstGeom>
              <a:solidFill>
                <a:srgbClr val="DC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2" name="Rectangle 152"/>
              <p:cNvSpPr>
                <a:spLocks noChangeArrowheads="1"/>
              </p:cNvSpPr>
              <p:nvPr/>
            </p:nvSpPr>
            <p:spPr bwMode="auto">
              <a:xfrm>
                <a:off x="3170" y="2758"/>
                <a:ext cx="44" cy="1"/>
              </a:xfrm>
              <a:prstGeom prst="rect">
                <a:avLst/>
              </a:prstGeom>
              <a:solidFill>
                <a:srgbClr val="DB5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3" name="Rectangle 153"/>
              <p:cNvSpPr>
                <a:spLocks noChangeArrowheads="1"/>
              </p:cNvSpPr>
              <p:nvPr/>
            </p:nvSpPr>
            <p:spPr bwMode="auto">
              <a:xfrm>
                <a:off x="3170" y="2759"/>
                <a:ext cx="44" cy="1"/>
              </a:xfrm>
              <a:prstGeom prst="rect">
                <a:avLst/>
              </a:prstGeom>
              <a:solidFill>
                <a:srgbClr val="DB5A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4" name="Rectangle 154"/>
              <p:cNvSpPr>
                <a:spLocks noChangeArrowheads="1"/>
              </p:cNvSpPr>
              <p:nvPr/>
            </p:nvSpPr>
            <p:spPr bwMode="auto">
              <a:xfrm>
                <a:off x="3170" y="2759"/>
                <a:ext cx="44" cy="1"/>
              </a:xfrm>
              <a:prstGeom prst="rect">
                <a:avLst/>
              </a:prstGeom>
              <a:solidFill>
                <a:srgbClr val="DA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5" name="Rectangle 155"/>
              <p:cNvSpPr>
                <a:spLocks noChangeArrowheads="1"/>
              </p:cNvSpPr>
              <p:nvPr/>
            </p:nvSpPr>
            <p:spPr bwMode="auto">
              <a:xfrm>
                <a:off x="3170" y="2759"/>
                <a:ext cx="44" cy="1"/>
              </a:xfrm>
              <a:prstGeom prst="rect">
                <a:avLst/>
              </a:prstGeom>
              <a:solidFill>
                <a:srgbClr val="DA5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6" name="Rectangle 156"/>
              <p:cNvSpPr>
                <a:spLocks noChangeArrowheads="1"/>
              </p:cNvSpPr>
              <p:nvPr/>
            </p:nvSpPr>
            <p:spPr bwMode="auto">
              <a:xfrm>
                <a:off x="3170" y="2760"/>
                <a:ext cx="44" cy="1"/>
              </a:xfrm>
              <a:prstGeom prst="rect">
                <a:avLst/>
              </a:prstGeom>
              <a:solidFill>
                <a:srgbClr val="D95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7" name="Rectangle 157"/>
              <p:cNvSpPr>
                <a:spLocks noChangeArrowheads="1"/>
              </p:cNvSpPr>
              <p:nvPr/>
            </p:nvSpPr>
            <p:spPr bwMode="auto">
              <a:xfrm>
                <a:off x="3170" y="2760"/>
                <a:ext cx="44" cy="1"/>
              </a:xfrm>
              <a:prstGeom prst="rect">
                <a:avLst/>
              </a:prstGeom>
              <a:solidFill>
                <a:srgbClr val="D95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8" name="Rectangle 158"/>
              <p:cNvSpPr>
                <a:spLocks noChangeArrowheads="1"/>
              </p:cNvSpPr>
              <p:nvPr/>
            </p:nvSpPr>
            <p:spPr bwMode="auto">
              <a:xfrm>
                <a:off x="3170" y="2761"/>
                <a:ext cx="44" cy="1"/>
              </a:xfrm>
              <a:prstGeom prst="rect">
                <a:avLst/>
              </a:prstGeom>
              <a:solidFill>
                <a:srgbClr val="D85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9" name="Rectangle 159"/>
              <p:cNvSpPr>
                <a:spLocks noChangeArrowheads="1"/>
              </p:cNvSpPr>
              <p:nvPr/>
            </p:nvSpPr>
            <p:spPr bwMode="auto">
              <a:xfrm>
                <a:off x="3170" y="2761"/>
                <a:ext cx="44" cy="1"/>
              </a:xfrm>
              <a:prstGeom prst="rect">
                <a:avLst/>
              </a:prstGeom>
              <a:solidFill>
                <a:srgbClr val="D8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0" name="Rectangle 160"/>
              <p:cNvSpPr>
                <a:spLocks noChangeArrowheads="1"/>
              </p:cNvSpPr>
              <p:nvPr/>
            </p:nvSpPr>
            <p:spPr bwMode="auto">
              <a:xfrm>
                <a:off x="3170" y="2761"/>
                <a:ext cx="44" cy="1"/>
              </a:xfrm>
              <a:prstGeom prst="rect">
                <a:avLst/>
              </a:prstGeom>
              <a:solidFill>
                <a:srgbClr val="D753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1" name="Rectangle 161"/>
              <p:cNvSpPr>
                <a:spLocks noChangeArrowheads="1"/>
              </p:cNvSpPr>
              <p:nvPr/>
            </p:nvSpPr>
            <p:spPr bwMode="auto">
              <a:xfrm>
                <a:off x="3170" y="2762"/>
                <a:ext cx="44" cy="1"/>
              </a:xfrm>
              <a:prstGeom prst="rect">
                <a:avLst/>
              </a:prstGeom>
              <a:solidFill>
                <a:srgbClr val="D75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2" name="Rectangle 162"/>
              <p:cNvSpPr>
                <a:spLocks noChangeArrowheads="1"/>
              </p:cNvSpPr>
              <p:nvPr/>
            </p:nvSpPr>
            <p:spPr bwMode="auto">
              <a:xfrm>
                <a:off x="3170" y="2762"/>
                <a:ext cx="44" cy="1"/>
              </a:xfrm>
              <a:prstGeom prst="rect">
                <a:avLst/>
              </a:prstGeom>
              <a:solidFill>
                <a:srgbClr val="D75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3" name="Rectangle 163"/>
              <p:cNvSpPr>
                <a:spLocks noChangeArrowheads="1"/>
              </p:cNvSpPr>
              <p:nvPr/>
            </p:nvSpPr>
            <p:spPr bwMode="auto">
              <a:xfrm>
                <a:off x="3170" y="2762"/>
                <a:ext cx="44" cy="1"/>
              </a:xfrm>
              <a:prstGeom prst="rect">
                <a:avLst/>
              </a:prstGeom>
              <a:solidFill>
                <a:srgbClr val="D6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4" name="Rectangle 164"/>
              <p:cNvSpPr>
                <a:spLocks noChangeArrowheads="1"/>
              </p:cNvSpPr>
              <p:nvPr/>
            </p:nvSpPr>
            <p:spPr bwMode="auto">
              <a:xfrm>
                <a:off x="3170" y="2763"/>
                <a:ext cx="44" cy="1"/>
              </a:xfrm>
              <a:prstGeom prst="rect">
                <a:avLst/>
              </a:prstGeom>
              <a:solidFill>
                <a:srgbClr val="D64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5" name="Rectangle 165"/>
              <p:cNvSpPr>
                <a:spLocks noChangeArrowheads="1"/>
              </p:cNvSpPr>
              <p:nvPr/>
            </p:nvSpPr>
            <p:spPr bwMode="auto">
              <a:xfrm>
                <a:off x="3170" y="2763"/>
                <a:ext cx="44" cy="1"/>
              </a:xfrm>
              <a:prstGeom prst="rect">
                <a:avLst/>
              </a:prstGeom>
              <a:solidFill>
                <a:srgbClr val="D6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6" name="Rectangle 166"/>
              <p:cNvSpPr>
                <a:spLocks noChangeArrowheads="1"/>
              </p:cNvSpPr>
              <p:nvPr/>
            </p:nvSpPr>
            <p:spPr bwMode="auto">
              <a:xfrm>
                <a:off x="3170" y="2763"/>
                <a:ext cx="44" cy="1"/>
              </a:xfrm>
              <a:prstGeom prst="rect">
                <a:avLst/>
              </a:prstGeom>
              <a:solidFill>
                <a:srgbClr val="D5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7" name="Rectangle 167"/>
              <p:cNvSpPr>
                <a:spLocks noChangeArrowheads="1"/>
              </p:cNvSpPr>
              <p:nvPr/>
            </p:nvSpPr>
            <p:spPr bwMode="auto">
              <a:xfrm>
                <a:off x="3170" y="2764"/>
                <a:ext cx="44" cy="1"/>
              </a:xfrm>
              <a:prstGeom prst="rect">
                <a:avLst/>
              </a:prstGeom>
              <a:solidFill>
                <a:srgbClr val="D5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8" name="Rectangle 168"/>
              <p:cNvSpPr>
                <a:spLocks noChangeArrowheads="1"/>
              </p:cNvSpPr>
              <p:nvPr/>
            </p:nvSpPr>
            <p:spPr bwMode="auto">
              <a:xfrm>
                <a:off x="3170" y="2764"/>
                <a:ext cx="44" cy="1"/>
              </a:xfrm>
              <a:prstGeom prst="rect">
                <a:avLst/>
              </a:prstGeom>
              <a:solidFill>
                <a:srgbClr val="D54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9" name="Rectangle 169"/>
              <p:cNvSpPr>
                <a:spLocks noChangeArrowheads="1"/>
              </p:cNvSpPr>
              <p:nvPr/>
            </p:nvSpPr>
            <p:spPr bwMode="auto">
              <a:xfrm>
                <a:off x="3170" y="2764"/>
                <a:ext cx="44" cy="1"/>
              </a:xfrm>
              <a:prstGeom prst="rect">
                <a:avLst/>
              </a:prstGeom>
              <a:solidFill>
                <a:srgbClr val="D5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0" name="Rectangle 170"/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44" cy="1"/>
              </a:xfrm>
              <a:prstGeom prst="rect">
                <a:avLst/>
              </a:prstGeom>
              <a:solidFill>
                <a:srgbClr val="D44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1" name="Rectangle 171"/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44" cy="1"/>
              </a:xfrm>
              <a:prstGeom prst="rect">
                <a:avLst/>
              </a:prstGeom>
              <a:solidFill>
                <a:srgbClr val="D44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2" name="Rectangle 172"/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44" cy="1"/>
              </a:xfrm>
              <a:prstGeom prst="rect">
                <a:avLst/>
              </a:prstGeom>
              <a:solidFill>
                <a:srgbClr val="D4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3" name="Rectangle 173"/>
              <p:cNvSpPr>
                <a:spLocks noChangeArrowheads="1"/>
              </p:cNvSpPr>
              <p:nvPr/>
            </p:nvSpPr>
            <p:spPr bwMode="auto">
              <a:xfrm>
                <a:off x="3170" y="2766"/>
                <a:ext cx="44" cy="1"/>
              </a:xfrm>
              <a:prstGeom prst="rect">
                <a:avLst/>
              </a:prstGeom>
              <a:solidFill>
                <a:srgbClr val="D44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4" name="Rectangle 174"/>
              <p:cNvSpPr>
                <a:spLocks noChangeArrowheads="1"/>
              </p:cNvSpPr>
              <p:nvPr/>
            </p:nvSpPr>
            <p:spPr bwMode="auto">
              <a:xfrm>
                <a:off x="3170" y="2766"/>
                <a:ext cx="44" cy="1"/>
              </a:xfrm>
              <a:prstGeom prst="rect">
                <a:avLst/>
              </a:prstGeom>
              <a:solidFill>
                <a:srgbClr val="D3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5" name="Rectangle 175"/>
              <p:cNvSpPr>
                <a:spLocks noChangeArrowheads="1"/>
              </p:cNvSpPr>
              <p:nvPr/>
            </p:nvSpPr>
            <p:spPr bwMode="auto">
              <a:xfrm>
                <a:off x="3170" y="2767"/>
                <a:ext cx="44" cy="1"/>
              </a:xfrm>
              <a:prstGeom prst="rect">
                <a:avLst/>
              </a:prstGeom>
              <a:solidFill>
                <a:srgbClr val="D34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6" name="Rectangle 176"/>
              <p:cNvSpPr>
                <a:spLocks noChangeArrowheads="1"/>
              </p:cNvSpPr>
              <p:nvPr/>
            </p:nvSpPr>
            <p:spPr bwMode="auto">
              <a:xfrm>
                <a:off x="3170" y="2767"/>
                <a:ext cx="44" cy="1"/>
              </a:xfrm>
              <a:prstGeom prst="rect">
                <a:avLst/>
              </a:prstGeom>
              <a:solidFill>
                <a:srgbClr val="D3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7" name="Rectangle 177"/>
              <p:cNvSpPr>
                <a:spLocks noChangeArrowheads="1"/>
              </p:cNvSpPr>
              <p:nvPr/>
            </p:nvSpPr>
            <p:spPr bwMode="auto">
              <a:xfrm>
                <a:off x="3170" y="2768"/>
                <a:ext cx="44" cy="1"/>
              </a:xfrm>
              <a:prstGeom prst="rect">
                <a:avLst/>
              </a:prstGeom>
              <a:solidFill>
                <a:srgbClr val="D2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8" name="Rectangle 178"/>
              <p:cNvSpPr>
                <a:spLocks noChangeArrowheads="1"/>
              </p:cNvSpPr>
              <p:nvPr/>
            </p:nvSpPr>
            <p:spPr bwMode="auto">
              <a:xfrm>
                <a:off x="3170" y="2768"/>
                <a:ext cx="44" cy="1"/>
              </a:xfrm>
              <a:prstGeom prst="rect">
                <a:avLst/>
              </a:prstGeom>
              <a:solidFill>
                <a:srgbClr val="D2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9" name="Rectangle 179"/>
              <p:cNvSpPr>
                <a:spLocks noChangeArrowheads="1"/>
              </p:cNvSpPr>
              <p:nvPr/>
            </p:nvSpPr>
            <p:spPr bwMode="auto">
              <a:xfrm>
                <a:off x="3170" y="2768"/>
                <a:ext cx="44" cy="1"/>
              </a:xfrm>
              <a:prstGeom prst="rect">
                <a:avLst/>
              </a:prstGeom>
              <a:solidFill>
                <a:srgbClr val="D2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0" name="Rectangle 180"/>
              <p:cNvSpPr>
                <a:spLocks noChangeArrowheads="1"/>
              </p:cNvSpPr>
              <p:nvPr/>
            </p:nvSpPr>
            <p:spPr bwMode="auto">
              <a:xfrm>
                <a:off x="3170" y="2769"/>
                <a:ext cx="44" cy="1"/>
              </a:xfrm>
              <a:prstGeom prst="rect">
                <a:avLst/>
              </a:prstGeom>
              <a:solidFill>
                <a:srgbClr val="D24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1" name="Rectangle 181"/>
              <p:cNvSpPr>
                <a:spLocks noChangeArrowheads="1"/>
              </p:cNvSpPr>
              <p:nvPr/>
            </p:nvSpPr>
            <p:spPr bwMode="auto">
              <a:xfrm>
                <a:off x="3170" y="2769"/>
                <a:ext cx="44" cy="1"/>
              </a:xfrm>
              <a:prstGeom prst="rect">
                <a:avLst/>
              </a:prstGeom>
              <a:solidFill>
                <a:srgbClr val="D24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2" name="Rectangle 182"/>
              <p:cNvSpPr>
                <a:spLocks noChangeArrowheads="1"/>
              </p:cNvSpPr>
              <p:nvPr/>
            </p:nvSpPr>
            <p:spPr bwMode="auto">
              <a:xfrm>
                <a:off x="3170" y="2770"/>
                <a:ext cx="44" cy="1"/>
              </a:xfrm>
              <a:prstGeom prst="rect">
                <a:avLst/>
              </a:prstGeom>
              <a:solidFill>
                <a:srgbClr val="D14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3" name="Rectangle 183"/>
              <p:cNvSpPr>
                <a:spLocks noChangeArrowheads="1"/>
              </p:cNvSpPr>
              <p:nvPr/>
            </p:nvSpPr>
            <p:spPr bwMode="auto">
              <a:xfrm>
                <a:off x="3170" y="2771"/>
                <a:ext cx="44" cy="1"/>
              </a:xfrm>
              <a:prstGeom prst="rect">
                <a:avLst/>
              </a:prstGeom>
              <a:solidFill>
                <a:srgbClr val="D14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4" name="Rectangle 184"/>
              <p:cNvSpPr>
                <a:spLocks noChangeArrowheads="1"/>
              </p:cNvSpPr>
              <p:nvPr/>
            </p:nvSpPr>
            <p:spPr bwMode="auto">
              <a:xfrm>
                <a:off x="3170" y="2771"/>
                <a:ext cx="44" cy="1"/>
              </a:xfrm>
              <a:prstGeom prst="rect">
                <a:avLst/>
              </a:prstGeom>
              <a:solidFill>
                <a:srgbClr val="D1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5" name="Oval 185"/>
              <p:cNvSpPr>
                <a:spLocks noChangeArrowheads="1"/>
              </p:cNvSpPr>
              <p:nvPr/>
            </p:nvSpPr>
            <p:spPr bwMode="auto">
              <a:xfrm>
                <a:off x="3170" y="2729"/>
                <a:ext cx="43" cy="43"/>
              </a:xfrm>
              <a:prstGeom prst="ellipse">
                <a:avLst/>
              </a:prstGeom>
              <a:noFill/>
              <a:ln w="3175" cap="flat">
                <a:solidFill>
                  <a:srgbClr val="DD2D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6" name="Rectangle 186"/>
              <p:cNvSpPr>
                <a:spLocks noChangeArrowheads="1"/>
              </p:cNvSpPr>
              <p:nvPr/>
            </p:nvSpPr>
            <p:spPr bwMode="auto">
              <a:xfrm>
                <a:off x="3228" y="2729"/>
                <a:ext cx="43" cy="1"/>
              </a:xfrm>
              <a:prstGeom prst="rect">
                <a:avLst/>
              </a:prstGeom>
              <a:solidFill>
                <a:srgbClr val="FF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7" name="Rectangle 187"/>
              <p:cNvSpPr>
                <a:spLocks noChangeArrowheads="1"/>
              </p:cNvSpPr>
              <p:nvPr/>
            </p:nvSpPr>
            <p:spPr bwMode="auto">
              <a:xfrm>
                <a:off x="3228" y="2730"/>
                <a:ext cx="43" cy="1"/>
              </a:xfrm>
              <a:prstGeom prst="rect">
                <a:avLst/>
              </a:prstGeom>
              <a:solidFill>
                <a:srgbClr val="FF9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8" name="Rectangle 188"/>
              <p:cNvSpPr>
                <a:spLocks noChangeArrowheads="1"/>
              </p:cNvSpPr>
              <p:nvPr/>
            </p:nvSpPr>
            <p:spPr bwMode="auto">
              <a:xfrm>
                <a:off x="3228" y="2730"/>
                <a:ext cx="43" cy="1"/>
              </a:xfrm>
              <a:prstGeom prst="rect">
                <a:avLst/>
              </a:prstGeom>
              <a:solidFill>
                <a:srgbClr val="FF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9" name="Rectangle 189"/>
              <p:cNvSpPr>
                <a:spLocks noChangeArrowheads="1"/>
              </p:cNvSpPr>
              <p:nvPr/>
            </p:nvSpPr>
            <p:spPr bwMode="auto">
              <a:xfrm>
                <a:off x="3228" y="2731"/>
                <a:ext cx="43" cy="1"/>
              </a:xfrm>
              <a:prstGeom prst="rect">
                <a:avLst/>
              </a:prstGeom>
              <a:solidFill>
                <a:srgbClr val="FE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0" name="Rectangle 190"/>
              <p:cNvSpPr>
                <a:spLocks noChangeArrowheads="1"/>
              </p:cNvSpPr>
              <p:nvPr/>
            </p:nvSpPr>
            <p:spPr bwMode="auto">
              <a:xfrm>
                <a:off x="3228" y="2732"/>
                <a:ext cx="43" cy="1"/>
              </a:xfrm>
              <a:prstGeom prst="rect">
                <a:avLst/>
              </a:prstGeom>
              <a:solidFill>
                <a:srgbClr val="FE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1" name="Rectangle 191"/>
              <p:cNvSpPr>
                <a:spLocks noChangeArrowheads="1"/>
              </p:cNvSpPr>
              <p:nvPr/>
            </p:nvSpPr>
            <p:spPr bwMode="auto">
              <a:xfrm>
                <a:off x="3228" y="2733"/>
                <a:ext cx="43" cy="1"/>
              </a:xfrm>
              <a:prstGeom prst="rect">
                <a:avLst/>
              </a:prstGeom>
              <a:solidFill>
                <a:srgbClr val="FD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2" name="Rectangle 192"/>
              <p:cNvSpPr>
                <a:spLocks noChangeArrowheads="1"/>
              </p:cNvSpPr>
              <p:nvPr/>
            </p:nvSpPr>
            <p:spPr bwMode="auto">
              <a:xfrm>
                <a:off x="3228" y="2733"/>
                <a:ext cx="43" cy="2"/>
              </a:xfrm>
              <a:prstGeom prst="rect">
                <a:avLst/>
              </a:prstGeom>
              <a:solidFill>
                <a:srgbClr val="FD9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3" name="Rectangle 193"/>
              <p:cNvSpPr>
                <a:spLocks noChangeArrowheads="1"/>
              </p:cNvSpPr>
              <p:nvPr/>
            </p:nvSpPr>
            <p:spPr bwMode="auto">
              <a:xfrm>
                <a:off x="3228" y="2735"/>
                <a:ext cx="43" cy="1"/>
              </a:xfrm>
              <a:prstGeom prst="rect">
                <a:avLst/>
              </a:prstGeom>
              <a:solidFill>
                <a:srgbClr val="FC9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4" name="Rectangle 194"/>
              <p:cNvSpPr>
                <a:spLocks noChangeArrowheads="1"/>
              </p:cNvSpPr>
              <p:nvPr/>
            </p:nvSpPr>
            <p:spPr bwMode="auto">
              <a:xfrm>
                <a:off x="3228" y="2736"/>
                <a:ext cx="43" cy="1"/>
              </a:xfrm>
              <a:prstGeom prst="rect">
                <a:avLst/>
              </a:prstGeom>
              <a:solidFill>
                <a:srgbClr val="FC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5" name="Rectangle 195"/>
              <p:cNvSpPr>
                <a:spLocks noChangeArrowheads="1"/>
              </p:cNvSpPr>
              <p:nvPr/>
            </p:nvSpPr>
            <p:spPr bwMode="auto">
              <a:xfrm>
                <a:off x="3228" y="2736"/>
                <a:ext cx="43" cy="1"/>
              </a:xfrm>
              <a:prstGeom prst="rect">
                <a:avLst/>
              </a:prstGeom>
              <a:solidFill>
                <a:srgbClr val="FB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6" name="Rectangle 196"/>
              <p:cNvSpPr>
                <a:spLocks noChangeArrowheads="1"/>
              </p:cNvSpPr>
              <p:nvPr/>
            </p:nvSpPr>
            <p:spPr bwMode="auto">
              <a:xfrm>
                <a:off x="3228" y="2737"/>
                <a:ext cx="43" cy="1"/>
              </a:xfrm>
              <a:prstGeom prst="rect">
                <a:avLst/>
              </a:prstGeom>
              <a:solidFill>
                <a:srgbClr val="FB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7" name="Rectangle 197"/>
              <p:cNvSpPr>
                <a:spLocks noChangeArrowheads="1"/>
              </p:cNvSpPr>
              <p:nvPr/>
            </p:nvSpPr>
            <p:spPr bwMode="auto">
              <a:xfrm>
                <a:off x="3228" y="2737"/>
                <a:ext cx="43" cy="1"/>
              </a:xfrm>
              <a:prstGeom prst="rect">
                <a:avLst/>
              </a:prstGeom>
              <a:solidFill>
                <a:srgbClr val="FB9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8" name="Rectangle 198"/>
              <p:cNvSpPr>
                <a:spLocks noChangeArrowheads="1"/>
              </p:cNvSpPr>
              <p:nvPr/>
            </p:nvSpPr>
            <p:spPr bwMode="auto">
              <a:xfrm>
                <a:off x="3228" y="2738"/>
                <a:ext cx="43" cy="1"/>
              </a:xfrm>
              <a:prstGeom prst="rect">
                <a:avLst/>
              </a:prstGeom>
              <a:solidFill>
                <a:srgbClr val="FA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9" name="Rectangle 199"/>
              <p:cNvSpPr>
                <a:spLocks noChangeArrowheads="1"/>
              </p:cNvSpPr>
              <p:nvPr/>
            </p:nvSpPr>
            <p:spPr bwMode="auto">
              <a:xfrm>
                <a:off x="3228" y="2739"/>
                <a:ext cx="43" cy="1"/>
              </a:xfrm>
              <a:prstGeom prst="rect">
                <a:avLst/>
              </a:prstGeom>
              <a:solidFill>
                <a:srgbClr val="FA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50" name="Rectangle 200"/>
              <p:cNvSpPr>
                <a:spLocks noChangeArrowheads="1"/>
              </p:cNvSpPr>
              <p:nvPr/>
            </p:nvSpPr>
            <p:spPr bwMode="auto">
              <a:xfrm>
                <a:off x="3228" y="2739"/>
                <a:ext cx="43" cy="1"/>
              </a:xfrm>
              <a:prstGeom prst="rect">
                <a:avLst/>
              </a:prstGeom>
              <a:solidFill>
                <a:srgbClr val="F99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51" name="Rectangle 201"/>
              <p:cNvSpPr>
                <a:spLocks noChangeArrowheads="1"/>
              </p:cNvSpPr>
              <p:nvPr/>
            </p:nvSpPr>
            <p:spPr bwMode="auto">
              <a:xfrm>
                <a:off x="3228" y="2739"/>
                <a:ext cx="43" cy="1"/>
              </a:xfrm>
              <a:prstGeom prst="rect">
                <a:avLst/>
              </a:prstGeom>
              <a:solidFill>
                <a:srgbClr val="F9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52" name="Rectangle 202"/>
              <p:cNvSpPr>
                <a:spLocks noChangeArrowheads="1"/>
              </p:cNvSpPr>
              <p:nvPr/>
            </p:nvSpPr>
            <p:spPr bwMode="auto">
              <a:xfrm>
                <a:off x="3228" y="2740"/>
                <a:ext cx="43" cy="1"/>
              </a:xfrm>
              <a:prstGeom prst="rect">
                <a:avLst/>
              </a:prstGeom>
              <a:solidFill>
                <a:srgbClr val="F9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53" name="Rectangle 203"/>
              <p:cNvSpPr>
                <a:spLocks noChangeArrowheads="1"/>
              </p:cNvSpPr>
              <p:nvPr/>
            </p:nvSpPr>
            <p:spPr bwMode="auto">
              <a:xfrm>
                <a:off x="3228" y="2740"/>
                <a:ext cx="43" cy="1"/>
              </a:xfrm>
              <a:prstGeom prst="rect">
                <a:avLst/>
              </a:prstGeom>
              <a:solidFill>
                <a:srgbClr val="F8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54" name="Rectangle 204"/>
              <p:cNvSpPr>
                <a:spLocks noChangeArrowheads="1"/>
              </p:cNvSpPr>
              <p:nvPr/>
            </p:nvSpPr>
            <p:spPr bwMode="auto">
              <a:xfrm>
                <a:off x="3228" y="2740"/>
                <a:ext cx="43" cy="1"/>
              </a:xfrm>
              <a:prstGeom prst="rect">
                <a:avLst/>
              </a:prstGeom>
              <a:solidFill>
                <a:srgbClr val="F8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0" name="Group 406"/>
            <p:cNvGrpSpPr>
              <a:grpSpLocks/>
            </p:cNvGrpSpPr>
            <p:nvPr/>
          </p:nvGrpSpPr>
          <p:grpSpPr bwMode="auto">
            <a:xfrm>
              <a:off x="3170" y="2669"/>
              <a:ext cx="101" cy="103"/>
              <a:chOff x="3170" y="2669"/>
              <a:chExt cx="101" cy="103"/>
            </a:xfrm>
          </p:grpSpPr>
          <p:sp>
            <p:nvSpPr>
              <p:cNvPr id="5155" name="Rectangle 206"/>
              <p:cNvSpPr>
                <a:spLocks noChangeArrowheads="1"/>
              </p:cNvSpPr>
              <p:nvPr/>
            </p:nvSpPr>
            <p:spPr bwMode="auto">
              <a:xfrm>
                <a:off x="3228" y="2741"/>
                <a:ext cx="43" cy="1"/>
              </a:xfrm>
              <a:prstGeom prst="rect">
                <a:avLst/>
              </a:prstGeom>
              <a:solidFill>
                <a:srgbClr val="F7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6" name="Rectangle 207"/>
              <p:cNvSpPr>
                <a:spLocks noChangeArrowheads="1"/>
              </p:cNvSpPr>
              <p:nvPr/>
            </p:nvSpPr>
            <p:spPr bwMode="auto">
              <a:xfrm>
                <a:off x="3228" y="2741"/>
                <a:ext cx="43" cy="1"/>
              </a:xfrm>
              <a:prstGeom prst="rect">
                <a:avLst/>
              </a:pr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7" name="Rectangle 208"/>
              <p:cNvSpPr>
                <a:spLocks noChangeArrowheads="1"/>
              </p:cNvSpPr>
              <p:nvPr/>
            </p:nvSpPr>
            <p:spPr bwMode="auto">
              <a:xfrm>
                <a:off x="3228" y="2742"/>
                <a:ext cx="43" cy="1"/>
              </a:xfrm>
              <a:prstGeom prst="rect">
                <a:avLst/>
              </a:prstGeom>
              <a:solidFill>
                <a:srgbClr val="F6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8" name="Rectangle 209"/>
              <p:cNvSpPr>
                <a:spLocks noChangeArrowheads="1"/>
              </p:cNvSpPr>
              <p:nvPr/>
            </p:nvSpPr>
            <p:spPr bwMode="auto">
              <a:xfrm>
                <a:off x="3228" y="2742"/>
                <a:ext cx="43" cy="1"/>
              </a:xfrm>
              <a:prstGeom prst="rect">
                <a:avLst/>
              </a:prstGeom>
              <a:solidFill>
                <a:srgbClr val="F68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9" name="Rectangle 210"/>
              <p:cNvSpPr>
                <a:spLocks noChangeArrowheads="1"/>
              </p:cNvSpPr>
              <p:nvPr/>
            </p:nvSpPr>
            <p:spPr bwMode="auto">
              <a:xfrm>
                <a:off x="3228" y="2742"/>
                <a:ext cx="43" cy="1"/>
              </a:xfrm>
              <a:prstGeom prst="rect">
                <a:avLst/>
              </a:prstGeom>
              <a:solidFill>
                <a:srgbClr val="F5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0" name="Rectangle 211"/>
              <p:cNvSpPr>
                <a:spLocks noChangeArrowheads="1"/>
              </p:cNvSpPr>
              <p:nvPr/>
            </p:nvSpPr>
            <p:spPr bwMode="auto">
              <a:xfrm>
                <a:off x="3228" y="2743"/>
                <a:ext cx="43" cy="1"/>
              </a:xfrm>
              <a:prstGeom prst="rect">
                <a:avLst/>
              </a:prstGeom>
              <a:solidFill>
                <a:srgbClr val="F5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1" name="Rectangle 212"/>
              <p:cNvSpPr>
                <a:spLocks noChangeArrowheads="1"/>
              </p:cNvSpPr>
              <p:nvPr/>
            </p:nvSpPr>
            <p:spPr bwMode="auto">
              <a:xfrm>
                <a:off x="3228" y="2743"/>
                <a:ext cx="43" cy="1"/>
              </a:xfrm>
              <a:prstGeom prst="rect">
                <a:avLst/>
              </a:prstGeom>
              <a:solidFill>
                <a:srgbClr val="F4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2" name="Rectangle 213"/>
              <p:cNvSpPr>
                <a:spLocks noChangeArrowheads="1"/>
              </p:cNvSpPr>
              <p:nvPr/>
            </p:nvSpPr>
            <p:spPr bwMode="auto">
              <a:xfrm>
                <a:off x="3228" y="2744"/>
                <a:ext cx="43" cy="1"/>
              </a:xfrm>
              <a:prstGeom prst="rect">
                <a:avLst/>
              </a:prstGeom>
              <a:solidFill>
                <a:srgbClr val="F48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3" name="Rectangle 214"/>
              <p:cNvSpPr>
                <a:spLocks noChangeArrowheads="1"/>
              </p:cNvSpPr>
              <p:nvPr/>
            </p:nvSpPr>
            <p:spPr bwMode="auto">
              <a:xfrm>
                <a:off x="3228" y="2744"/>
                <a:ext cx="43" cy="1"/>
              </a:xfrm>
              <a:prstGeom prst="rect">
                <a:avLst/>
              </a:prstGeom>
              <a:solidFill>
                <a:srgbClr val="F3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4" name="Rectangle 215"/>
              <p:cNvSpPr>
                <a:spLocks noChangeArrowheads="1"/>
              </p:cNvSpPr>
              <p:nvPr/>
            </p:nvSpPr>
            <p:spPr bwMode="auto">
              <a:xfrm>
                <a:off x="3228" y="2744"/>
                <a:ext cx="43" cy="1"/>
              </a:xfrm>
              <a:prstGeom prst="rect">
                <a:avLst/>
              </a:prstGeom>
              <a:solidFill>
                <a:srgbClr val="F3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5" name="Rectangle 216"/>
              <p:cNvSpPr>
                <a:spLocks noChangeArrowheads="1"/>
              </p:cNvSpPr>
              <p:nvPr/>
            </p:nvSpPr>
            <p:spPr bwMode="auto">
              <a:xfrm>
                <a:off x="3228" y="2745"/>
                <a:ext cx="43" cy="1"/>
              </a:xfrm>
              <a:prstGeom prst="rect">
                <a:avLst/>
              </a:prstGeom>
              <a:solidFill>
                <a:srgbClr val="F2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6" name="Rectangle 217"/>
              <p:cNvSpPr>
                <a:spLocks noChangeArrowheads="1"/>
              </p:cNvSpPr>
              <p:nvPr/>
            </p:nvSpPr>
            <p:spPr bwMode="auto">
              <a:xfrm>
                <a:off x="3228" y="2745"/>
                <a:ext cx="43" cy="1"/>
              </a:xfrm>
              <a:prstGeom prst="rect">
                <a:avLst/>
              </a:prstGeom>
              <a:solidFill>
                <a:srgbClr val="F2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7" name="Rectangle 218"/>
              <p:cNvSpPr>
                <a:spLocks noChangeArrowheads="1"/>
              </p:cNvSpPr>
              <p:nvPr/>
            </p:nvSpPr>
            <p:spPr bwMode="auto">
              <a:xfrm>
                <a:off x="3228" y="2745"/>
                <a:ext cx="43" cy="1"/>
              </a:xfrm>
              <a:prstGeom prst="rect">
                <a:avLst/>
              </a:prstGeom>
              <a:solidFill>
                <a:srgbClr val="F1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8" name="Rectangle 219"/>
              <p:cNvSpPr>
                <a:spLocks noChangeArrowheads="1"/>
              </p:cNvSpPr>
              <p:nvPr/>
            </p:nvSpPr>
            <p:spPr bwMode="auto">
              <a:xfrm>
                <a:off x="3228" y="2746"/>
                <a:ext cx="43" cy="1"/>
              </a:xfrm>
              <a:prstGeom prst="rect">
                <a:avLst/>
              </a:prstGeom>
              <a:solidFill>
                <a:srgbClr val="F08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9" name="Rectangle 220"/>
              <p:cNvSpPr>
                <a:spLocks noChangeArrowheads="1"/>
              </p:cNvSpPr>
              <p:nvPr/>
            </p:nvSpPr>
            <p:spPr bwMode="auto">
              <a:xfrm>
                <a:off x="3228" y="2746"/>
                <a:ext cx="43" cy="1"/>
              </a:xfrm>
              <a:prstGeom prst="rect">
                <a:avLst/>
              </a:prstGeom>
              <a:solidFill>
                <a:srgbClr val="F08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0" name="Rectangle 221"/>
              <p:cNvSpPr>
                <a:spLocks noChangeArrowheads="1"/>
              </p:cNvSpPr>
              <p:nvPr/>
            </p:nvSpPr>
            <p:spPr bwMode="auto">
              <a:xfrm>
                <a:off x="3228" y="2746"/>
                <a:ext cx="43" cy="1"/>
              </a:xfrm>
              <a:prstGeom prst="rect">
                <a:avLst/>
              </a:prstGeom>
              <a:solidFill>
                <a:srgbClr val="EF8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1" name="Rectangle 222"/>
              <p:cNvSpPr>
                <a:spLocks noChangeArrowheads="1"/>
              </p:cNvSpPr>
              <p:nvPr/>
            </p:nvSpPr>
            <p:spPr bwMode="auto">
              <a:xfrm>
                <a:off x="3228" y="2747"/>
                <a:ext cx="43" cy="1"/>
              </a:xfrm>
              <a:prstGeom prst="rect">
                <a:avLst/>
              </a:prstGeom>
              <a:solidFill>
                <a:srgbClr val="EF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2" name="Rectangle 223"/>
              <p:cNvSpPr>
                <a:spLocks noChangeArrowheads="1"/>
              </p:cNvSpPr>
              <p:nvPr/>
            </p:nvSpPr>
            <p:spPr bwMode="auto">
              <a:xfrm>
                <a:off x="3228" y="2747"/>
                <a:ext cx="43" cy="1"/>
              </a:xfrm>
              <a:prstGeom prst="rect">
                <a:avLst/>
              </a:prstGeom>
              <a:solidFill>
                <a:srgbClr val="EE8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3" name="Rectangle 224"/>
              <p:cNvSpPr>
                <a:spLocks noChangeArrowheads="1"/>
              </p:cNvSpPr>
              <p:nvPr/>
            </p:nvSpPr>
            <p:spPr bwMode="auto">
              <a:xfrm>
                <a:off x="3228" y="2747"/>
                <a:ext cx="43" cy="1"/>
              </a:xfrm>
              <a:prstGeom prst="rect">
                <a:avLst/>
              </a:prstGeom>
              <a:solidFill>
                <a:srgbClr val="EE7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4" name="Rectangle 225"/>
              <p:cNvSpPr>
                <a:spLocks noChangeArrowheads="1"/>
              </p:cNvSpPr>
              <p:nvPr/>
            </p:nvSpPr>
            <p:spPr bwMode="auto">
              <a:xfrm>
                <a:off x="3228" y="2748"/>
                <a:ext cx="43" cy="1"/>
              </a:xfrm>
              <a:prstGeom prst="rect">
                <a:avLst/>
              </a:prstGeom>
              <a:solidFill>
                <a:srgbClr val="ED7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5" name="Rectangle 226"/>
              <p:cNvSpPr>
                <a:spLocks noChangeArrowheads="1"/>
              </p:cNvSpPr>
              <p:nvPr/>
            </p:nvSpPr>
            <p:spPr bwMode="auto">
              <a:xfrm>
                <a:off x="3228" y="2748"/>
                <a:ext cx="43" cy="1"/>
              </a:xfrm>
              <a:prstGeom prst="rect">
                <a:avLst/>
              </a:prstGeom>
              <a:solidFill>
                <a:srgbClr val="EC7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6" name="Rectangle 227"/>
              <p:cNvSpPr>
                <a:spLocks noChangeArrowheads="1"/>
              </p:cNvSpPr>
              <p:nvPr/>
            </p:nvSpPr>
            <p:spPr bwMode="auto">
              <a:xfrm>
                <a:off x="3228" y="2748"/>
                <a:ext cx="43" cy="1"/>
              </a:xfrm>
              <a:prstGeom prst="rect">
                <a:avLst/>
              </a:prstGeom>
              <a:solidFill>
                <a:srgbClr val="EC7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7" name="Rectangle 228"/>
              <p:cNvSpPr>
                <a:spLocks noChangeArrowheads="1"/>
              </p:cNvSpPr>
              <p:nvPr/>
            </p:nvSpPr>
            <p:spPr bwMode="auto">
              <a:xfrm>
                <a:off x="3228" y="2749"/>
                <a:ext cx="43" cy="1"/>
              </a:xfrm>
              <a:prstGeom prst="rect">
                <a:avLst/>
              </a:prstGeom>
              <a:solidFill>
                <a:srgbClr val="EB7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8" name="Rectangle 229"/>
              <p:cNvSpPr>
                <a:spLocks noChangeArrowheads="1"/>
              </p:cNvSpPr>
              <p:nvPr/>
            </p:nvSpPr>
            <p:spPr bwMode="auto">
              <a:xfrm>
                <a:off x="3228" y="2749"/>
                <a:ext cx="43" cy="1"/>
              </a:xfrm>
              <a:prstGeom prst="rect">
                <a:avLst/>
              </a:prstGeom>
              <a:solidFill>
                <a:srgbClr val="EB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9" name="Rectangle 230"/>
              <p:cNvSpPr>
                <a:spLocks noChangeArrowheads="1"/>
              </p:cNvSpPr>
              <p:nvPr/>
            </p:nvSpPr>
            <p:spPr bwMode="auto">
              <a:xfrm>
                <a:off x="3228" y="2750"/>
                <a:ext cx="43" cy="1"/>
              </a:xfrm>
              <a:prstGeom prst="rect">
                <a:avLst/>
              </a:prstGeom>
              <a:solidFill>
                <a:srgbClr val="EA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0" name="Rectangle 231"/>
              <p:cNvSpPr>
                <a:spLocks noChangeArrowheads="1"/>
              </p:cNvSpPr>
              <p:nvPr/>
            </p:nvSpPr>
            <p:spPr bwMode="auto">
              <a:xfrm>
                <a:off x="3228" y="2750"/>
                <a:ext cx="43" cy="1"/>
              </a:xfrm>
              <a:prstGeom prst="rect">
                <a:avLst/>
              </a:prstGeom>
              <a:solidFill>
                <a:srgbClr val="E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1" name="Rectangle 232"/>
              <p:cNvSpPr>
                <a:spLocks noChangeArrowheads="1"/>
              </p:cNvSpPr>
              <p:nvPr/>
            </p:nvSpPr>
            <p:spPr bwMode="auto">
              <a:xfrm>
                <a:off x="3228" y="2750"/>
                <a:ext cx="43" cy="1"/>
              </a:xfrm>
              <a:prstGeom prst="rect">
                <a:avLst/>
              </a:prstGeom>
              <a:solidFill>
                <a:srgbClr val="E9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2" name="Rectangle 233"/>
              <p:cNvSpPr>
                <a:spLocks noChangeArrowheads="1"/>
              </p:cNvSpPr>
              <p:nvPr/>
            </p:nvSpPr>
            <p:spPr bwMode="auto">
              <a:xfrm>
                <a:off x="3228" y="2751"/>
                <a:ext cx="43" cy="1"/>
              </a:xfrm>
              <a:prstGeom prst="rect">
                <a:avLst/>
              </a:prstGeom>
              <a:solidFill>
                <a:srgbClr val="E87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3" name="Rectangle 234"/>
              <p:cNvSpPr>
                <a:spLocks noChangeArrowheads="1"/>
              </p:cNvSpPr>
              <p:nvPr/>
            </p:nvSpPr>
            <p:spPr bwMode="auto">
              <a:xfrm>
                <a:off x="3228" y="2751"/>
                <a:ext cx="43" cy="1"/>
              </a:xfrm>
              <a:prstGeom prst="rect">
                <a:avLst/>
              </a:prstGeom>
              <a:solidFill>
                <a:srgbClr val="E87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4" name="Rectangle 235"/>
              <p:cNvSpPr>
                <a:spLocks noChangeArrowheads="1"/>
              </p:cNvSpPr>
              <p:nvPr/>
            </p:nvSpPr>
            <p:spPr bwMode="auto">
              <a:xfrm>
                <a:off x="3228" y="2751"/>
                <a:ext cx="43" cy="1"/>
              </a:xfrm>
              <a:prstGeom prst="rect">
                <a:avLst/>
              </a:prstGeom>
              <a:solidFill>
                <a:srgbClr val="E77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5" name="Rectangle 236"/>
              <p:cNvSpPr>
                <a:spLocks noChangeArrowheads="1"/>
              </p:cNvSpPr>
              <p:nvPr/>
            </p:nvSpPr>
            <p:spPr bwMode="auto">
              <a:xfrm>
                <a:off x="3228" y="2752"/>
                <a:ext cx="43" cy="1"/>
              </a:xfrm>
              <a:prstGeom prst="rect">
                <a:avLst/>
              </a:prstGeom>
              <a:solidFill>
                <a:srgbClr val="E67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6" name="Rectangle 237"/>
              <p:cNvSpPr>
                <a:spLocks noChangeArrowheads="1"/>
              </p:cNvSpPr>
              <p:nvPr/>
            </p:nvSpPr>
            <p:spPr bwMode="auto">
              <a:xfrm>
                <a:off x="3228" y="2752"/>
                <a:ext cx="43" cy="1"/>
              </a:xfrm>
              <a:prstGeom prst="rect">
                <a:avLst/>
              </a:prstGeom>
              <a:solidFill>
                <a:srgbClr val="E67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7" name="Rectangle 238"/>
              <p:cNvSpPr>
                <a:spLocks noChangeArrowheads="1"/>
              </p:cNvSpPr>
              <p:nvPr/>
            </p:nvSpPr>
            <p:spPr bwMode="auto">
              <a:xfrm>
                <a:off x="3228" y="2752"/>
                <a:ext cx="43" cy="1"/>
              </a:xfrm>
              <a:prstGeom prst="rect">
                <a:avLst/>
              </a:prstGeom>
              <a:solidFill>
                <a:srgbClr val="E57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8" name="Rectangle 239"/>
              <p:cNvSpPr>
                <a:spLocks noChangeArrowheads="1"/>
              </p:cNvSpPr>
              <p:nvPr/>
            </p:nvSpPr>
            <p:spPr bwMode="auto">
              <a:xfrm>
                <a:off x="3228" y="2753"/>
                <a:ext cx="43" cy="1"/>
              </a:xfrm>
              <a:prstGeom prst="rect">
                <a:avLst/>
              </a:prstGeom>
              <a:solidFill>
                <a:srgbClr val="E56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9" name="Rectangle 240"/>
              <p:cNvSpPr>
                <a:spLocks noChangeArrowheads="1"/>
              </p:cNvSpPr>
              <p:nvPr/>
            </p:nvSpPr>
            <p:spPr bwMode="auto">
              <a:xfrm>
                <a:off x="3228" y="2753"/>
                <a:ext cx="43" cy="1"/>
              </a:xfrm>
              <a:prstGeom prst="rect">
                <a:avLst/>
              </a:prstGeom>
              <a:solidFill>
                <a:srgbClr val="E46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0" name="Rectangle 241"/>
              <p:cNvSpPr>
                <a:spLocks noChangeArrowheads="1"/>
              </p:cNvSpPr>
              <p:nvPr/>
            </p:nvSpPr>
            <p:spPr bwMode="auto">
              <a:xfrm>
                <a:off x="3228" y="2753"/>
                <a:ext cx="43" cy="1"/>
              </a:xfrm>
              <a:prstGeom prst="rect">
                <a:avLst/>
              </a:prstGeom>
              <a:solidFill>
                <a:srgbClr val="E36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1" name="Rectangle 242"/>
              <p:cNvSpPr>
                <a:spLocks noChangeArrowheads="1"/>
              </p:cNvSpPr>
              <p:nvPr/>
            </p:nvSpPr>
            <p:spPr bwMode="auto">
              <a:xfrm>
                <a:off x="3228" y="2754"/>
                <a:ext cx="43" cy="1"/>
              </a:xfrm>
              <a:prstGeom prst="rect">
                <a:avLst/>
              </a:prstGeom>
              <a:solidFill>
                <a:srgbClr val="E26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2" name="Rectangle 243"/>
              <p:cNvSpPr>
                <a:spLocks noChangeArrowheads="1"/>
              </p:cNvSpPr>
              <p:nvPr/>
            </p:nvSpPr>
            <p:spPr bwMode="auto">
              <a:xfrm>
                <a:off x="3228" y="2754"/>
                <a:ext cx="43" cy="1"/>
              </a:xfrm>
              <a:prstGeom prst="rect">
                <a:avLst/>
              </a:prstGeom>
              <a:solidFill>
                <a:srgbClr val="E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3" name="Rectangle 244"/>
              <p:cNvSpPr>
                <a:spLocks noChangeArrowheads="1"/>
              </p:cNvSpPr>
              <p:nvPr/>
            </p:nvSpPr>
            <p:spPr bwMode="auto">
              <a:xfrm>
                <a:off x="3228" y="2754"/>
                <a:ext cx="43" cy="1"/>
              </a:xfrm>
              <a:prstGeom prst="rect">
                <a:avLst/>
              </a:prstGeom>
              <a:solidFill>
                <a:srgbClr val="E169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4" name="Rectangle 245"/>
              <p:cNvSpPr>
                <a:spLocks noChangeArrowheads="1"/>
              </p:cNvSpPr>
              <p:nvPr/>
            </p:nvSpPr>
            <p:spPr bwMode="auto">
              <a:xfrm>
                <a:off x="3228" y="2755"/>
                <a:ext cx="43" cy="1"/>
              </a:xfrm>
              <a:prstGeom prst="rect">
                <a:avLst/>
              </a:prstGeom>
              <a:solidFill>
                <a:srgbClr val="E16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5" name="Rectangle 246"/>
              <p:cNvSpPr>
                <a:spLocks noChangeArrowheads="1"/>
              </p:cNvSpPr>
              <p:nvPr/>
            </p:nvSpPr>
            <p:spPr bwMode="auto">
              <a:xfrm>
                <a:off x="3228" y="2755"/>
                <a:ext cx="43" cy="1"/>
              </a:xfrm>
              <a:prstGeom prst="rect">
                <a:avLst/>
              </a:prstGeom>
              <a:solidFill>
                <a:srgbClr val="E06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6" name="Rectangle 247"/>
              <p:cNvSpPr>
                <a:spLocks noChangeArrowheads="1"/>
              </p:cNvSpPr>
              <p:nvPr/>
            </p:nvSpPr>
            <p:spPr bwMode="auto">
              <a:xfrm>
                <a:off x="3228" y="2755"/>
                <a:ext cx="43" cy="1"/>
              </a:xfrm>
              <a:prstGeom prst="rect">
                <a:avLst/>
              </a:prstGeom>
              <a:solidFill>
                <a:srgbClr val="E06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7" name="Rectangle 248"/>
              <p:cNvSpPr>
                <a:spLocks noChangeArrowheads="1"/>
              </p:cNvSpPr>
              <p:nvPr/>
            </p:nvSpPr>
            <p:spPr bwMode="auto">
              <a:xfrm>
                <a:off x="3228" y="2756"/>
                <a:ext cx="43" cy="1"/>
              </a:xfrm>
              <a:prstGeom prst="rect">
                <a:avLst/>
              </a:prstGeom>
              <a:solidFill>
                <a:srgbClr val="DF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8" name="Rectangle 249"/>
              <p:cNvSpPr>
                <a:spLocks noChangeArrowheads="1"/>
              </p:cNvSpPr>
              <p:nvPr/>
            </p:nvSpPr>
            <p:spPr bwMode="auto">
              <a:xfrm>
                <a:off x="3228" y="2756"/>
                <a:ext cx="43" cy="1"/>
              </a:xfrm>
              <a:prstGeom prst="rect">
                <a:avLst/>
              </a:prstGeom>
              <a:solidFill>
                <a:srgbClr val="DF6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9" name="Rectangle 250"/>
              <p:cNvSpPr>
                <a:spLocks noChangeArrowheads="1"/>
              </p:cNvSpPr>
              <p:nvPr/>
            </p:nvSpPr>
            <p:spPr bwMode="auto">
              <a:xfrm>
                <a:off x="3228" y="2756"/>
                <a:ext cx="43" cy="1"/>
              </a:xfrm>
              <a:prstGeom prst="rect">
                <a:avLst/>
              </a:prstGeom>
              <a:solidFill>
                <a:srgbClr val="DE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0" name="Rectangle 251"/>
              <p:cNvSpPr>
                <a:spLocks noChangeArrowheads="1"/>
              </p:cNvSpPr>
              <p:nvPr/>
            </p:nvSpPr>
            <p:spPr bwMode="auto">
              <a:xfrm>
                <a:off x="3228" y="2757"/>
                <a:ext cx="43" cy="1"/>
              </a:xfrm>
              <a:prstGeom prst="rect">
                <a:avLst/>
              </a:prstGeom>
              <a:solidFill>
                <a:srgbClr val="DE6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1" name="Rectangle 252"/>
              <p:cNvSpPr>
                <a:spLocks noChangeArrowheads="1"/>
              </p:cNvSpPr>
              <p:nvPr/>
            </p:nvSpPr>
            <p:spPr bwMode="auto">
              <a:xfrm>
                <a:off x="3228" y="2757"/>
                <a:ext cx="43" cy="1"/>
              </a:xfrm>
              <a:prstGeom prst="rect">
                <a:avLst/>
              </a:prstGeom>
              <a:solidFill>
                <a:srgbClr val="DD6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2" name="Rectangle 253"/>
              <p:cNvSpPr>
                <a:spLocks noChangeArrowheads="1"/>
              </p:cNvSpPr>
              <p:nvPr/>
            </p:nvSpPr>
            <p:spPr bwMode="auto">
              <a:xfrm>
                <a:off x="3228" y="2757"/>
                <a:ext cx="43" cy="1"/>
              </a:xfrm>
              <a:prstGeom prst="rect">
                <a:avLst/>
              </a:prstGeom>
              <a:solidFill>
                <a:srgbClr val="DD5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3" name="Rectangle 254"/>
              <p:cNvSpPr>
                <a:spLocks noChangeArrowheads="1"/>
              </p:cNvSpPr>
              <p:nvPr/>
            </p:nvSpPr>
            <p:spPr bwMode="auto">
              <a:xfrm>
                <a:off x="3228" y="2758"/>
                <a:ext cx="43" cy="1"/>
              </a:xfrm>
              <a:prstGeom prst="rect">
                <a:avLst/>
              </a:prstGeom>
              <a:solidFill>
                <a:srgbClr val="DC5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4" name="Rectangle 255"/>
              <p:cNvSpPr>
                <a:spLocks noChangeArrowheads="1"/>
              </p:cNvSpPr>
              <p:nvPr/>
            </p:nvSpPr>
            <p:spPr bwMode="auto">
              <a:xfrm>
                <a:off x="3228" y="2758"/>
                <a:ext cx="43" cy="1"/>
              </a:xfrm>
              <a:prstGeom prst="rect">
                <a:avLst/>
              </a:prstGeom>
              <a:solidFill>
                <a:srgbClr val="DC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5" name="Rectangle 256"/>
              <p:cNvSpPr>
                <a:spLocks noChangeArrowheads="1"/>
              </p:cNvSpPr>
              <p:nvPr/>
            </p:nvSpPr>
            <p:spPr bwMode="auto">
              <a:xfrm>
                <a:off x="3228" y="2758"/>
                <a:ext cx="43" cy="1"/>
              </a:xfrm>
              <a:prstGeom prst="rect">
                <a:avLst/>
              </a:prstGeom>
              <a:solidFill>
                <a:srgbClr val="DB5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6" name="Rectangle 257"/>
              <p:cNvSpPr>
                <a:spLocks noChangeArrowheads="1"/>
              </p:cNvSpPr>
              <p:nvPr/>
            </p:nvSpPr>
            <p:spPr bwMode="auto">
              <a:xfrm>
                <a:off x="3228" y="2759"/>
                <a:ext cx="43" cy="1"/>
              </a:xfrm>
              <a:prstGeom prst="rect">
                <a:avLst/>
              </a:prstGeom>
              <a:solidFill>
                <a:srgbClr val="DB5A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7" name="Rectangle 258"/>
              <p:cNvSpPr>
                <a:spLocks noChangeArrowheads="1"/>
              </p:cNvSpPr>
              <p:nvPr/>
            </p:nvSpPr>
            <p:spPr bwMode="auto">
              <a:xfrm>
                <a:off x="3228" y="2759"/>
                <a:ext cx="43" cy="1"/>
              </a:xfrm>
              <a:prstGeom prst="rect">
                <a:avLst/>
              </a:prstGeom>
              <a:solidFill>
                <a:srgbClr val="DA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8" name="Rectangle 259"/>
              <p:cNvSpPr>
                <a:spLocks noChangeArrowheads="1"/>
              </p:cNvSpPr>
              <p:nvPr/>
            </p:nvSpPr>
            <p:spPr bwMode="auto">
              <a:xfrm>
                <a:off x="3228" y="2759"/>
                <a:ext cx="43" cy="1"/>
              </a:xfrm>
              <a:prstGeom prst="rect">
                <a:avLst/>
              </a:prstGeom>
              <a:solidFill>
                <a:srgbClr val="DA5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9" name="Rectangle 260"/>
              <p:cNvSpPr>
                <a:spLocks noChangeArrowheads="1"/>
              </p:cNvSpPr>
              <p:nvPr/>
            </p:nvSpPr>
            <p:spPr bwMode="auto">
              <a:xfrm>
                <a:off x="3228" y="2760"/>
                <a:ext cx="43" cy="1"/>
              </a:xfrm>
              <a:prstGeom prst="rect">
                <a:avLst/>
              </a:prstGeom>
              <a:solidFill>
                <a:srgbClr val="D95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0" name="Rectangle 261"/>
              <p:cNvSpPr>
                <a:spLocks noChangeArrowheads="1"/>
              </p:cNvSpPr>
              <p:nvPr/>
            </p:nvSpPr>
            <p:spPr bwMode="auto">
              <a:xfrm>
                <a:off x="3228" y="2760"/>
                <a:ext cx="43" cy="1"/>
              </a:xfrm>
              <a:prstGeom prst="rect">
                <a:avLst/>
              </a:prstGeom>
              <a:solidFill>
                <a:srgbClr val="D95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1" name="Rectangle 262"/>
              <p:cNvSpPr>
                <a:spLocks noChangeArrowheads="1"/>
              </p:cNvSpPr>
              <p:nvPr/>
            </p:nvSpPr>
            <p:spPr bwMode="auto">
              <a:xfrm>
                <a:off x="3228" y="2761"/>
                <a:ext cx="43" cy="1"/>
              </a:xfrm>
              <a:prstGeom prst="rect">
                <a:avLst/>
              </a:prstGeom>
              <a:solidFill>
                <a:srgbClr val="D85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2" name="Rectangle 263"/>
              <p:cNvSpPr>
                <a:spLocks noChangeArrowheads="1"/>
              </p:cNvSpPr>
              <p:nvPr/>
            </p:nvSpPr>
            <p:spPr bwMode="auto">
              <a:xfrm>
                <a:off x="3228" y="2761"/>
                <a:ext cx="43" cy="1"/>
              </a:xfrm>
              <a:prstGeom prst="rect">
                <a:avLst/>
              </a:prstGeom>
              <a:solidFill>
                <a:srgbClr val="D8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3" name="Rectangle 264"/>
              <p:cNvSpPr>
                <a:spLocks noChangeArrowheads="1"/>
              </p:cNvSpPr>
              <p:nvPr/>
            </p:nvSpPr>
            <p:spPr bwMode="auto">
              <a:xfrm>
                <a:off x="3228" y="2761"/>
                <a:ext cx="43" cy="1"/>
              </a:xfrm>
              <a:prstGeom prst="rect">
                <a:avLst/>
              </a:prstGeom>
              <a:solidFill>
                <a:srgbClr val="D753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4" name="Rectangle 265"/>
              <p:cNvSpPr>
                <a:spLocks noChangeArrowheads="1"/>
              </p:cNvSpPr>
              <p:nvPr/>
            </p:nvSpPr>
            <p:spPr bwMode="auto">
              <a:xfrm>
                <a:off x="3228" y="2762"/>
                <a:ext cx="43" cy="1"/>
              </a:xfrm>
              <a:prstGeom prst="rect">
                <a:avLst/>
              </a:prstGeom>
              <a:solidFill>
                <a:srgbClr val="D75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5" name="Rectangle 266"/>
              <p:cNvSpPr>
                <a:spLocks noChangeArrowheads="1"/>
              </p:cNvSpPr>
              <p:nvPr/>
            </p:nvSpPr>
            <p:spPr bwMode="auto">
              <a:xfrm>
                <a:off x="3228" y="2762"/>
                <a:ext cx="43" cy="1"/>
              </a:xfrm>
              <a:prstGeom prst="rect">
                <a:avLst/>
              </a:prstGeom>
              <a:solidFill>
                <a:srgbClr val="D75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6" name="Rectangle 267"/>
              <p:cNvSpPr>
                <a:spLocks noChangeArrowheads="1"/>
              </p:cNvSpPr>
              <p:nvPr/>
            </p:nvSpPr>
            <p:spPr bwMode="auto">
              <a:xfrm>
                <a:off x="3228" y="2762"/>
                <a:ext cx="43" cy="1"/>
              </a:xfrm>
              <a:prstGeom prst="rect">
                <a:avLst/>
              </a:prstGeom>
              <a:solidFill>
                <a:srgbClr val="D6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7" name="Rectangle 268"/>
              <p:cNvSpPr>
                <a:spLocks noChangeArrowheads="1"/>
              </p:cNvSpPr>
              <p:nvPr/>
            </p:nvSpPr>
            <p:spPr bwMode="auto">
              <a:xfrm>
                <a:off x="3228" y="2763"/>
                <a:ext cx="43" cy="1"/>
              </a:xfrm>
              <a:prstGeom prst="rect">
                <a:avLst/>
              </a:prstGeom>
              <a:solidFill>
                <a:srgbClr val="D64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8" name="Rectangle 269"/>
              <p:cNvSpPr>
                <a:spLocks noChangeArrowheads="1"/>
              </p:cNvSpPr>
              <p:nvPr/>
            </p:nvSpPr>
            <p:spPr bwMode="auto">
              <a:xfrm>
                <a:off x="3228" y="2763"/>
                <a:ext cx="43" cy="1"/>
              </a:xfrm>
              <a:prstGeom prst="rect">
                <a:avLst/>
              </a:prstGeom>
              <a:solidFill>
                <a:srgbClr val="D6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9" name="Rectangle 270"/>
              <p:cNvSpPr>
                <a:spLocks noChangeArrowheads="1"/>
              </p:cNvSpPr>
              <p:nvPr/>
            </p:nvSpPr>
            <p:spPr bwMode="auto">
              <a:xfrm>
                <a:off x="3228" y="2763"/>
                <a:ext cx="43" cy="1"/>
              </a:xfrm>
              <a:prstGeom prst="rect">
                <a:avLst/>
              </a:prstGeom>
              <a:solidFill>
                <a:srgbClr val="D5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0" name="Rectangle 271"/>
              <p:cNvSpPr>
                <a:spLocks noChangeArrowheads="1"/>
              </p:cNvSpPr>
              <p:nvPr/>
            </p:nvSpPr>
            <p:spPr bwMode="auto">
              <a:xfrm>
                <a:off x="3228" y="2764"/>
                <a:ext cx="43" cy="1"/>
              </a:xfrm>
              <a:prstGeom prst="rect">
                <a:avLst/>
              </a:prstGeom>
              <a:solidFill>
                <a:srgbClr val="D5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1" name="Rectangle 272"/>
              <p:cNvSpPr>
                <a:spLocks noChangeArrowheads="1"/>
              </p:cNvSpPr>
              <p:nvPr/>
            </p:nvSpPr>
            <p:spPr bwMode="auto">
              <a:xfrm>
                <a:off x="3228" y="2764"/>
                <a:ext cx="43" cy="1"/>
              </a:xfrm>
              <a:prstGeom prst="rect">
                <a:avLst/>
              </a:prstGeom>
              <a:solidFill>
                <a:srgbClr val="D54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2" name="Rectangle 273"/>
              <p:cNvSpPr>
                <a:spLocks noChangeArrowheads="1"/>
              </p:cNvSpPr>
              <p:nvPr/>
            </p:nvSpPr>
            <p:spPr bwMode="auto">
              <a:xfrm>
                <a:off x="3228" y="2764"/>
                <a:ext cx="43" cy="1"/>
              </a:xfrm>
              <a:prstGeom prst="rect">
                <a:avLst/>
              </a:prstGeom>
              <a:solidFill>
                <a:srgbClr val="D5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3" name="Rectangle 274"/>
              <p:cNvSpPr>
                <a:spLocks noChangeArrowheads="1"/>
              </p:cNvSpPr>
              <p:nvPr/>
            </p:nvSpPr>
            <p:spPr bwMode="auto">
              <a:xfrm>
                <a:off x="3228" y="2765"/>
                <a:ext cx="43" cy="1"/>
              </a:xfrm>
              <a:prstGeom prst="rect">
                <a:avLst/>
              </a:prstGeom>
              <a:solidFill>
                <a:srgbClr val="D44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4" name="Rectangle 275"/>
              <p:cNvSpPr>
                <a:spLocks noChangeArrowheads="1"/>
              </p:cNvSpPr>
              <p:nvPr/>
            </p:nvSpPr>
            <p:spPr bwMode="auto">
              <a:xfrm>
                <a:off x="3228" y="2765"/>
                <a:ext cx="43" cy="1"/>
              </a:xfrm>
              <a:prstGeom prst="rect">
                <a:avLst/>
              </a:prstGeom>
              <a:solidFill>
                <a:srgbClr val="D44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5" name="Rectangle 276"/>
              <p:cNvSpPr>
                <a:spLocks noChangeArrowheads="1"/>
              </p:cNvSpPr>
              <p:nvPr/>
            </p:nvSpPr>
            <p:spPr bwMode="auto">
              <a:xfrm>
                <a:off x="3228" y="2765"/>
                <a:ext cx="43" cy="1"/>
              </a:xfrm>
              <a:prstGeom prst="rect">
                <a:avLst/>
              </a:prstGeom>
              <a:solidFill>
                <a:srgbClr val="D4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6" name="Rectangle 277"/>
              <p:cNvSpPr>
                <a:spLocks noChangeArrowheads="1"/>
              </p:cNvSpPr>
              <p:nvPr/>
            </p:nvSpPr>
            <p:spPr bwMode="auto">
              <a:xfrm>
                <a:off x="3228" y="2766"/>
                <a:ext cx="43" cy="1"/>
              </a:xfrm>
              <a:prstGeom prst="rect">
                <a:avLst/>
              </a:prstGeom>
              <a:solidFill>
                <a:srgbClr val="D44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7" name="Rectangle 278"/>
              <p:cNvSpPr>
                <a:spLocks noChangeArrowheads="1"/>
              </p:cNvSpPr>
              <p:nvPr/>
            </p:nvSpPr>
            <p:spPr bwMode="auto">
              <a:xfrm>
                <a:off x="3228" y="2766"/>
                <a:ext cx="43" cy="1"/>
              </a:xfrm>
              <a:prstGeom prst="rect">
                <a:avLst/>
              </a:prstGeom>
              <a:solidFill>
                <a:srgbClr val="D3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8" name="Rectangle 279"/>
              <p:cNvSpPr>
                <a:spLocks noChangeArrowheads="1"/>
              </p:cNvSpPr>
              <p:nvPr/>
            </p:nvSpPr>
            <p:spPr bwMode="auto">
              <a:xfrm>
                <a:off x="3228" y="2767"/>
                <a:ext cx="43" cy="1"/>
              </a:xfrm>
              <a:prstGeom prst="rect">
                <a:avLst/>
              </a:prstGeom>
              <a:solidFill>
                <a:srgbClr val="D34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9" name="Rectangle 280"/>
              <p:cNvSpPr>
                <a:spLocks noChangeArrowheads="1"/>
              </p:cNvSpPr>
              <p:nvPr/>
            </p:nvSpPr>
            <p:spPr bwMode="auto">
              <a:xfrm>
                <a:off x="3228" y="2767"/>
                <a:ext cx="43" cy="1"/>
              </a:xfrm>
              <a:prstGeom prst="rect">
                <a:avLst/>
              </a:prstGeom>
              <a:solidFill>
                <a:srgbClr val="D3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0" name="Rectangle 281"/>
              <p:cNvSpPr>
                <a:spLocks noChangeArrowheads="1"/>
              </p:cNvSpPr>
              <p:nvPr/>
            </p:nvSpPr>
            <p:spPr bwMode="auto">
              <a:xfrm>
                <a:off x="3228" y="2768"/>
                <a:ext cx="43" cy="1"/>
              </a:xfrm>
              <a:prstGeom prst="rect">
                <a:avLst/>
              </a:prstGeom>
              <a:solidFill>
                <a:srgbClr val="D2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1" name="Rectangle 282"/>
              <p:cNvSpPr>
                <a:spLocks noChangeArrowheads="1"/>
              </p:cNvSpPr>
              <p:nvPr/>
            </p:nvSpPr>
            <p:spPr bwMode="auto">
              <a:xfrm>
                <a:off x="3228" y="2768"/>
                <a:ext cx="43" cy="1"/>
              </a:xfrm>
              <a:prstGeom prst="rect">
                <a:avLst/>
              </a:prstGeom>
              <a:solidFill>
                <a:srgbClr val="D2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2" name="Rectangle 283"/>
              <p:cNvSpPr>
                <a:spLocks noChangeArrowheads="1"/>
              </p:cNvSpPr>
              <p:nvPr/>
            </p:nvSpPr>
            <p:spPr bwMode="auto">
              <a:xfrm>
                <a:off x="3228" y="2768"/>
                <a:ext cx="43" cy="1"/>
              </a:xfrm>
              <a:prstGeom prst="rect">
                <a:avLst/>
              </a:prstGeom>
              <a:solidFill>
                <a:srgbClr val="D2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3" name="Rectangle 284"/>
              <p:cNvSpPr>
                <a:spLocks noChangeArrowheads="1"/>
              </p:cNvSpPr>
              <p:nvPr/>
            </p:nvSpPr>
            <p:spPr bwMode="auto">
              <a:xfrm>
                <a:off x="3228" y="2769"/>
                <a:ext cx="43" cy="1"/>
              </a:xfrm>
              <a:prstGeom prst="rect">
                <a:avLst/>
              </a:prstGeom>
              <a:solidFill>
                <a:srgbClr val="D24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4" name="Rectangle 285"/>
              <p:cNvSpPr>
                <a:spLocks noChangeArrowheads="1"/>
              </p:cNvSpPr>
              <p:nvPr/>
            </p:nvSpPr>
            <p:spPr bwMode="auto">
              <a:xfrm>
                <a:off x="3228" y="2769"/>
                <a:ext cx="43" cy="1"/>
              </a:xfrm>
              <a:prstGeom prst="rect">
                <a:avLst/>
              </a:prstGeom>
              <a:solidFill>
                <a:srgbClr val="D24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5" name="Rectangle 286"/>
              <p:cNvSpPr>
                <a:spLocks noChangeArrowheads="1"/>
              </p:cNvSpPr>
              <p:nvPr/>
            </p:nvSpPr>
            <p:spPr bwMode="auto">
              <a:xfrm>
                <a:off x="3228" y="2770"/>
                <a:ext cx="43" cy="1"/>
              </a:xfrm>
              <a:prstGeom prst="rect">
                <a:avLst/>
              </a:prstGeom>
              <a:solidFill>
                <a:srgbClr val="D14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6" name="Rectangle 287"/>
              <p:cNvSpPr>
                <a:spLocks noChangeArrowheads="1"/>
              </p:cNvSpPr>
              <p:nvPr/>
            </p:nvSpPr>
            <p:spPr bwMode="auto">
              <a:xfrm>
                <a:off x="3228" y="2771"/>
                <a:ext cx="43" cy="1"/>
              </a:xfrm>
              <a:prstGeom prst="rect">
                <a:avLst/>
              </a:prstGeom>
              <a:solidFill>
                <a:srgbClr val="D14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7" name="Rectangle 288"/>
              <p:cNvSpPr>
                <a:spLocks noChangeArrowheads="1"/>
              </p:cNvSpPr>
              <p:nvPr/>
            </p:nvSpPr>
            <p:spPr bwMode="auto">
              <a:xfrm>
                <a:off x="3228" y="2771"/>
                <a:ext cx="43" cy="1"/>
              </a:xfrm>
              <a:prstGeom prst="rect">
                <a:avLst/>
              </a:prstGeom>
              <a:solidFill>
                <a:srgbClr val="D1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8" name="Oval 289"/>
              <p:cNvSpPr>
                <a:spLocks noChangeArrowheads="1"/>
              </p:cNvSpPr>
              <p:nvPr/>
            </p:nvSpPr>
            <p:spPr bwMode="auto">
              <a:xfrm>
                <a:off x="3228" y="2729"/>
                <a:ext cx="43" cy="43"/>
              </a:xfrm>
              <a:prstGeom prst="ellipse">
                <a:avLst/>
              </a:prstGeom>
              <a:noFill/>
              <a:ln w="3175" cap="flat">
                <a:solidFill>
                  <a:srgbClr val="DD2D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9" name="Rectangle 290"/>
              <p:cNvSpPr>
                <a:spLocks noChangeArrowheads="1"/>
              </p:cNvSpPr>
              <p:nvPr/>
            </p:nvSpPr>
            <p:spPr bwMode="auto">
              <a:xfrm>
                <a:off x="3170" y="2669"/>
                <a:ext cx="44" cy="2"/>
              </a:xfrm>
              <a:prstGeom prst="rect">
                <a:avLst/>
              </a:prstGeom>
              <a:solidFill>
                <a:srgbClr val="FF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0" name="Rectangle 291"/>
              <p:cNvSpPr>
                <a:spLocks noChangeArrowheads="1"/>
              </p:cNvSpPr>
              <p:nvPr/>
            </p:nvSpPr>
            <p:spPr bwMode="auto">
              <a:xfrm>
                <a:off x="3170" y="2671"/>
                <a:ext cx="44" cy="1"/>
              </a:xfrm>
              <a:prstGeom prst="rect">
                <a:avLst/>
              </a:prstGeom>
              <a:solidFill>
                <a:srgbClr val="FF9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1" name="Rectangle 292"/>
              <p:cNvSpPr>
                <a:spLocks noChangeArrowheads="1"/>
              </p:cNvSpPr>
              <p:nvPr/>
            </p:nvSpPr>
            <p:spPr bwMode="auto">
              <a:xfrm>
                <a:off x="3170" y="2671"/>
                <a:ext cx="44" cy="1"/>
              </a:xfrm>
              <a:prstGeom prst="rect">
                <a:avLst/>
              </a:prstGeom>
              <a:solidFill>
                <a:srgbClr val="FF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2" name="Rectangle 293"/>
              <p:cNvSpPr>
                <a:spLocks noChangeArrowheads="1"/>
              </p:cNvSpPr>
              <p:nvPr/>
            </p:nvSpPr>
            <p:spPr bwMode="auto">
              <a:xfrm>
                <a:off x="3170" y="2671"/>
                <a:ext cx="44" cy="2"/>
              </a:xfrm>
              <a:prstGeom prst="rect">
                <a:avLst/>
              </a:prstGeom>
              <a:solidFill>
                <a:srgbClr val="FE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3" name="Rectangle 294"/>
              <p:cNvSpPr>
                <a:spLocks noChangeArrowheads="1"/>
              </p:cNvSpPr>
              <p:nvPr/>
            </p:nvSpPr>
            <p:spPr bwMode="auto">
              <a:xfrm>
                <a:off x="3170" y="2673"/>
                <a:ext cx="44" cy="1"/>
              </a:xfrm>
              <a:prstGeom prst="rect">
                <a:avLst/>
              </a:prstGeom>
              <a:solidFill>
                <a:srgbClr val="FE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4" name="Rectangle 295"/>
              <p:cNvSpPr>
                <a:spLocks noChangeArrowheads="1"/>
              </p:cNvSpPr>
              <p:nvPr/>
            </p:nvSpPr>
            <p:spPr bwMode="auto">
              <a:xfrm>
                <a:off x="3170" y="2674"/>
                <a:ext cx="44" cy="1"/>
              </a:xfrm>
              <a:prstGeom prst="rect">
                <a:avLst/>
              </a:prstGeom>
              <a:solidFill>
                <a:srgbClr val="FD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5" name="Rectangle 296"/>
              <p:cNvSpPr>
                <a:spLocks noChangeArrowheads="1"/>
              </p:cNvSpPr>
              <p:nvPr/>
            </p:nvSpPr>
            <p:spPr bwMode="auto">
              <a:xfrm>
                <a:off x="3170" y="2674"/>
                <a:ext cx="44" cy="2"/>
              </a:xfrm>
              <a:prstGeom prst="rect">
                <a:avLst/>
              </a:prstGeom>
              <a:solidFill>
                <a:srgbClr val="FD9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6" name="Rectangle 297"/>
              <p:cNvSpPr>
                <a:spLocks noChangeArrowheads="1"/>
              </p:cNvSpPr>
              <p:nvPr/>
            </p:nvSpPr>
            <p:spPr bwMode="auto">
              <a:xfrm>
                <a:off x="3170" y="2676"/>
                <a:ext cx="44" cy="1"/>
              </a:xfrm>
              <a:prstGeom prst="rect">
                <a:avLst/>
              </a:prstGeom>
              <a:solidFill>
                <a:srgbClr val="FC9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7" name="Rectangle 298"/>
              <p:cNvSpPr>
                <a:spLocks noChangeArrowheads="1"/>
              </p:cNvSpPr>
              <p:nvPr/>
            </p:nvSpPr>
            <p:spPr bwMode="auto">
              <a:xfrm>
                <a:off x="3170" y="2677"/>
                <a:ext cx="44" cy="1"/>
              </a:xfrm>
              <a:prstGeom prst="rect">
                <a:avLst/>
              </a:prstGeom>
              <a:solidFill>
                <a:srgbClr val="FC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8" name="Rectangle 299"/>
              <p:cNvSpPr>
                <a:spLocks noChangeArrowheads="1"/>
              </p:cNvSpPr>
              <p:nvPr/>
            </p:nvSpPr>
            <p:spPr bwMode="auto">
              <a:xfrm>
                <a:off x="3170" y="2677"/>
                <a:ext cx="44" cy="1"/>
              </a:xfrm>
              <a:prstGeom prst="rect">
                <a:avLst/>
              </a:prstGeom>
              <a:solidFill>
                <a:srgbClr val="FB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9" name="Rectangle 300"/>
              <p:cNvSpPr>
                <a:spLocks noChangeArrowheads="1"/>
              </p:cNvSpPr>
              <p:nvPr/>
            </p:nvSpPr>
            <p:spPr bwMode="auto">
              <a:xfrm>
                <a:off x="3170" y="2678"/>
                <a:ext cx="44" cy="1"/>
              </a:xfrm>
              <a:prstGeom prst="rect">
                <a:avLst/>
              </a:prstGeom>
              <a:solidFill>
                <a:srgbClr val="FB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0" name="Rectangle 301"/>
              <p:cNvSpPr>
                <a:spLocks noChangeArrowheads="1"/>
              </p:cNvSpPr>
              <p:nvPr/>
            </p:nvSpPr>
            <p:spPr bwMode="auto">
              <a:xfrm>
                <a:off x="3170" y="2678"/>
                <a:ext cx="44" cy="1"/>
              </a:xfrm>
              <a:prstGeom prst="rect">
                <a:avLst/>
              </a:prstGeom>
              <a:solidFill>
                <a:srgbClr val="FB9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1" name="Rectangle 302"/>
              <p:cNvSpPr>
                <a:spLocks noChangeArrowheads="1"/>
              </p:cNvSpPr>
              <p:nvPr/>
            </p:nvSpPr>
            <p:spPr bwMode="auto">
              <a:xfrm>
                <a:off x="3170" y="2679"/>
                <a:ext cx="44" cy="1"/>
              </a:xfrm>
              <a:prstGeom prst="rect">
                <a:avLst/>
              </a:prstGeom>
              <a:solidFill>
                <a:srgbClr val="FA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2" name="Rectangle 303"/>
              <p:cNvSpPr>
                <a:spLocks noChangeArrowheads="1"/>
              </p:cNvSpPr>
              <p:nvPr/>
            </p:nvSpPr>
            <p:spPr bwMode="auto">
              <a:xfrm>
                <a:off x="3170" y="2679"/>
                <a:ext cx="44" cy="1"/>
              </a:xfrm>
              <a:prstGeom prst="rect">
                <a:avLst/>
              </a:prstGeom>
              <a:solidFill>
                <a:srgbClr val="FA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3" name="Rectangle 304"/>
              <p:cNvSpPr>
                <a:spLocks noChangeArrowheads="1"/>
              </p:cNvSpPr>
              <p:nvPr/>
            </p:nvSpPr>
            <p:spPr bwMode="auto">
              <a:xfrm>
                <a:off x="3170" y="2680"/>
                <a:ext cx="44" cy="1"/>
              </a:xfrm>
              <a:prstGeom prst="rect">
                <a:avLst/>
              </a:prstGeom>
              <a:solidFill>
                <a:srgbClr val="F99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4" name="Rectangle 305"/>
              <p:cNvSpPr>
                <a:spLocks noChangeArrowheads="1"/>
              </p:cNvSpPr>
              <p:nvPr/>
            </p:nvSpPr>
            <p:spPr bwMode="auto">
              <a:xfrm>
                <a:off x="3170" y="2680"/>
                <a:ext cx="44" cy="1"/>
              </a:xfrm>
              <a:prstGeom prst="rect">
                <a:avLst/>
              </a:prstGeom>
              <a:solidFill>
                <a:srgbClr val="F9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5" name="Rectangle 306"/>
              <p:cNvSpPr>
                <a:spLocks noChangeArrowheads="1"/>
              </p:cNvSpPr>
              <p:nvPr/>
            </p:nvSpPr>
            <p:spPr bwMode="auto">
              <a:xfrm>
                <a:off x="3170" y="2680"/>
                <a:ext cx="44" cy="1"/>
              </a:xfrm>
              <a:prstGeom prst="rect">
                <a:avLst/>
              </a:prstGeom>
              <a:solidFill>
                <a:srgbClr val="F9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6" name="Rectangle 307"/>
              <p:cNvSpPr>
                <a:spLocks noChangeArrowheads="1"/>
              </p:cNvSpPr>
              <p:nvPr/>
            </p:nvSpPr>
            <p:spPr bwMode="auto">
              <a:xfrm>
                <a:off x="3170" y="2681"/>
                <a:ext cx="44" cy="1"/>
              </a:xfrm>
              <a:prstGeom prst="rect">
                <a:avLst/>
              </a:prstGeom>
              <a:solidFill>
                <a:srgbClr val="F8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7" name="Rectangle 308"/>
              <p:cNvSpPr>
                <a:spLocks noChangeArrowheads="1"/>
              </p:cNvSpPr>
              <p:nvPr/>
            </p:nvSpPr>
            <p:spPr bwMode="auto">
              <a:xfrm>
                <a:off x="3170" y="2681"/>
                <a:ext cx="44" cy="1"/>
              </a:xfrm>
              <a:prstGeom prst="rect">
                <a:avLst/>
              </a:prstGeom>
              <a:solidFill>
                <a:srgbClr val="F8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8" name="Rectangle 309"/>
              <p:cNvSpPr>
                <a:spLocks noChangeArrowheads="1"/>
              </p:cNvSpPr>
              <p:nvPr/>
            </p:nvSpPr>
            <p:spPr bwMode="auto">
              <a:xfrm>
                <a:off x="3170" y="2682"/>
                <a:ext cx="44" cy="1"/>
              </a:xfrm>
              <a:prstGeom prst="rect">
                <a:avLst/>
              </a:prstGeom>
              <a:solidFill>
                <a:srgbClr val="F7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9" name="Rectangle 310"/>
              <p:cNvSpPr>
                <a:spLocks noChangeArrowheads="1"/>
              </p:cNvSpPr>
              <p:nvPr/>
            </p:nvSpPr>
            <p:spPr bwMode="auto">
              <a:xfrm>
                <a:off x="3170" y="2682"/>
                <a:ext cx="44" cy="1"/>
              </a:xfrm>
              <a:prstGeom prst="rect">
                <a:avLst/>
              </a:pr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0" name="Rectangle 311"/>
              <p:cNvSpPr>
                <a:spLocks noChangeArrowheads="1"/>
              </p:cNvSpPr>
              <p:nvPr/>
            </p:nvSpPr>
            <p:spPr bwMode="auto">
              <a:xfrm>
                <a:off x="3170" y="2682"/>
                <a:ext cx="44" cy="1"/>
              </a:xfrm>
              <a:prstGeom prst="rect">
                <a:avLst/>
              </a:prstGeom>
              <a:solidFill>
                <a:srgbClr val="F6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1" name="Rectangle 312"/>
              <p:cNvSpPr>
                <a:spLocks noChangeArrowheads="1"/>
              </p:cNvSpPr>
              <p:nvPr/>
            </p:nvSpPr>
            <p:spPr bwMode="auto">
              <a:xfrm>
                <a:off x="3170" y="2683"/>
                <a:ext cx="44" cy="1"/>
              </a:xfrm>
              <a:prstGeom prst="rect">
                <a:avLst/>
              </a:prstGeom>
              <a:solidFill>
                <a:srgbClr val="F68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2" name="Rectangle 313"/>
              <p:cNvSpPr>
                <a:spLocks noChangeArrowheads="1"/>
              </p:cNvSpPr>
              <p:nvPr/>
            </p:nvSpPr>
            <p:spPr bwMode="auto">
              <a:xfrm>
                <a:off x="3170" y="2683"/>
                <a:ext cx="44" cy="1"/>
              </a:xfrm>
              <a:prstGeom prst="rect">
                <a:avLst/>
              </a:prstGeom>
              <a:solidFill>
                <a:srgbClr val="F5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3" name="Rectangle 314"/>
              <p:cNvSpPr>
                <a:spLocks noChangeArrowheads="1"/>
              </p:cNvSpPr>
              <p:nvPr/>
            </p:nvSpPr>
            <p:spPr bwMode="auto">
              <a:xfrm>
                <a:off x="3170" y="2684"/>
                <a:ext cx="44" cy="1"/>
              </a:xfrm>
              <a:prstGeom prst="rect">
                <a:avLst/>
              </a:prstGeom>
              <a:solidFill>
                <a:srgbClr val="F5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4" name="Rectangle 315"/>
              <p:cNvSpPr>
                <a:spLocks noChangeArrowheads="1"/>
              </p:cNvSpPr>
              <p:nvPr/>
            </p:nvSpPr>
            <p:spPr bwMode="auto">
              <a:xfrm>
                <a:off x="3170" y="2684"/>
                <a:ext cx="44" cy="1"/>
              </a:xfrm>
              <a:prstGeom prst="rect">
                <a:avLst/>
              </a:prstGeom>
              <a:solidFill>
                <a:srgbClr val="F4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5" name="Rectangle 316"/>
              <p:cNvSpPr>
                <a:spLocks noChangeArrowheads="1"/>
              </p:cNvSpPr>
              <p:nvPr/>
            </p:nvSpPr>
            <p:spPr bwMode="auto">
              <a:xfrm>
                <a:off x="3170" y="2684"/>
                <a:ext cx="44" cy="1"/>
              </a:xfrm>
              <a:prstGeom prst="rect">
                <a:avLst/>
              </a:prstGeom>
              <a:solidFill>
                <a:srgbClr val="F48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6" name="Rectangle 317"/>
              <p:cNvSpPr>
                <a:spLocks noChangeArrowheads="1"/>
              </p:cNvSpPr>
              <p:nvPr/>
            </p:nvSpPr>
            <p:spPr bwMode="auto">
              <a:xfrm>
                <a:off x="3170" y="2685"/>
                <a:ext cx="44" cy="1"/>
              </a:xfrm>
              <a:prstGeom prst="rect">
                <a:avLst/>
              </a:prstGeom>
              <a:solidFill>
                <a:srgbClr val="F3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7" name="Rectangle 318"/>
              <p:cNvSpPr>
                <a:spLocks noChangeArrowheads="1"/>
              </p:cNvSpPr>
              <p:nvPr/>
            </p:nvSpPr>
            <p:spPr bwMode="auto">
              <a:xfrm>
                <a:off x="3170" y="2685"/>
                <a:ext cx="44" cy="1"/>
              </a:xfrm>
              <a:prstGeom prst="rect">
                <a:avLst/>
              </a:prstGeom>
              <a:solidFill>
                <a:srgbClr val="F3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8" name="Rectangle 319"/>
              <p:cNvSpPr>
                <a:spLocks noChangeArrowheads="1"/>
              </p:cNvSpPr>
              <p:nvPr/>
            </p:nvSpPr>
            <p:spPr bwMode="auto">
              <a:xfrm>
                <a:off x="3170" y="2686"/>
                <a:ext cx="44" cy="1"/>
              </a:xfrm>
              <a:prstGeom prst="rect">
                <a:avLst/>
              </a:prstGeom>
              <a:solidFill>
                <a:srgbClr val="F2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9" name="Rectangle 320"/>
              <p:cNvSpPr>
                <a:spLocks noChangeArrowheads="1"/>
              </p:cNvSpPr>
              <p:nvPr/>
            </p:nvSpPr>
            <p:spPr bwMode="auto">
              <a:xfrm>
                <a:off x="3170" y="2686"/>
                <a:ext cx="44" cy="1"/>
              </a:xfrm>
              <a:prstGeom prst="rect">
                <a:avLst/>
              </a:prstGeom>
              <a:solidFill>
                <a:srgbClr val="F2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0" name="Rectangle 321"/>
              <p:cNvSpPr>
                <a:spLocks noChangeArrowheads="1"/>
              </p:cNvSpPr>
              <p:nvPr/>
            </p:nvSpPr>
            <p:spPr bwMode="auto">
              <a:xfrm>
                <a:off x="3170" y="2686"/>
                <a:ext cx="44" cy="1"/>
              </a:xfrm>
              <a:prstGeom prst="rect">
                <a:avLst/>
              </a:prstGeom>
              <a:solidFill>
                <a:srgbClr val="F1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1" name="Rectangle 322"/>
              <p:cNvSpPr>
                <a:spLocks noChangeArrowheads="1"/>
              </p:cNvSpPr>
              <p:nvPr/>
            </p:nvSpPr>
            <p:spPr bwMode="auto">
              <a:xfrm>
                <a:off x="3170" y="2687"/>
                <a:ext cx="44" cy="1"/>
              </a:xfrm>
              <a:prstGeom prst="rect">
                <a:avLst/>
              </a:prstGeom>
              <a:solidFill>
                <a:srgbClr val="F08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2" name="Rectangle 323"/>
              <p:cNvSpPr>
                <a:spLocks noChangeArrowheads="1"/>
              </p:cNvSpPr>
              <p:nvPr/>
            </p:nvSpPr>
            <p:spPr bwMode="auto">
              <a:xfrm>
                <a:off x="3170" y="2687"/>
                <a:ext cx="44" cy="1"/>
              </a:xfrm>
              <a:prstGeom prst="rect">
                <a:avLst/>
              </a:prstGeom>
              <a:solidFill>
                <a:srgbClr val="F08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3" name="Rectangle 324"/>
              <p:cNvSpPr>
                <a:spLocks noChangeArrowheads="1"/>
              </p:cNvSpPr>
              <p:nvPr/>
            </p:nvSpPr>
            <p:spPr bwMode="auto">
              <a:xfrm>
                <a:off x="3170" y="2687"/>
                <a:ext cx="44" cy="1"/>
              </a:xfrm>
              <a:prstGeom prst="rect">
                <a:avLst/>
              </a:prstGeom>
              <a:solidFill>
                <a:srgbClr val="EF8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4" name="Rectangle 325"/>
              <p:cNvSpPr>
                <a:spLocks noChangeArrowheads="1"/>
              </p:cNvSpPr>
              <p:nvPr/>
            </p:nvSpPr>
            <p:spPr bwMode="auto">
              <a:xfrm>
                <a:off x="3170" y="2688"/>
                <a:ext cx="44" cy="1"/>
              </a:xfrm>
              <a:prstGeom prst="rect">
                <a:avLst/>
              </a:prstGeom>
              <a:solidFill>
                <a:srgbClr val="EF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5" name="Rectangle 326"/>
              <p:cNvSpPr>
                <a:spLocks noChangeArrowheads="1"/>
              </p:cNvSpPr>
              <p:nvPr/>
            </p:nvSpPr>
            <p:spPr bwMode="auto">
              <a:xfrm>
                <a:off x="3170" y="2688"/>
                <a:ext cx="44" cy="1"/>
              </a:xfrm>
              <a:prstGeom prst="rect">
                <a:avLst/>
              </a:prstGeom>
              <a:solidFill>
                <a:srgbClr val="EE8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6" name="Rectangle 327"/>
              <p:cNvSpPr>
                <a:spLocks noChangeArrowheads="1"/>
              </p:cNvSpPr>
              <p:nvPr/>
            </p:nvSpPr>
            <p:spPr bwMode="auto">
              <a:xfrm>
                <a:off x="3170" y="2688"/>
                <a:ext cx="44" cy="1"/>
              </a:xfrm>
              <a:prstGeom prst="rect">
                <a:avLst/>
              </a:prstGeom>
              <a:solidFill>
                <a:srgbClr val="EE7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7" name="Rectangle 328"/>
              <p:cNvSpPr>
                <a:spLocks noChangeArrowheads="1"/>
              </p:cNvSpPr>
              <p:nvPr/>
            </p:nvSpPr>
            <p:spPr bwMode="auto">
              <a:xfrm>
                <a:off x="3170" y="2689"/>
                <a:ext cx="44" cy="1"/>
              </a:xfrm>
              <a:prstGeom prst="rect">
                <a:avLst/>
              </a:prstGeom>
              <a:solidFill>
                <a:srgbClr val="ED7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8" name="Rectangle 329"/>
              <p:cNvSpPr>
                <a:spLocks noChangeArrowheads="1"/>
              </p:cNvSpPr>
              <p:nvPr/>
            </p:nvSpPr>
            <p:spPr bwMode="auto">
              <a:xfrm>
                <a:off x="3170" y="2689"/>
                <a:ext cx="44" cy="1"/>
              </a:xfrm>
              <a:prstGeom prst="rect">
                <a:avLst/>
              </a:prstGeom>
              <a:solidFill>
                <a:srgbClr val="EC7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9" name="Rectangle 330"/>
              <p:cNvSpPr>
                <a:spLocks noChangeArrowheads="1"/>
              </p:cNvSpPr>
              <p:nvPr/>
            </p:nvSpPr>
            <p:spPr bwMode="auto">
              <a:xfrm>
                <a:off x="3170" y="2689"/>
                <a:ext cx="44" cy="1"/>
              </a:xfrm>
              <a:prstGeom prst="rect">
                <a:avLst/>
              </a:prstGeom>
              <a:solidFill>
                <a:srgbClr val="EC7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0" name="Rectangle 331"/>
              <p:cNvSpPr>
                <a:spLocks noChangeArrowheads="1"/>
              </p:cNvSpPr>
              <p:nvPr/>
            </p:nvSpPr>
            <p:spPr bwMode="auto">
              <a:xfrm>
                <a:off x="3170" y="2690"/>
                <a:ext cx="44" cy="1"/>
              </a:xfrm>
              <a:prstGeom prst="rect">
                <a:avLst/>
              </a:prstGeom>
              <a:solidFill>
                <a:srgbClr val="EB7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1" name="Rectangle 332"/>
              <p:cNvSpPr>
                <a:spLocks noChangeArrowheads="1"/>
              </p:cNvSpPr>
              <p:nvPr/>
            </p:nvSpPr>
            <p:spPr bwMode="auto">
              <a:xfrm>
                <a:off x="3170" y="2690"/>
                <a:ext cx="44" cy="1"/>
              </a:xfrm>
              <a:prstGeom prst="rect">
                <a:avLst/>
              </a:prstGeom>
              <a:solidFill>
                <a:srgbClr val="EB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2" name="Rectangle 333"/>
              <p:cNvSpPr>
                <a:spLocks noChangeArrowheads="1"/>
              </p:cNvSpPr>
              <p:nvPr/>
            </p:nvSpPr>
            <p:spPr bwMode="auto">
              <a:xfrm>
                <a:off x="3170" y="2690"/>
                <a:ext cx="44" cy="1"/>
              </a:xfrm>
              <a:prstGeom prst="rect">
                <a:avLst/>
              </a:prstGeom>
              <a:solidFill>
                <a:srgbClr val="EA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3" name="Rectangle 334"/>
              <p:cNvSpPr>
                <a:spLocks noChangeArrowheads="1"/>
              </p:cNvSpPr>
              <p:nvPr/>
            </p:nvSpPr>
            <p:spPr bwMode="auto">
              <a:xfrm>
                <a:off x="3170" y="2691"/>
                <a:ext cx="44" cy="1"/>
              </a:xfrm>
              <a:prstGeom prst="rect">
                <a:avLst/>
              </a:prstGeom>
              <a:solidFill>
                <a:srgbClr val="E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4" name="Rectangle 335"/>
              <p:cNvSpPr>
                <a:spLocks noChangeArrowheads="1"/>
              </p:cNvSpPr>
              <p:nvPr/>
            </p:nvSpPr>
            <p:spPr bwMode="auto">
              <a:xfrm>
                <a:off x="3170" y="2691"/>
                <a:ext cx="44" cy="1"/>
              </a:xfrm>
              <a:prstGeom prst="rect">
                <a:avLst/>
              </a:prstGeom>
              <a:solidFill>
                <a:srgbClr val="E9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5" name="Rectangle 336"/>
              <p:cNvSpPr>
                <a:spLocks noChangeArrowheads="1"/>
              </p:cNvSpPr>
              <p:nvPr/>
            </p:nvSpPr>
            <p:spPr bwMode="auto">
              <a:xfrm>
                <a:off x="3170" y="2691"/>
                <a:ext cx="44" cy="1"/>
              </a:xfrm>
              <a:prstGeom prst="rect">
                <a:avLst/>
              </a:prstGeom>
              <a:solidFill>
                <a:srgbClr val="E87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6" name="Rectangle 337"/>
              <p:cNvSpPr>
                <a:spLocks noChangeArrowheads="1"/>
              </p:cNvSpPr>
              <p:nvPr/>
            </p:nvSpPr>
            <p:spPr bwMode="auto">
              <a:xfrm>
                <a:off x="3170" y="2692"/>
                <a:ext cx="44" cy="1"/>
              </a:xfrm>
              <a:prstGeom prst="rect">
                <a:avLst/>
              </a:prstGeom>
              <a:solidFill>
                <a:srgbClr val="E87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7" name="Rectangle 338"/>
              <p:cNvSpPr>
                <a:spLocks noChangeArrowheads="1"/>
              </p:cNvSpPr>
              <p:nvPr/>
            </p:nvSpPr>
            <p:spPr bwMode="auto">
              <a:xfrm>
                <a:off x="3170" y="2692"/>
                <a:ext cx="44" cy="1"/>
              </a:xfrm>
              <a:prstGeom prst="rect">
                <a:avLst/>
              </a:prstGeom>
              <a:solidFill>
                <a:srgbClr val="E77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8" name="Rectangle 339"/>
              <p:cNvSpPr>
                <a:spLocks noChangeArrowheads="1"/>
              </p:cNvSpPr>
              <p:nvPr/>
            </p:nvSpPr>
            <p:spPr bwMode="auto">
              <a:xfrm>
                <a:off x="3170" y="2692"/>
                <a:ext cx="44" cy="1"/>
              </a:xfrm>
              <a:prstGeom prst="rect">
                <a:avLst/>
              </a:prstGeom>
              <a:solidFill>
                <a:srgbClr val="E67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9" name="Rectangle 340"/>
              <p:cNvSpPr>
                <a:spLocks noChangeArrowheads="1"/>
              </p:cNvSpPr>
              <p:nvPr/>
            </p:nvSpPr>
            <p:spPr bwMode="auto">
              <a:xfrm>
                <a:off x="3170" y="2693"/>
                <a:ext cx="44" cy="1"/>
              </a:xfrm>
              <a:prstGeom prst="rect">
                <a:avLst/>
              </a:prstGeom>
              <a:solidFill>
                <a:srgbClr val="E67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0" name="Rectangle 341"/>
              <p:cNvSpPr>
                <a:spLocks noChangeArrowheads="1"/>
              </p:cNvSpPr>
              <p:nvPr/>
            </p:nvSpPr>
            <p:spPr bwMode="auto">
              <a:xfrm>
                <a:off x="3170" y="2693"/>
                <a:ext cx="44" cy="1"/>
              </a:xfrm>
              <a:prstGeom prst="rect">
                <a:avLst/>
              </a:prstGeom>
              <a:solidFill>
                <a:srgbClr val="E57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1" name="Rectangle 342"/>
              <p:cNvSpPr>
                <a:spLocks noChangeArrowheads="1"/>
              </p:cNvSpPr>
              <p:nvPr/>
            </p:nvSpPr>
            <p:spPr bwMode="auto">
              <a:xfrm>
                <a:off x="3170" y="2693"/>
                <a:ext cx="44" cy="1"/>
              </a:xfrm>
              <a:prstGeom prst="rect">
                <a:avLst/>
              </a:prstGeom>
              <a:solidFill>
                <a:srgbClr val="E56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2" name="Rectangle 343"/>
              <p:cNvSpPr>
                <a:spLocks noChangeArrowheads="1"/>
              </p:cNvSpPr>
              <p:nvPr/>
            </p:nvSpPr>
            <p:spPr bwMode="auto">
              <a:xfrm>
                <a:off x="3170" y="2694"/>
                <a:ext cx="44" cy="1"/>
              </a:xfrm>
              <a:prstGeom prst="rect">
                <a:avLst/>
              </a:prstGeom>
              <a:solidFill>
                <a:srgbClr val="E46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3" name="Rectangle 344"/>
              <p:cNvSpPr>
                <a:spLocks noChangeArrowheads="1"/>
              </p:cNvSpPr>
              <p:nvPr/>
            </p:nvSpPr>
            <p:spPr bwMode="auto">
              <a:xfrm>
                <a:off x="3170" y="2694"/>
                <a:ext cx="44" cy="1"/>
              </a:xfrm>
              <a:prstGeom prst="rect">
                <a:avLst/>
              </a:prstGeom>
              <a:solidFill>
                <a:srgbClr val="E36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4" name="Rectangle 345"/>
              <p:cNvSpPr>
                <a:spLocks noChangeArrowheads="1"/>
              </p:cNvSpPr>
              <p:nvPr/>
            </p:nvSpPr>
            <p:spPr bwMode="auto">
              <a:xfrm>
                <a:off x="3170" y="2694"/>
                <a:ext cx="44" cy="1"/>
              </a:xfrm>
              <a:prstGeom prst="rect">
                <a:avLst/>
              </a:prstGeom>
              <a:solidFill>
                <a:srgbClr val="E26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5" name="Rectangle 346"/>
              <p:cNvSpPr>
                <a:spLocks noChangeArrowheads="1"/>
              </p:cNvSpPr>
              <p:nvPr/>
            </p:nvSpPr>
            <p:spPr bwMode="auto">
              <a:xfrm>
                <a:off x="3170" y="2695"/>
                <a:ext cx="44" cy="1"/>
              </a:xfrm>
              <a:prstGeom prst="rect">
                <a:avLst/>
              </a:prstGeom>
              <a:solidFill>
                <a:srgbClr val="E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6" name="Rectangle 347"/>
              <p:cNvSpPr>
                <a:spLocks noChangeArrowheads="1"/>
              </p:cNvSpPr>
              <p:nvPr/>
            </p:nvSpPr>
            <p:spPr bwMode="auto">
              <a:xfrm>
                <a:off x="3170" y="2695"/>
                <a:ext cx="44" cy="1"/>
              </a:xfrm>
              <a:prstGeom prst="rect">
                <a:avLst/>
              </a:prstGeom>
              <a:solidFill>
                <a:srgbClr val="E169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7" name="Rectangle 348"/>
              <p:cNvSpPr>
                <a:spLocks noChangeArrowheads="1"/>
              </p:cNvSpPr>
              <p:nvPr/>
            </p:nvSpPr>
            <p:spPr bwMode="auto">
              <a:xfrm>
                <a:off x="3170" y="2695"/>
                <a:ext cx="44" cy="1"/>
              </a:xfrm>
              <a:prstGeom prst="rect">
                <a:avLst/>
              </a:prstGeom>
              <a:solidFill>
                <a:srgbClr val="E16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8" name="Rectangle 349"/>
              <p:cNvSpPr>
                <a:spLocks noChangeArrowheads="1"/>
              </p:cNvSpPr>
              <p:nvPr/>
            </p:nvSpPr>
            <p:spPr bwMode="auto">
              <a:xfrm>
                <a:off x="3170" y="2696"/>
                <a:ext cx="44" cy="1"/>
              </a:xfrm>
              <a:prstGeom prst="rect">
                <a:avLst/>
              </a:prstGeom>
              <a:solidFill>
                <a:srgbClr val="E06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9" name="Rectangle 350"/>
              <p:cNvSpPr>
                <a:spLocks noChangeArrowheads="1"/>
              </p:cNvSpPr>
              <p:nvPr/>
            </p:nvSpPr>
            <p:spPr bwMode="auto">
              <a:xfrm>
                <a:off x="3170" y="2696"/>
                <a:ext cx="44" cy="1"/>
              </a:xfrm>
              <a:prstGeom prst="rect">
                <a:avLst/>
              </a:prstGeom>
              <a:solidFill>
                <a:srgbClr val="E06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0" name="Rectangle 351"/>
              <p:cNvSpPr>
                <a:spLocks noChangeArrowheads="1"/>
              </p:cNvSpPr>
              <p:nvPr/>
            </p:nvSpPr>
            <p:spPr bwMode="auto">
              <a:xfrm>
                <a:off x="3170" y="2697"/>
                <a:ext cx="44" cy="1"/>
              </a:xfrm>
              <a:prstGeom prst="rect">
                <a:avLst/>
              </a:prstGeom>
              <a:solidFill>
                <a:srgbClr val="DF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1" name="Rectangle 352"/>
              <p:cNvSpPr>
                <a:spLocks noChangeArrowheads="1"/>
              </p:cNvSpPr>
              <p:nvPr/>
            </p:nvSpPr>
            <p:spPr bwMode="auto">
              <a:xfrm>
                <a:off x="3170" y="2697"/>
                <a:ext cx="44" cy="1"/>
              </a:xfrm>
              <a:prstGeom prst="rect">
                <a:avLst/>
              </a:prstGeom>
              <a:solidFill>
                <a:srgbClr val="DF6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2" name="Rectangle 353"/>
              <p:cNvSpPr>
                <a:spLocks noChangeArrowheads="1"/>
              </p:cNvSpPr>
              <p:nvPr/>
            </p:nvSpPr>
            <p:spPr bwMode="auto">
              <a:xfrm>
                <a:off x="3170" y="2697"/>
                <a:ext cx="44" cy="1"/>
              </a:xfrm>
              <a:prstGeom prst="rect">
                <a:avLst/>
              </a:prstGeom>
              <a:solidFill>
                <a:srgbClr val="DE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3" name="Rectangle 354"/>
              <p:cNvSpPr>
                <a:spLocks noChangeArrowheads="1"/>
              </p:cNvSpPr>
              <p:nvPr/>
            </p:nvSpPr>
            <p:spPr bwMode="auto">
              <a:xfrm>
                <a:off x="3170" y="2698"/>
                <a:ext cx="44" cy="1"/>
              </a:xfrm>
              <a:prstGeom prst="rect">
                <a:avLst/>
              </a:prstGeom>
              <a:solidFill>
                <a:srgbClr val="DE6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4" name="Rectangle 355"/>
              <p:cNvSpPr>
                <a:spLocks noChangeArrowheads="1"/>
              </p:cNvSpPr>
              <p:nvPr/>
            </p:nvSpPr>
            <p:spPr bwMode="auto">
              <a:xfrm>
                <a:off x="3170" y="2698"/>
                <a:ext cx="44" cy="1"/>
              </a:xfrm>
              <a:prstGeom prst="rect">
                <a:avLst/>
              </a:prstGeom>
              <a:solidFill>
                <a:srgbClr val="DD6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5" name="Rectangle 356"/>
              <p:cNvSpPr>
                <a:spLocks noChangeArrowheads="1"/>
              </p:cNvSpPr>
              <p:nvPr/>
            </p:nvSpPr>
            <p:spPr bwMode="auto">
              <a:xfrm>
                <a:off x="3170" y="2698"/>
                <a:ext cx="44" cy="1"/>
              </a:xfrm>
              <a:prstGeom prst="rect">
                <a:avLst/>
              </a:prstGeom>
              <a:solidFill>
                <a:srgbClr val="DD5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6" name="Rectangle 357"/>
              <p:cNvSpPr>
                <a:spLocks noChangeArrowheads="1"/>
              </p:cNvSpPr>
              <p:nvPr/>
            </p:nvSpPr>
            <p:spPr bwMode="auto">
              <a:xfrm>
                <a:off x="3170" y="2699"/>
                <a:ext cx="44" cy="1"/>
              </a:xfrm>
              <a:prstGeom prst="rect">
                <a:avLst/>
              </a:prstGeom>
              <a:solidFill>
                <a:srgbClr val="DC5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7" name="Rectangle 358"/>
              <p:cNvSpPr>
                <a:spLocks noChangeArrowheads="1"/>
              </p:cNvSpPr>
              <p:nvPr/>
            </p:nvSpPr>
            <p:spPr bwMode="auto">
              <a:xfrm>
                <a:off x="3170" y="2699"/>
                <a:ext cx="44" cy="1"/>
              </a:xfrm>
              <a:prstGeom prst="rect">
                <a:avLst/>
              </a:prstGeom>
              <a:solidFill>
                <a:srgbClr val="DC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8" name="Rectangle 359"/>
              <p:cNvSpPr>
                <a:spLocks noChangeArrowheads="1"/>
              </p:cNvSpPr>
              <p:nvPr/>
            </p:nvSpPr>
            <p:spPr bwMode="auto">
              <a:xfrm>
                <a:off x="3170" y="2699"/>
                <a:ext cx="44" cy="1"/>
              </a:xfrm>
              <a:prstGeom prst="rect">
                <a:avLst/>
              </a:prstGeom>
              <a:solidFill>
                <a:srgbClr val="DB5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9" name="Rectangle 360"/>
              <p:cNvSpPr>
                <a:spLocks noChangeArrowheads="1"/>
              </p:cNvSpPr>
              <p:nvPr/>
            </p:nvSpPr>
            <p:spPr bwMode="auto">
              <a:xfrm>
                <a:off x="3170" y="2700"/>
                <a:ext cx="44" cy="1"/>
              </a:xfrm>
              <a:prstGeom prst="rect">
                <a:avLst/>
              </a:prstGeom>
              <a:solidFill>
                <a:srgbClr val="DB5A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0" name="Rectangle 361"/>
              <p:cNvSpPr>
                <a:spLocks noChangeArrowheads="1"/>
              </p:cNvSpPr>
              <p:nvPr/>
            </p:nvSpPr>
            <p:spPr bwMode="auto">
              <a:xfrm>
                <a:off x="3170" y="2700"/>
                <a:ext cx="44" cy="1"/>
              </a:xfrm>
              <a:prstGeom prst="rect">
                <a:avLst/>
              </a:prstGeom>
              <a:solidFill>
                <a:srgbClr val="DA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1" name="Rectangle 362"/>
              <p:cNvSpPr>
                <a:spLocks noChangeArrowheads="1"/>
              </p:cNvSpPr>
              <p:nvPr/>
            </p:nvSpPr>
            <p:spPr bwMode="auto">
              <a:xfrm>
                <a:off x="3170" y="2700"/>
                <a:ext cx="44" cy="1"/>
              </a:xfrm>
              <a:prstGeom prst="rect">
                <a:avLst/>
              </a:prstGeom>
              <a:solidFill>
                <a:srgbClr val="DA5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2" name="Rectangle 363"/>
              <p:cNvSpPr>
                <a:spLocks noChangeArrowheads="1"/>
              </p:cNvSpPr>
              <p:nvPr/>
            </p:nvSpPr>
            <p:spPr bwMode="auto">
              <a:xfrm>
                <a:off x="3170" y="2701"/>
                <a:ext cx="44" cy="1"/>
              </a:xfrm>
              <a:prstGeom prst="rect">
                <a:avLst/>
              </a:prstGeom>
              <a:solidFill>
                <a:srgbClr val="D95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3" name="Rectangle 364"/>
              <p:cNvSpPr>
                <a:spLocks noChangeArrowheads="1"/>
              </p:cNvSpPr>
              <p:nvPr/>
            </p:nvSpPr>
            <p:spPr bwMode="auto">
              <a:xfrm>
                <a:off x="3170" y="2701"/>
                <a:ext cx="44" cy="1"/>
              </a:xfrm>
              <a:prstGeom prst="rect">
                <a:avLst/>
              </a:prstGeom>
              <a:solidFill>
                <a:srgbClr val="D95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4" name="Rectangle 365"/>
              <p:cNvSpPr>
                <a:spLocks noChangeArrowheads="1"/>
              </p:cNvSpPr>
              <p:nvPr/>
            </p:nvSpPr>
            <p:spPr bwMode="auto">
              <a:xfrm>
                <a:off x="3170" y="2701"/>
                <a:ext cx="44" cy="1"/>
              </a:xfrm>
              <a:prstGeom prst="rect">
                <a:avLst/>
              </a:prstGeom>
              <a:solidFill>
                <a:srgbClr val="D85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5" name="Rectangle 366"/>
              <p:cNvSpPr>
                <a:spLocks noChangeArrowheads="1"/>
              </p:cNvSpPr>
              <p:nvPr/>
            </p:nvSpPr>
            <p:spPr bwMode="auto">
              <a:xfrm>
                <a:off x="3170" y="2702"/>
                <a:ext cx="44" cy="1"/>
              </a:xfrm>
              <a:prstGeom prst="rect">
                <a:avLst/>
              </a:prstGeom>
              <a:solidFill>
                <a:srgbClr val="D8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6" name="Rectangle 367"/>
              <p:cNvSpPr>
                <a:spLocks noChangeArrowheads="1"/>
              </p:cNvSpPr>
              <p:nvPr/>
            </p:nvSpPr>
            <p:spPr bwMode="auto">
              <a:xfrm>
                <a:off x="3170" y="2702"/>
                <a:ext cx="44" cy="1"/>
              </a:xfrm>
              <a:prstGeom prst="rect">
                <a:avLst/>
              </a:prstGeom>
              <a:solidFill>
                <a:srgbClr val="D753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7" name="Rectangle 368"/>
              <p:cNvSpPr>
                <a:spLocks noChangeArrowheads="1"/>
              </p:cNvSpPr>
              <p:nvPr/>
            </p:nvSpPr>
            <p:spPr bwMode="auto">
              <a:xfrm>
                <a:off x="3170" y="2702"/>
                <a:ext cx="44" cy="1"/>
              </a:xfrm>
              <a:prstGeom prst="rect">
                <a:avLst/>
              </a:prstGeom>
              <a:solidFill>
                <a:srgbClr val="D75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8" name="Rectangle 369"/>
              <p:cNvSpPr>
                <a:spLocks noChangeArrowheads="1"/>
              </p:cNvSpPr>
              <p:nvPr/>
            </p:nvSpPr>
            <p:spPr bwMode="auto">
              <a:xfrm>
                <a:off x="3170" y="2703"/>
                <a:ext cx="44" cy="1"/>
              </a:xfrm>
              <a:prstGeom prst="rect">
                <a:avLst/>
              </a:prstGeom>
              <a:solidFill>
                <a:srgbClr val="D75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9" name="Rectangle 370"/>
              <p:cNvSpPr>
                <a:spLocks noChangeArrowheads="1"/>
              </p:cNvSpPr>
              <p:nvPr/>
            </p:nvSpPr>
            <p:spPr bwMode="auto">
              <a:xfrm>
                <a:off x="3170" y="2703"/>
                <a:ext cx="44" cy="1"/>
              </a:xfrm>
              <a:prstGeom prst="rect">
                <a:avLst/>
              </a:prstGeom>
              <a:solidFill>
                <a:srgbClr val="D6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0" name="Rectangle 371"/>
              <p:cNvSpPr>
                <a:spLocks noChangeArrowheads="1"/>
              </p:cNvSpPr>
              <p:nvPr/>
            </p:nvSpPr>
            <p:spPr bwMode="auto">
              <a:xfrm>
                <a:off x="3170" y="2703"/>
                <a:ext cx="44" cy="1"/>
              </a:xfrm>
              <a:prstGeom prst="rect">
                <a:avLst/>
              </a:prstGeom>
              <a:solidFill>
                <a:srgbClr val="D64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1" name="Rectangle 372"/>
              <p:cNvSpPr>
                <a:spLocks noChangeArrowheads="1"/>
              </p:cNvSpPr>
              <p:nvPr/>
            </p:nvSpPr>
            <p:spPr bwMode="auto">
              <a:xfrm>
                <a:off x="3170" y="2704"/>
                <a:ext cx="44" cy="1"/>
              </a:xfrm>
              <a:prstGeom prst="rect">
                <a:avLst/>
              </a:prstGeom>
              <a:solidFill>
                <a:srgbClr val="D6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2" name="Rectangle 373"/>
              <p:cNvSpPr>
                <a:spLocks noChangeArrowheads="1"/>
              </p:cNvSpPr>
              <p:nvPr/>
            </p:nvSpPr>
            <p:spPr bwMode="auto">
              <a:xfrm>
                <a:off x="3170" y="2704"/>
                <a:ext cx="44" cy="1"/>
              </a:xfrm>
              <a:prstGeom prst="rect">
                <a:avLst/>
              </a:prstGeom>
              <a:solidFill>
                <a:srgbClr val="D5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3" name="Rectangle 374"/>
              <p:cNvSpPr>
                <a:spLocks noChangeArrowheads="1"/>
              </p:cNvSpPr>
              <p:nvPr/>
            </p:nvSpPr>
            <p:spPr bwMode="auto">
              <a:xfrm>
                <a:off x="3170" y="2704"/>
                <a:ext cx="44" cy="1"/>
              </a:xfrm>
              <a:prstGeom prst="rect">
                <a:avLst/>
              </a:prstGeom>
              <a:solidFill>
                <a:srgbClr val="D5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4" name="Rectangle 375"/>
              <p:cNvSpPr>
                <a:spLocks noChangeArrowheads="1"/>
              </p:cNvSpPr>
              <p:nvPr/>
            </p:nvSpPr>
            <p:spPr bwMode="auto">
              <a:xfrm>
                <a:off x="3170" y="2705"/>
                <a:ext cx="44" cy="1"/>
              </a:xfrm>
              <a:prstGeom prst="rect">
                <a:avLst/>
              </a:prstGeom>
              <a:solidFill>
                <a:srgbClr val="D54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5" name="Rectangle 376"/>
              <p:cNvSpPr>
                <a:spLocks noChangeArrowheads="1"/>
              </p:cNvSpPr>
              <p:nvPr/>
            </p:nvSpPr>
            <p:spPr bwMode="auto">
              <a:xfrm>
                <a:off x="3170" y="2705"/>
                <a:ext cx="44" cy="1"/>
              </a:xfrm>
              <a:prstGeom prst="rect">
                <a:avLst/>
              </a:prstGeom>
              <a:solidFill>
                <a:srgbClr val="D5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6" name="Rectangle 377"/>
              <p:cNvSpPr>
                <a:spLocks noChangeArrowheads="1"/>
              </p:cNvSpPr>
              <p:nvPr/>
            </p:nvSpPr>
            <p:spPr bwMode="auto">
              <a:xfrm>
                <a:off x="3170" y="2705"/>
                <a:ext cx="44" cy="1"/>
              </a:xfrm>
              <a:prstGeom prst="rect">
                <a:avLst/>
              </a:prstGeom>
              <a:solidFill>
                <a:srgbClr val="D44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7" name="Rectangle 378"/>
              <p:cNvSpPr>
                <a:spLocks noChangeArrowheads="1"/>
              </p:cNvSpPr>
              <p:nvPr/>
            </p:nvSpPr>
            <p:spPr bwMode="auto">
              <a:xfrm>
                <a:off x="3170" y="2706"/>
                <a:ext cx="44" cy="1"/>
              </a:xfrm>
              <a:prstGeom prst="rect">
                <a:avLst/>
              </a:prstGeom>
              <a:solidFill>
                <a:srgbClr val="D44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8" name="Rectangle 379"/>
              <p:cNvSpPr>
                <a:spLocks noChangeArrowheads="1"/>
              </p:cNvSpPr>
              <p:nvPr/>
            </p:nvSpPr>
            <p:spPr bwMode="auto">
              <a:xfrm>
                <a:off x="3170" y="2706"/>
                <a:ext cx="44" cy="1"/>
              </a:xfrm>
              <a:prstGeom prst="rect">
                <a:avLst/>
              </a:prstGeom>
              <a:solidFill>
                <a:srgbClr val="D4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9" name="Rectangle 380"/>
              <p:cNvSpPr>
                <a:spLocks noChangeArrowheads="1"/>
              </p:cNvSpPr>
              <p:nvPr/>
            </p:nvSpPr>
            <p:spPr bwMode="auto">
              <a:xfrm>
                <a:off x="3170" y="2707"/>
                <a:ext cx="44" cy="1"/>
              </a:xfrm>
              <a:prstGeom prst="rect">
                <a:avLst/>
              </a:prstGeom>
              <a:solidFill>
                <a:srgbClr val="D44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0" name="Rectangle 381"/>
              <p:cNvSpPr>
                <a:spLocks noChangeArrowheads="1"/>
              </p:cNvSpPr>
              <p:nvPr/>
            </p:nvSpPr>
            <p:spPr bwMode="auto">
              <a:xfrm>
                <a:off x="3170" y="2707"/>
                <a:ext cx="44" cy="1"/>
              </a:xfrm>
              <a:prstGeom prst="rect">
                <a:avLst/>
              </a:prstGeom>
              <a:solidFill>
                <a:srgbClr val="D3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1" name="Rectangle 382"/>
              <p:cNvSpPr>
                <a:spLocks noChangeArrowheads="1"/>
              </p:cNvSpPr>
              <p:nvPr/>
            </p:nvSpPr>
            <p:spPr bwMode="auto">
              <a:xfrm>
                <a:off x="3170" y="2708"/>
                <a:ext cx="44" cy="1"/>
              </a:xfrm>
              <a:prstGeom prst="rect">
                <a:avLst/>
              </a:prstGeom>
              <a:solidFill>
                <a:srgbClr val="D34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2" name="Rectangle 383"/>
              <p:cNvSpPr>
                <a:spLocks noChangeArrowheads="1"/>
              </p:cNvSpPr>
              <p:nvPr/>
            </p:nvSpPr>
            <p:spPr bwMode="auto">
              <a:xfrm>
                <a:off x="3170" y="2708"/>
                <a:ext cx="44" cy="1"/>
              </a:xfrm>
              <a:prstGeom prst="rect">
                <a:avLst/>
              </a:prstGeom>
              <a:solidFill>
                <a:srgbClr val="D3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3" name="Rectangle 384"/>
              <p:cNvSpPr>
                <a:spLocks noChangeArrowheads="1"/>
              </p:cNvSpPr>
              <p:nvPr/>
            </p:nvSpPr>
            <p:spPr bwMode="auto">
              <a:xfrm>
                <a:off x="3170" y="2709"/>
                <a:ext cx="44" cy="1"/>
              </a:xfrm>
              <a:prstGeom prst="rect">
                <a:avLst/>
              </a:prstGeom>
              <a:solidFill>
                <a:srgbClr val="D2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4" name="Rectangle 385"/>
              <p:cNvSpPr>
                <a:spLocks noChangeArrowheads="1"/>
              </p:cNvSpPr>
              <p:nvPr/>
            </p:nvSpPr>
            <p:spPr bwMode="auto">
              <a:xfrm>
                <a:off x="3170" y="2709"/>
                <a:ext cx="44" cy="1"/>
              </a:xfrm>
              <a:prstGeom prst="rect">
                <a:avLst/>
              </a:prstGeom>
              <a:solidFill>
                <a:srgbClr val="D2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5" name="Rectangle 386"/>
              <p:cNvSpPr>
                <a:spLocks noChangeArrowheads="1"/>
              </p:cNvSpPr>
              <p:nvPr/>
            </p:nvSpPr>
            <p:spPr bwMode="auto">
              <a:xfrm>
                <a:off x="3170" y="2709"/>
                <a:ext cx="44" cy="1"/>
              </a:xfrm>
              <a:prstGeom prst="rect">
                <a:avLst/>
              </a:prstGeom>
              <a:solidFill>
                <a:srgbClr val="D2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6" name="Rectangle 387"/>
              <p:cNvSpPr>
                <a:spLocks noChangeArrowheads="1"/>
              </p:cNvSpPr>
              <p:nvPr/>
            </p:nvSpPr>
            <p:spPr bwMode="auto">
              <a:xfrm>
                <a:off x="3170" y="2710"/>
                <a:ext cx="44" cy="1"/>
              </a:xfrm>
              <a:prstGeom prst="rect">
                <a:avLst/>
              </a:prstGeom>
              <a:solidFill>
                <a:srgbClr val="D24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7" name="Rectangle 388"/>
              <p:cNvSpPr>
                <a:spLocks noChangeArrowheads="1"/>
              </p:cNvSpPr>
              <p:nvPr/>
            </p:nvSpPr>
            <p:spPr bwMode="auto">
              <a:xfrm>
                <a:off x="3170" y="2710"/>
                <a:ext cx="44" cy="1"/>
              </a:xfrm>
              <a:prstGeom prst="rect">
                <a:avLst/>
              </a:prstGeom>
              <a:solidFill>
                <a:srgbClr val="D24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8" name="Rectangle 389"/>
              <p:cNvSpPr>
                <a:spLocks noChangeArrowheads="1"/>
              </p:cNvSpPr>
              <p:nvPr/>
            </p:nvSpPr>
            <p:spPr bwMode="auto">
              <a:xfrm>
                <a:off x="3170" y="2711"/>
                <a:ext cx="44" cy="1"/>
              </a:xfrm>
              <a:prstGeom prst="rect">
                <a:avLst/>
              </a:prstGeom>
              <a:solidFill>
                <a:srgbClr val="D14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9" name="Rectangle 390"/>
              <p:cNvSpPr>
                <a:spLocks noChangeArrowheads="1"/>
              </p:cNvSpPr>
              <p:nvPr/>
            </p:nvSpPr>
            <p:spPr bwMode="auto">
              <a:xfrm>
                <a:off x="3170" y="2712"/>
                <a:ext cx="44" cy="1"/>
              </a:xfrm>
              <a:prstGeom prst="rect">
                <a:avLst/>
              </a:prstGeom>
              <a:solidFill>
                <a:srgbClr val="D14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0" name="Rectangle 391"/>
              <p:cNvSpPr>
                <a:spLocks noChangeArrowheads="1"/>
              </p:cNvSpPr>
              <p:nvPr/>
            </p:nvSpPr>
            <p:spPr bwMode="auto">
              <a:xfrm>
                <a:off x="3170" y="2712"/>
                <a:ext cx="44" cy="1"/>
              </a:xfrm>
              <a:prstGeom prst="rect">
                <a:avLst/>
              </a:prstGeom>
              <a:solidFill>
                <a:srgbClr val="D1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1" name="Oval 392"/>
              <p:cNvSpPr>
                <a:spLocks noChangeArrowheads="1"/>
              </p:cNvSpPr>
              <p:nvPr/>
            </p:nvSpPr>
            <p:spPr bwMode="auto">
              <a:xfrm>
                <a:off x="3170" y="2669"/>
                <a:ext cx="43" cy="43"/>
              </a:xfrm>
              <a:prstGeom prst="ellipse">
                <a:avLst/>
              </a:prstGeom>
              <a:noFill/>
              <a:ln w="3175" cap="flat">
                <a:solidFill>
                  <a:srgbClr val="DD2D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2" name="Rectangle 393"/>
              <p:cNvSpPr>
                <a:spLocks noChangeArrowheads="1"/>
              </p:cNvSpPr>
              <p:nvPr/>
            </p:nvSpPr>
            <p:spPr bwMode="auto">
              <a:xfrm>
                <a:off x="3228" y="2669"/>
                <a:ext cx="43" cy="2"/>
              </a:xfrm>
              <a:prstGeom prst="rect">
                <a:avLst/>
              </a:prstGeom>
              <a:solidFill>
                <a:srgbClr val="FF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3" name="Rectangle 394"/>
              <p:cNvSpPr>
                <a:spLocks noChangeArrowheads="1"/>
              </p:cNvSpPr>
              <p:nvPr/>
            </p:nvSpPr>
            <p:spPr bwMode="auto">
              <a:xfrm>
                <a:off x="3228" y="2671"/>
                <a:ext cx="43" cy="1"/>
              </a:xfrm>
              <a:prstGeom prst="rect">
                <a:avLst/>
              </a:prstGeom>
              <a:solidFill>
                <a:srgbClr val="FF9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4" name="Rectangle 395"/>
              <p:cNvSpPr>
                <a:spLocks noChangeArrowheads="1"/>
              </p:cNvSpPr>
              <p:nvPr/>
            </p:nvSpPr>
            <p:spPr bwMode="auto">
              <a:xfrm>
                <a:off x="3228" y="2671"/>
                <a:ext cx="43" cy="1"/>
              </a:xfrm>
              <a:prstGeom prst="rect">
                <a:avLst/>
              </a:prstGeom>
              <a:solidFill>
                <a:srgbClr val="FF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5" name="Rectangle 396"/>
              <p:cNvSpPr>
                <a:spLocks noChangeArrowheads="1"/>
              </p:cNvSpPr>
              <p:nvPr/>
            </p:nvSpPr>
            <p:spPr bwMode="auto">
              <a:xfrm>
                <a:off x="3228" y="2671"/>
                <a:ext cx="43" cy="2"/>
              </a:xfrm>
              <a:prstGeom prst="rect">
                <a:avLst/>
              </a:prstGeom>
              <a:solidFill>
                <a:srgbClr val="FE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6" name="Rectangle 397"/>
              <p:cNvSpPr>
                <a:spLocks noChangeArrowheads="1"/>
              </p:cNvSpPr>
              <p:nvPr/>
            </p:nvSpPr>
            <p:spPr bwMode="auto">
              <a:xfrm>
                <a:off x="3228" y="2673"/>
                <a:ext cx="43" cy="1"/>
              </a:xfrm>
              <a:prstGeom prst="rect">
                <a:avLst/>
              </a:prstGeom>
              <a:solidFill>
                <a:srgbClr val="FE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7" name="Rectangle 398"/>
              <p:cNvSpPr>
                <a:spLocks noChangeArrowheads="1"/>
              </p:cNvSpPr>
              <p:nvPr/>
            </p:nvSpPr>
            <p:spPr bwMode="auto">
              <a:xfrm>
                <a:off x="3228" y="2674"/>
                <a:ext cx="43" cy="1"/>
              </a:xfrm>
              <a:prstGeom prst="rect">
                <a:avLst/>
              </a:prstGeom>
              <a:solidFill>
                <a:srgbClr val="FD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8" name="Rectangle 399"/>
              <p:cNvSpPr>
                <a:spLocks noChangeArrowheads="1"/>
              </p:cNvSpPr>
              <p:nvPr/>
            </p:nvSpPr>
            <p:spPr bwMode="auto">
              <a:xfrm>
                <a:off x="3228" y="2674"/>
                <a:ext cx="43" cy="2"/>
              </a:xfrm>
              <a:prstGeom prst="rect">
                <a:avLst/>
              </a:prstGeom>
              <a:solidFill>
                <a:srgbClr val="FD9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9" name="Rectangle 400"/>
              <p:cNvSpPr>
                <a:spLocks noChangeArrowheads="1"/>
              </p:cNvSpPr>
              <p:nvPr/>
            </p:nvSpPr>
            <p:spPr bwMode="auto">
              <a:xfrm>
                <a:off x="3228" y="2676"/>
                <a:ext cx="43" cy="1"/>
              </a:xfrm>
              <a:prstGeom prst="rect">
                <a:avLst/>
              </a:prstGeom>
              <a:solidFill>
                <a:srgbClr val="FC9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0" name="Rectangle 401"/>
              <p:cNvSpPr>
                <a:spLocks noChangeArrowheads="1"/>
              </p:cNvSpPr>
              <p:nvPr/>
            </p:nvSpPr>
            <p:spPr bwMode="auto">
              <a:xfrm>
                <a:off x="3228" y="2677"/>
                <a:ext cx="43" cy="1"/>
              </a:xfrm>
              <a:prstGeom prst="rect">
                <a:avLst/>
              </a:prstGeom>
              <a:solidFill>
                <a:srgbClr val="FC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1" name="Rectangle 402"/>
              <p:cNvSpPr>
                <a:spLocks noChangeArrowheads="1"/>
              </p:cNvSpPr>
              <p:nvPr/>
            </p:nvSpPr>
            <p:spPr bwMode="auto">
              <a:xfrm>
                <a:off x="3228" y="2677"/>
                <a:ext cx="43" cy="1"/>
              </a:xfrm>
              <a:prstGeom prst="rect">
                <a:avLst/>
              </a:prstGeom>
              <a:solidFill>
                <a:srgbClr val="FB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2" name="Rectangle 403"/>
              <p:cNvSpPr>
                <a:spLocks noChangeArrowheads="1"/>
              </p:cNvSpPr>
              <p:nvPr/>
            </p:nvSpPr>
            <p:spPr bwMode="auto">
              <a:xfrm>
                <a:off x="3228" y="2678"/>
                <a:ext cx="43" cy="1"/>
              </a:xfrm>
              <a:prstGeom prst="rect">
                <a:avLst/>
              </a:prstGeom>
              <a:solidFill>
                <a:srgbClr val="FB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3" name="Rectangle 404"/>
              <p:cNvSpPr>
                <a:spLocks noChangeArrowheads="1"/>
              </p:cNvSpPr>
              <p:nvPr/>
            </p:nvSpPr>
            <p:spPr bwMode="auto">
              <a:xfrm>
                <a:off x="3228" y="2678"/>
                <a:ext cx="43" cy="1"/>
              </a:xfrm>
              <a:prstGeom prst="rect">
                <a:avLst/>
              </a:prstGeom>
              <a:solidFill>
                <a:srgbClr val="FB9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4" name="Rectangle 405"/>
              <p:cNvSpPr>
                <a:spLocks noChangeArrowheads="1"/>
              </p:cNvSpPr>
              <p:nvPr/>
            </p:nvSpPr>
            <p:spPr bwMode="auto">
              <a:xfrm>
                <a:off x="3228" y="2679"/>
                <a:ext cx="43" cy="1"/>
              </a:xfrm>
              <a:prstGeom prst="rect">
                <a:avLst/>
              </a:prstGeom>
              <a:solidFill>
                <a:srgbClr val="FA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1" name="Group 607"/>
            <p:cNvGrpSpPr>
              <a:grpSpLocks/>
            </p:cNvGrpSpPr>
            <p:nvPr/>
          </p:nvGrpSpPr>
          <p:grpSpPr bwMode="auto">
            <a:xfrm>
              <a:off x="3206" y="2669"/>
              <a:ext cx="96" cy="66"/>
              <a:chOff x="3206" y="2669"/>
              <a:chExt cx="96" cy="66"/>
            </a:xfrm>
          </p:grpSpPr>
          <p:sp>
            <p:nvSpPr>
              <p:cNvPr id="4955" name="Rectangle 407"/>
              <p:cNvSpPr>
                <a:spLocks noChangeArrowheads="1"/>
              </p:cNvSpPr>
              <p:nvPr/>
            </p:nvSpPr>
            <p:spPr bwMode="auto">
              <a:xfrm>
                <a:off x="3228" y="2679"/>
                <a:ext cx="43" cy="1"/>
              </a:xfrm>
              <a:prstGeom prst="rect">
                <a:avLst/>
              </a:prstGeom>
              <a:solidFill>
                <a:srgbClr val="FA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6" name="Rectangle 408"/>
              <p:cNvSpPr>
                <a:spLocks noChangeArrowheads="1"/>
              </p:cNvSpPr>
              <p:nvPr/>
            </p:nvSpPr>
            <p:spPr bwMode="auto">
              <a:xfrm>
                <a:off x="3228" y="2680"/>
                <a:ext cx="43" cy="1"/>
              </a:xfrm>
              <a:prstGeom prst="rect">
                <a:avLst/>
              </a:prstGeom>
              <a:solidFill>
                <a:srgbClr val="F99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7" name="Rectangle 409"/>
              <p:cNvSpPr>
                <a:spLocks noChangeArrowheads="1"/>
              </p:cNvSpPr>
              <p:nvPr/>
            </p:nvSpPr>
            <p:spPr bwMode="auto">
              <a:xfrm>
                <a:off x="3228" y="2680"/>
                <a:ext cx="43" cy="1"/>
              </a:xfrm>
              <a:prstGeom prst="rect">
                <a:avLst/>
              </a:prstGeom>
              <a:solidFill>
                <a:srgbClr val="F9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8" name="Rectangle 410"/>
              <p:cNvSpPr>
                <a:spLocks noChangeArrowheads="1"/>
              </p:cNvSpPr>
              <p:nvPr/>
            </p:nvSpPr>
            <p:spPr bwMode="auto">
              <a:xfrm>
                <a:off x="3228" y="2680"/>
                <a:ext cx="43" cy="1"/>
              </a:xfrm>
              <a:prstGeom prst="rect">
                <a:avLst/>
              </a:prstGeom>
              <a:solidFill>
                <a:srgbClr val="F9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9" name="Rectangle 411"/>
              <p:cNvSpPr>
                <a:spLocks noChangeArrowheads="1"/>
              </p:cNvSpPr>
              <p:nvPr/>
            </p:nvSpPr>
            <p:spPr bwMode="auto">
              <a:xfrm>
                <a:off x="3228" y="2681"/>
                <a:ext cx="43" cy="1"/>
              </a:xfrm>
              <a:prstGeom prst="rect">
                <a:avLst/>
              </a:prstGeom>
              <a:solidFill>
                <a:srgbClr val="F8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0" name="Rectangle 412"/>
              <p:cNvSpPr>
                <a:spLocks noChangeArrowheads="1"/>
              </p:cNvSpPr>
              <p:nvPr/>
            </p:nvSpPr>
            <p:spPr bwMode="auto">
              <a:xfrm>
                <a:off x="3228" y="2681"/>
                <a:ext cx="43" cy="1"/>
              </a:xfrm>
              <a:prstGeom prst="rect">
                <a:avLst/>
              </a:prstGeom>
              <a:solidFill>
                <a:srgbClr val="F8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1" name="Rectangle 413"/>
              <p:cNvSpPr>
                <a:spLocks noChangeArrowheads="1"/>
              </p:cNvSpPr>
              <p:nvPr/>
            </p:nvSpPr>
            <p:spPr bwMode="auto">
              <a:xfrm>
                <a:off x="3228" y="2682"/>
                <a:ext cx="43" cy="1"/>
              </a:xfrm>
              <a:prstGeom prst="rect">
                <a:avLst/>
              </a:prstGeom>
              <a:solidFill>
                <a:srgbClr val="F7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2" name="Rectangle 414"/>
              <p:cNvSpPr>
                <a:spLocks noChangeArrowheads="1"/>
              </p:cNvSpPr>
              <p:nvPr/>
            </p:nvSpPr>
            <p:spPr bwMode="auto">
              <a:xfrm>
                <a:off x="3228" y="2682"/>
                <a:ext cx="43" cy="1"/>
              </a:xfrm>
              <a:prstGeom prst="rect">
                <a:avLst/>
              </a:pr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3" name="Rectangle 415"/>
              <p:cNvSpPr>
                <a:spLocks noChangeArrowheads="1"/>
              </p:cNvSpPr>
              <p:nvPr/>
            </p:nvSpPr>
            <p:spPr bwMode="auto">
              <a:xfrm>
                <a:off x="3228" y="2682"/>
                <a:ext cx="43" cy="1"/>
              </a:xfrm>
              <a:prstGeom prst="rect">
                <a:avLst/>
              </a:prstGeom>
              <a:solidFill>
                <a:srgbClr val="F6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4" name="Rectangle 416"/>
              <p:cNvSpPr>
                <a:spLocks noChangeArrowheads="1"/>
              </p:cNvSpPr>
              <p:nvPr/>
            </p:nvSpPr>
            <p:spPr bwMode="auto">
              <a:xfrm>
                <a:off x="3228" y="2683"/>
                <a:ext cx="43" cy="1"/>
              </a:xfrm>
              <a:prstGeom prst="rect">
                <a:avLst/>
              </a:prstGeom>
              <a:solidFill>
                <a:srgbClr val="F68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5" name="Rectangle 417"/>
              <p:cNvSpPr>
                <a:spLocks noChangeArrowheads="1"/>
              </p:cNvSpPr>
              <p:nvPr/>
            </p:nvSpPr>
            <p:spPr bwMode="auto">
              <a:xfrm>
                <a:off x="3228" y="2683"/>
                <a:ext cx="43" cy="1"/>
              </a:xfrm>
              <a:prstGeom prst="rect">
                <a:avLst/>
              </a:prstGeom>
              <a:solidFill>
                <a:srgbClr val="F5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6" name="Rectangle 418"/>
              <p:cNvSpPr>
                <a:spLocks noChangeArrowheads="1"/>
              </p:cNvSpPr>
              <p:nvPr/>
            </p:nvSpPr>
            <p:spPr bwMode="auto">
              <a:xfrm>
                <a:off x="3228" y="2684"/>
                <a:ext cx="43" cy="1"/>
              </a:xfrm>
              <a:prstGeom prst="rect">
                <a:avLst/>
              </a:prstGeom>
              <a:solidFill>
                <a:srgbClr val="F5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7" name="Rectangle 419"/>
              <p:cNvSpPr>
                <a:spLocks noChangeArrowheads="1"/>
              </p:cNvSpPr>
              <p:nvPr/>
            </p:nvSpPr>
            <p:spPr bwMode="auto">
              <a:xfrm>
                <a:off x="3228" y="2684"/>
                <a:ext cx="43" cy="1"/>
              </a:xfrm>
              <a:prstGeom prst="rect">
                <a:avLst/>
              </a:prstGeom>
              <a:solidFill>
                <a:srgbClr val="F4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8" name="Rectangle 420"/>
              <p:cNvSpPr>
                <a:spLocks noChangeArrowheads="1"/>
              </p:cNvSpPr>
              <p:nvPr/>
            </p:nvSpPr>
            <p:spPr bwMode="auto">
              <a:xfrm>
                <a:off x="3228" y="2684"/>
                <a:ext cx="43" cy="1"/>
              </a:xfrm>
              <a:prstGeom prst="rect">
                <a:avLst/>
              </a:prstGeom>
              <a:solidFill>
                <a:srgbClr val="F48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9" name="Rectangle 421"/>
              <p:cNvSpPr>
                <a:spLocks noChangeArrowheads="1"/>
              </p:cNvSpPr>
              <p:nvPr/>
            </p:nvSpPr>
            <p:spPr bwMode="auto">
              <a:xfrm>
                <a:off x="3228" y="2685"/>
                <a:ext cx="43" cy="1"/>
              </a:xfrm>
              <a:prstGeom prst="rect">
                <a:avLst/>
              </a:prstGeom>
              <a:solidFill>
                <a:srgbClr val="F3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0" name="Rectangle 422"/>
              <p:cNvSpPr>
                <a:spLocks noChangeArrowheads="1"/>
              </p:cNvSpPr>
              <p:nvPr/>
            </p:nvSpPr>
            <p:spPr bwMode="auto">
              <a:xfrm>
                <a:off x="3228" y="2685"/>
                <a:ext cx="43" cy="1"/>
              </a:xfrm>
              <a:prstGeom prst="rect">
                <a:avLst/>
              </a:prstGeom>
              <a:solidFill>
                <a:srgbClr val="F3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1" name="Rectangle 423"/>
              <p:cNvSpPr>
                <a:spLocks noChangeArrowheads="1"/>
              </p:cNvSpPr>
              <p:nvPr/>
            </p:nvSpPr>
            <p:spPr bwMode="auto">
              <a:xfrm>
                <a:off x="3228" y="2686"/>
                <a:ext cx="43" cy="1"/>
              </a:xfrm>
              <a:prstGeom prst="rect">
                <a:avLst/>
              </a:prstGeom>
              <a:solidFill>
                <a:srgbClr val="F2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2" name="Rectangle 424"/>
              <p:cNvSpPr>
                <a:spLocks noChangeArrowheads="1"/>
              </p:cNvSpPr>
              <p:nvPr/>
            </p:nvSpPr>
            <p:spPr bwMode="auto">
              <a:xfrm>
                <a:off x="3228" y="2686"/>
                <a:ext cx="43" cy="1"/>
              </a:xfrm>
              <a:prstGeom prst="rect">
                <a:avLst/>
              </a:prstGeom>
              <a:solidFill>
                <a:srgbClr val="F2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3" name="Rectangle 425"/>
              <p:cNvSpPr>
                <a:spLocks noChangeArrowheads="1"/>
              </p:cNvSpPr>
              <p:nvPr/>
            </p:nvSpPr>
            <p:spPr bwMode="auto">
              <a:xfrm>
                <a:off x="3228" y="2686"/>
                <a:ext cx="43" cy="1"/>
              </a:xfrm>
              <a:prstGeom prst="rect">
                <a:avLst/>
              </a:prstGeom>
              <a:solidFill>
                <a:srgbClr val="F1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4" name="Rectangle 426"/>
              <p:cNvSpPr>
                <a:spLocks noChangeArrowheads="1"/>
              </p:cNvSpPr>
              <p:nvPr/>
            </p:nvSpPr>
            <p:spPr bwMode="auto">
              <a:xfrm>
                <a:off x="3228" y="2687"/>
                <a:ext cx="43" cy="1"/>
              </a:xfrm>
              <a:prstGeom prst="rect">
                <a:avLst/>
              </a:prstGeom>
              <a:solidFill>
                <a:srgbClr val="F08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5" name="Rectangle 427"/>
              <p:cNvSpPr>
                <a:spLocks noChangeArrowheads="1"/>
              </p:cNvSpPr>
              <p:nvPr/>
            </p:nvSpPr>
            <p:spPr bwMode="auto">
              <a:xfrm>
                <a:off x="3228" y="2687"/>
                <a:ext cx="43" cy="1"/>
              </a:xfrm>
              <a:prstGeom prst="rect">
                <a:avLst/>
              </a:prstGeom>
              <a:solidFill>
                <a:srgbClr val="F08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6" name="Rectangle 428"/>
              <p:cNvSpPr>
                <a:spLocks noChangeArrowheads="1"/>
              </p:cNvSpPr>
              <p:nvPr/>
            </p:nvSpPr>
            <p:spPr bwMode="auto">
              <a:xfrm>
                <a:off x="3228" y="2687"/>
                <a:ext cx="43" cy="1"/>
              </a:xfrm>
              <a:prstGeom prst="rect">
                <a:avLst/>
              </a:prstGeom>
              <a:solidFill>
                <a:srgbClr val="EF8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7" name="Rectangle 429"/>
              <p:cNvSpPr>
                <a:spLocks noChangeArrowheads="1"/>
              </p:cNvSpPr>
              <p:nvPr/>
            </p:nvSpPr>
            <p:spPr bwMode="auto">
              <a:xfrm>
                <a:off x="3228" y="2688"/>
                <a:ext cx="43" cy="1"/>
              </a:xfrm>
              <a:prstGeom prst="rect">
                <a:avLst/>
              </a:prstGeom>
              <a:solidFill>
                <a:srgbClr val="EF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8" name="Rectangle 430"/>
              <p:cNvSpPr>
                <a:spLocks noChangeArrowheads="1"/>
              </p:cNvSpPr>
              <p:nvPr/>
            </p:nvSpPr>
            <p:spPr bwMode="auto">
              <a:xfrm>
                <a:off x="3228" y="2688"/>
                <a:ext cx="43" cy="1"/>
              </a:xfrm>
              <a:prstGeom prst="rect">
                <a:avLst/>
              </a:prstGeom>
              <a:solidFill>
                <a:srgbClr val="EE8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9" name="Rectangle 431"/>
              <p:cNvSpPr>
                <a:spLocks noChangeArrowheads="1"/>
              </p:cNvSpPr>
              <p:nvPr/>
            </p:nvSpPr>
            <p:spPr bwMode="auto">
              <a:xfrm>
                <a:off x="3228" y="2688"/>
                <a:ext cx="43" cy="1"/>
              </a:xfrm>
              <a:prstGeom prst="rect">
                <a:avLst/>
              </a:prstGeom>
              <a:solidFill>
                <a:srgbClr val="EE7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0" name="Rectangle 432"/>
              <p:cNvSpPr>
                <a:spLocks noChangeArrowheads="1"/>
              </p:cNvSpPr>
              <p:nvPr/>
            </p:nvSpPr>
            <p:spPr bwMode="auto">
              <a:xfrm>
                <a:off x="3228" y="2689"/>
                <a:ext cx="43" cy="1"/>
              </a:xfrm>
              <a:prstGeom prst="rect">
                <a:avLst/>
              </a:prstGeom>
              <a:solidFill>
                <a:srgbClr val="ED7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1" name="Rectangle 433"/>
              <p:cNvSpPr>
                <a:spLocks noChangeArrowheads="1"/>
              </p:cNvSpPr>
              <p:nvPr/>
            </p:nvSpPr>
            <p:spPr bwMode="auto">
              <a:xfrm>
                <a:off x="3228" y="2689"/>
                <a:ext cx="43" cy="1"/>
              </a:xfrm>
              <a:prstGeom prst="rect">
                <a:avLst/>
              </a:prstGeom>
              <a:solidFill>
                <a:srgbClr val="EC7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2" name="Rectangle 434"/>
              <p:cNvSpPr>
                <a:spLocks noChangeArrowheads="1"/>
              </p:cNvSpPr>
              <p:nvPr/>
            </p:nvSpPr>
            <p:spPr bwMode="auto">
              <a:xfrm>
                <a:off x="3228" y="2689"/>
                <a:ext cx="43" cy="1"/>
              </a:xfrm>
              <a:prstGeom prst="rect">
                <a:avLst/>
              </a:prstGeom>
              <a:solidFill>
                <a:srgbClr val="EC7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3" name="Rectangle 435"/>
              <p:cNvSpPr>
                <a:spLocks noChangeArrowheads="1"/>
              </p:cNvSpPr>
              <p:nvPr/>
            </p:nvSpPr>
            <p:spPr bwMode="auto">
              <a:xfrm>
                <a:off x="3228" y="2690"/>
                <a:ext cx="43" cy="1"/>
              </a:xfrm>
              <a:prstGeom prst="rect">
                <a:avLst/>
              </a:prstGeom>
              <a:solidFill>
                <a:srgbClr val="EB7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4" name="Rectangle 436"/>
              <p:cNvSpPr>
                <a:spLocks noChangeArrowheads="1"/>
              </p:cNvSpPr>
              <p:nvPr/>
            </p:nvSpPr>
            <p:spPr bwMode="auto">
              <a:xfrm>
                <a:off x="3228" y="2690"/>
                <a:ext cx="43" cy="1"/>
              </a:xfrm>
              <a:prstGeom prst="rect">
                <a:avLst/>
              </a:prstGeom>
              <a:solidFill>
                <a:srgbClr val="EB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5" name="Rectangle 437"/>
              <p:cNvSpPr>
                <a:spLocks noChangeArrowheads="1"/>
              </p:cNvSpPr>
              <p:nvPr/>
            </p:nvSpPr>
            <p:spPr bwMode="auto">
              <a:xfrm>
                <a:off x="3228" y="2690"/>
                <a:ext cx="43" cy="1"/>
              </a:xfrm>
              <a:prstGeom prst="rect">
                <a:avLst/>
              </a:prstGeom>
              <a:solidFill>
                <a:srgbClr val="EA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6" name="Rectangle 438"/>
              <p:cNvSpPr>
                <a:spLocks noChangeArrowheads="1"/>
              </p:cNvSpPr>
              <p:nvPr/>
            </p:nvSpPr>
            <p:spPr bwMode="auto">
              <a:xfrm>
                <a:off x="3228" y="2691"/>
                <a:ext cx="43" cy="1"/>
              </a:xfrm>
              <a:prstGeom prst="rect">
                <a:avLst/>
              </a:prstGeom>
              <a:solidFill>
                <a:srgbClr val="E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7" name="Rectangle 439"/>
              <p:cNvSpPr>
                <a:spLocks noChangeArrowheads="1"/>
              </p:cNvSpPr>
              <p:nvPr/>
            </p:nvSpPr>
            <p:spPr bwMode="auto">
              <a:xfrm>
                <a:off x="3228" y="2691"/>
                <a:ext cx="43" cy="1"/>
              </a:xfrm>
              <a:prstGeom prst="rect">
                <a:avLst/>
              </a:prstGeom>
              <a:solidFill>
                <a:srgbClr val="E9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8" name="Rectangle 440"/>
              <p:cNvSpPr>
                <a:spLocks noChangeArrowheads="1"/>
              </p:cNvSpPr>
              <p:nvPr/>
            </p:nvSpPr>
            <p:spPr bwMode="auto">
              <a:xfrm>
                <a:off x="3228" y="2691"/>
                <a:ext cx="43" cy="1"/>
              </a:xfrm>
              <a:prstGeom prst="rect">
                <a:avLst/>
              </a:prstGeom>
              <a:solidFill>
                <a:srgbClr val="E87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9" name="Rectangle 441"/>
              <p:cNvSpPr>
                <a:spLocks noChangeArrowheads="1"/>
              </p:cNvSpPr>
              <p:nvPr/>
            </p:nvSpPr>
            <p:spPr bwMode="auto">
              <a:xfrm>
                <a:off x="3228" y="2692"/>
                <a:ext cx="43" cy="1"/>
              </a:xfrm>
              <a:prstGeom prst="rect">
                <a:avLst/>
              </a:prstGeom>
              <a:solidFill>
                <a:srgbClr val="E87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0" name="Rectangle 442"/>
              <p:cNvSpPr>
                <a:spLocks noChangeArrowheads="1"/>
              </p:cNvSpPr>
              <p:nvPr/>
            </p:nvSpPr>
            <p:spPr bwMode="auto">
              <a:xfrm>
                <a:off x="3228" y="2692"/>
                <a:ext cx="43" cy="1"/>
              </a:xfrm>
              <a:prstGeom prst="rect">
                <a:avLst/>
              </a:prstGeom>
              <a:solidFill>
                <a:srgbClr val="E77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1" name="Rectangle 443"/>
              <p:cNvSpPr>
                <a:spLocks noChangeArrowheads="1"/>
              </p:cNvSpPr>
              <p:nvPr/>
            </p:nvSpPr>
            <p:spPr bwMode="auto">
              <a:xfrm>
                <a:off x="3228" y="2692"/>
                <a:ext cx="43" cy="1"/>
              </a:xfrm>
              <a:prstGeom prst="rect">
                <a:avLst/>
              </a:prstGeom>
              <a:solidFill>
                <a:srgbClr val="E67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2" name="Rectangle 444"/>
              <p:cNvSpPr>
                <a:spLocks noChangeArrowheads="1"/>
              </p:cNvSpPr>
              <p:nvPr/>
            </p:nvSpPr>
            <p:spPr bwMode="auto">
              <a:xfrm>
                <a:off x="3228" y="2693"/>
                <a:ext cx="43" cy="1"/>
              </a:xfrm>
              <a:prstGeom prst="rect">
                <a:avLst/>
              </a:prstGeom>
              <a:solidFill>
                <a:srgbClr val="E67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3" name="Rectangle 445"/>
              <p:cNvSpPr>
                <a:spLocks noChangeArrowheads="1"/>
              </p:cNvSpPr>
              <p:nvPr/>
            </p:nvSpPr>
            <p:spPr bwMode="auto">
              <a:xfrm>
                <a:off x="3228" y="2693"/>
                <a:ext cx="43" cy="1"/>
              </a:xfrm>
              <a:prstGeom prst="rect">
                <a:avLst/>
              </a:prstGeom>
              <a:solidFill>
                <a:srgbClr val="E57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4" name="Rectangle 446"/>
              <p:cNvSpPr>
                <a:spLocks noChangeArrowheads="1"/>
              </p:cNvSpPr>
              <p:nvPr/>
            </p:nvSpPr>
            <p:spPr bwMode="auto">
              <a:xfrm>
                <a:off x="3228" y="2693"/>
                <a:ext cx="43" cy="1"/>
              </a:xfrm>
              <a:prstGeom prst="rect">
                <a:avLst/>
              </a:prstGeom>
              <a:solidFill>
                <a:srgbClr val="E56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5" name="Rectangle 447"/>
              <p:cNvSpPr>
                <a:spLocks noChangeArrowheads="1"/>
              </p:cNvSpPr>
              <p:nvPr/>
            </p:nvSpPr>
            <p:spPr bwMode="auto">
              <a:xfrm>
                <a:off x="3228" y="2694"/>
                <a:ext cx="43" cy="1"/>
              </a:xfrm>
              <a:prstGeom prst="rect">
                <a:avLst/>
              </a:prstGeom>
              <a:solidFill>
                <a:srgbClr val="E46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6" name="Rectangle 448"/>
              <p:cNvSpPr>
                <a:spLocks noChangeArrowheads="1"/>
              </p:cNvSpPr>
              <p:nvPr/>
            </p:nvSpPr>
            <p:spPr bwMode="auto">
              <a:xfrm>
                <a:off x="3228" y="2694"/>
                <a:ext cx="43" cy="1"/>
              </a:xfrm>
              <a:prstGeom prst="rect">
                <a:avLst/>
              </a:prstGeom>
              <a:solidFill>
                <a:srgbClr val="E36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7" name="Rectangle 449"/>
              <p:cNvSpPr>
                <a:spLocks noChangeArrowheads="1"/>
              </p:cNvSpPr>
              <p:nvPr/>
            </p:nvSpPr>
            <p:spPr bwMode="auto">
              <a:xfrm>
                <a:off x="3228" y="2694"/>
                <a:ext cx="43" cy="1"/>
              </a:xfrm>
              <a:prstGeom prst="rect">
                <a:avLst/>
              </a:prstGeom>
              <a:solidFill>
                <a:srgbClr val="E26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8" name="Rectangle 450"/>
              <p:cNvSpPr>
                <a:spLocks noChangeArrowheads="1"/>
              </p:cNvSpPr>
              <p:nvPr/>
            </p:nvSpPr>
            <p:spPr bwMode="auto">
              <a:xfrm>
                <a:off x="3228" y="2695"/>
                <a:ext cx="43" cy="1"/>
              </a:xfrm>
              <a:prstGeom prst="rect">
                <a:avLst/>
              </a:prstGeom>
              <a:solidFill>
                <a:srgbClr val="E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9" name="Rectangle 451"/>
              <p:cNvSpPr>
                <a:spLocks noChangeArrowheads="1"/>
              </p:cNvSpPr>
              <p:nvPr/>
            </p:nvSpPr>
            <p:spPr bwMode="auto">
              <a:xfrm>
                <a:off x="3228" y="2695"/>
                <a:ext cx="43" cy="1"/>
              </a:xfrm>
              <a:prstGeom prst="rect">
                <a:avLst/>
              </a:prstGeom>
              <a:solidFill>
                <a:srgbClr val="E169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0" name="Rectangle 452"/>
              <p:cNvSpPr>
                <a:spLocks noChangeArrowheads="1"/>
              </p:cNvSpPr>
              <p:nvPr/>
            </p:nvSpPr>
            <p:spPr bwMode="auto">
              <a:xfrm>
                <a:off x="3228" y="2695"/>
                <a:ext cx="43" cy="1"/>
              </a:xfrm>
              <a:prstGeom prst="rect">
                <a:avLst/>
              </a:prstGeom>
              <a:solidFill>
                <a:srgbClr val="E16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1" name="Rectangle 453"/>
              <p:cNvSpPr>
                <a:spLocks noChangeArrowheads="1"/>
              </p:cNvSpPr>
              <p:nvPr/>
            </p:nvSpPr>
            <p:spPr bwMode="auto">
              <a:xfrm>
                <a:off x="3228" y="2696"/>
                <a:ext cx="43" cy="1"/>
              </a:xfrm>
              <a:prstGeom prst="rect">
                <a:avLst/>
              </a:prstGeom>
              <a:solidFill>
                <a:srgbClr val="E06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2" name="Rectangle 454"/>
              <p:cNvSpPr>
                <a:spLocks noChangeArrowheads="1"/>
              </p:cNvSpPr>
              <p:nvPr/>
            </p:nvSpPr>
            <p:spPr bwMode="auto">
              <a:xfrm>
                <a:off x="3228" y="2696"/>
                <a:ext cx="43" cy="1"/>
              </a:xfrm>
              <a:prstGeom prst="rect">
                <a:avLst/>
              </a:prstGeom>
              <a:solidFill>
                <a:srgbClr val="E06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3" name="Rectangle 455"/>
              <p:cNvSpPr>
                <a:spLocks noChangeArrowheads="1"/>
              </p:cNvSpPr>
              <p:nvPr/>
            </p:nvSpPr>
            <p:spPr bwMode="auto">
              <a:xfrm>
                <a:off x="3228" y="2697"/>
                <a:ext cx="43" cy="1"/>
              </a:xfrm>
              <a:prstGeom prst="rect">
                <a:avLst/>
              </a:prstGeom>
              <a:solidFill>
                <a:srgbClr val="DF6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4" name="Rectangle 456"/>
              <p:cNvSpPr>
                <a:spLocks noChangeArrowheads="1"/>
              </p:cNvSpPr>
              <p:nvPr/>
            </p:nvSpPr>
            <p:spPr bwMode="auto">
              <a:xfrm>
                <a:off x="3228" y="2697"/>
                <a:ext cx="43" cy="1"/>
              </a:xfrm>
              <a:prstGeom prst="rect">
                <a:avLst/>
              </a:prstGeom>
              <a:solidFill>
                <a:srgbClr val="DF6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5" name="Rectangle 457"/>
              <p:cNvSpPr>
                <a:spLocks noChangeArrowheads="1"/>
              </p:cNvSpPr>
              <p:nvPr/>
            </p:nvSpPr>
            <p:spPr bwMode="auto">
              <a:xfrm>
                <a:off x="3228" y="2697"/>
                <a:ext cx="43" cy="1"/>
              </a:xfrm>
              <a:prstGeom prst="rect">
                <a:avLst/>
              </a:prstGeom>
              <a:solidFill>
                <a:srgbClr val="DE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6" name="Rectangle 458"/>
              <p:cNvSpPr>
                <a:spLocks noChangeArrowheads="1"/>
              </p:cNvSpPr>
              <p:nvPr/>
            </p:nvSpPr>
            <p:spPr bwMode="auto">
              <a:xfrm>
                <a:off x="3228" y="2698"/>
                <a:ext cx="43" cy="1"/>
              </a:xfrm>
              <a:prstGeom prst="rect">
                <a:avLst/>
              </a:prstGeom>
              <a:solidFill>
                <a:srgbClr val="DE6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7" name="Rectangle 459"/>
              <p:cNvSpPr>
                <a:spLocks noChangeArrowheads="1"/>
              </p:cNvSpPr>
              <p:nvPr/>
            </p:nvSpPr>
            <p:spPr bwMode="auto">
              <a:xfrm>
                <a:off x="3228" y="2698"/>
                <a:ext cx="43" cy="1"/>
              </a:xfrm>
              <a:prstGeom prst="rect">
                <a:avLst/>
              </a:prstGeom>
              <a:solidFill>
                <a:srgbClr val="DD6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8" name="Rectangle 460"/>
              <p:cNvSpPr>
                <a:spLocks noChangeArrowheads="1"/>
              </p:cNvSpPr>
              <p:nvPr/>
            </p:nvSpPr>
            <p:spPr bwMode="auto">
              <a:xfrm>
                <a:off x="3228" y="2698"/>
                <a:ext cx="43" cy="1"/>
              </a:xfrm>
              <a:prstGeom prst="rect">
                <a:avLst/>
              </a:prstGeom>
              <a:solidFill>
                <a:srgbClr val="DD5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9" name="Rectangle 461"/>
              <p:cNvSpPr>
                <a:spLocks noChangeArrowheads="1"/>
              </p:cNvSpPr>
              <p:nvPr/>
            </p:nvSpPr>
            <p:spPr bwMode="auto">
              <a:xfrm>
                <a:off x="3228" y="2699"/>
                <a:ext cx="43" cy="1"/>
              </a:xfrm>
              <a:prstGeom prst="rect">
                <a:avLst/>
              </a:prstGeom>
              <a:solidFill>
                <a:srgbClr val="DC5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0" name="Rectangle 462"/>
              <p:cNvSpPr>
                <a:spLocks noChangeArrowheads="1"/>
              </p:cNvSpPr>
              <p:nvPr/>
            </p:nvSpPr>
            <p:spPr bwMode="auto">
              <a:xfrm>
                <a:off x="3228" y="2699"/>
                <a:ext cx="43" cy="1"/>
              </a:xfrm>
              <a:prstGeom prst="rect">
                <a:avLst/>
              </a:prstGeom>
              <a:solidFill>
                <a:srgbClr val="DC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1" name="Rectangle 463"/>
              <p:cNvSpPr>
                <a:spLocks noChangeArrowheads="1"/>
              </p:cNvSpPr>
              <p:nvPr/>
            </p:nvSpPr>
            <p:spPr bwMode="auto">
              <a:xfrm>
                <a:off x="3228" y="2699"/>
                <a:ext cx="43" cy="1"/>
              </a:xfrm>
              <a:prstGeom prst="rect">
                <a:avLst/>
              </a:prstGeom>
              <a:solidFill>
                <a:srgbClr val="DB5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2" name="Rectangle 464"/>
              <p:cNvSpPr>
                <a:spLocks noChangeArrowheads="1"/>
              </p:cNvSpPr>
              <p:nvPr/>
            </p:nvSpPr>
            <p:spPr bwMode="auto">
              <a:xfrm>
                <a:off x="3228" y="2700"/>
                <a:ext cx="43" cy="1"/>
              </a:xfrm>
              <a:prstGeom prst="rect">
                <a:avLst/>
              </a:prstGeom>
              <a:solidFill>
                <a:srgbClr val="DB5A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3" name="Rectangle 465"/>
              <p:cNvSpPr>
                <a:spLocks noChangeArrowheads="1"/>
              </p:cNvSpPr>
              <p:nvPr/>
            </p:nvSpPr>
            <p:spPr bwMode="auto">
              <a:xfrm>
                <a:off x="3228" y="2700"/>
                <a:ext cx="43" cy="1"/>
              </a:xfrm>
              <a:prstGeom prst="rect">
                <a:avLst/>
              </a:prstGeom>
              <a:solidFill>
                <a:srgbClr val="DA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4" name="Rectangle 466"/>
              <p:cNvSpPr>
                <a:spLocks noChangeArrowheads="1"/>
              </p:cNvSpPr>
              <p:nvPr/>
            </p:nvSpPr>
            <p:spPr bwMode="auto">
              <a:xfrm>
                <a:off x="3228" y="2700"/>
                <a:ext cx="43" cy="1"/>
              </a:xfrm>
              <a:prstGeom prst="rect">
                <a:avLst/>
              </a:prstGeom>
              <a:solidFill>
                <a:srgbClr val="DA5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5" name="Rectangle 467"/>
              <p:cNvSpPr>
                <a:spLocks noChangeArrowheads="1"/>
              </p:cNvSpPr>
              <p:nvPr/>
            </p:nvSpPr>
            <p:spPr bwMode="auto">
              <a:xfrm>
                <a:off x="3228" y="2701"/>
                <a:ext cx="43" cy="1"/>
              </a:xfrm>
              <a:prstGeom prst="rect">
                <a:avLst/>
              </a:prstGeom>
              <a:solidFill>
                <a:srgbClr val="D95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6" name="Rectangle 468"/>
              <p:cNvSpPr>
                <a:spLocks noChangeArrowheads="1"/>
              </p:cNvSpPr>
              <p:nvPr/>
            </p:nvSpPr>
            <p:spPr bwMode="auto">
              <a:xfrm>
                <a:off x="3228" y="2701"/>
                <a:ext cx="43" cy="1"/>
              </a:xfrm>
              <a:prstGeom prst="rect">
                <a:avLst/>
              </a:prstGeom>
              <a:solidFill>
                <a:srgbClr val="D95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7" name="Rectangle 469"/>
              <p:cNvSpPr>
                <a:spLocks noChangeArrowheads="1"/>
              </p:cNvSpPr>
              <p:nvPr/>
            </p:nvSpPr>
            <p:spPr bwMode="auto">
              <a:xfrm>
                <a:off x="3228" y="2701"/>
                <a:ext cx="43" cy="1"/>
              </a:xfrm>
              <a:prstGeom prst="rect">
                <a:avLst/>
              </a:prstGeom>
              <a:solidFill>
                <a:srgbClr val="D85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8" name="Rectangle 470"/>
              <p:cNvSpPr>
                <a:spLocks noChangeArrowheads="1"/>
              </p:cNvSpPr>
              <p:nvPr/>
            </p:nvSpPr>
            <p:spPr bwMode="auto">
              <a:xfrm>
                <a:off x="3228" y="2702"/>
                <a:ext cx="43" cy="1"/>
              </a:xfrm>
              <a:prstGeom prst="rect">
                <a:avLst/>
              </a:prstGeom>
              <a:solidFill>
                <a:srgbClr val="D8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9" name="Rectangle 471"/>
              <p:cNvSpPr>
                <a:spLocks noChangeArrowheads="1"/>
              </p:cNvSpPr>
              <p:nvPr/>
            </p:nvSpPr>
            <p:spPr bwMode="auto">
              <a:xfrm>
                <a:off x="3228" y="2702"/>
                <a:ext cx="43" cy="1"/>
              </a:xfrm>
              <a:prstGeom prst="rect">
                <a:avLst/>
              </a:prstGeom>
              <a:solidFill>
                <a:srgbClr val="D753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0" name="Rectangle 472"/>
              <p:cNvSpPr>
                <a:spLocks noChangeArrowheads="1"/>
              </p:cNvSpPr>
              <p:nvPr/>
            </p:nvSpPr>
            <p:spPr bwMode="auto">
              <a:xfrm>
                <a:off x="3228" y="2702"/>
                <a:ext cx="43" cy="1"/>
              </a:xfrm>
              <a:prstGeom prst="rect">
                <a:avLst/>
              </a:prstGeom>
              <a:solidFill>
                <a:srgbClr val="D75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1" name="Rectangle 473"/>
              <p:cNvSpPr>
                <a:spLocks noChangeArrowheads="1"/>
              </p:cNvSpPr>
              <p:nvPr/>
            </p:nvSpPr>
            <p:spPr bwMode="auto">
              <a:xfrm>
                <a:off x="3228" y="2703"/>
                <a:ext cx="43" cy="1"/>
              </a:xfrm>
              <a:prstGeom prst="rect">
                <a:avLst/>
              </a:prstGeom>
              <a:solidFill>
                <a:srgbClr val="D75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2" name="Rectangle 474"/>
              <p:cNvSpPr>
                <a:spLocks noChangeArrowheads="1"/>
              </p:cNvSpPr>
              <p:nvPr/>
            </p:nvSpPr>
            <p:spPr bwMode="auto">
              <a:xfrm>
                <a:off x="3228" y="2703"/>
                <a:ext cx="43" cy="1"/>
              </a:xfrm>
              <a:prstGeom prst="rect">
                <a:avLst/>
              </a:prstGeom>
              <a:solidFill>
                <a:srgbClr val="D6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3" name="Rectangle 475"/>
              <p:cNvSpPr>
                <a:spLocks noChangeArrowheads="1"/>
              </p:cNvSpPr>
              <p:nvPr/>
            </p:nvSpPr>
            <p:spPr bwMode="auto">
              <a:xfrm>
                <a:off x="3228" y="2703"/>
                <a:ext cx="43" cy="1"/>
              </a:xfrm>
              <a:prstGeom prst="rect">
                <a:avLst/>
              </a:prstGeom>
              <a:solidFill>
                <a:srgbClr val="D64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4" name="Rectangle 476"/>
              <p:cNvSpPr>
                <a:spLocks noChangeArrowheads="1"/>
              </p:cNvSpPr>
              <p:nvPr/>
            </p:nvSpPr>
            <p:spPr bwMode="auto">
              <a:xfrm>
                <a:off x="3228" y="2704"/>
                <a:ext cx="43" cy="1"/>
              </a:xfrm>
              <a:prstGeom prst="rect">
                <a:avLst/>
              </a:prstGeom>
              <a:solidFill>
                <a:srgbClr val="D6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5" name="Rectangle 477"/>
              <p:cNvSpPr>
                <a:spLocks noChangeArrowheads="1"/>
              </p:cNvSpPr>
              <p:nvPr/>
            </p:nvSpPr>
            <p:spPr bwMode="auto">
              <a:xfrm>
                <a:off x="3228" y="2704"/>
                <a:ext cx="43" cy="1"/>
              </a:xfrm>
              <a:prstGeom prst="rect">
                <a:avLst/>
              </a:prstGeom>
              <a:solidFill>
                <a:srgbClr val="D5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6" name="Rectangle 478"/>
              <p:cNvSpPr>
                <a:spLocks noChangeArrowheads="1"/>
              </p:cNvSpPr>
              <p:nvPr/>
            </p:nvSpPr>
            <p:spPr bwMode="auto">
              <a:xfrm>
                <a:off x="3228" y="2704"/>
                <a:ext cx="43" cy="1"/>
              </a:xfrm>
              <a:prstGeom prst="rect">
                <a:avLst/>
              </a:prstGeom>
              <a:solidFill>
                <a:srgbClr val="D5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7" name="Rectangle 479"/>
              <p:cNvSpPr>
                <a:spLocks noChangeArrowheads="1"/>
              </p:cNvSpPr>
              <p:nvPr/>
            </p:nvSpPr>
            <p:spPr bwMode="auto">
              <a:xfrm>
                <a:off x="3228" y="2705"/>
                <a:ext cx="43" cy="1"/>
              </a:xfrm>
              <a:prstGeom prst="rect">
                <a:avLst/>
              </a:prstGeom>
              <a:solidFill>
                <a:srgbClr val="D54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8" name="Rectangle 480"/>
              <p:cNvSpPr>
                <a:spLocks noChangeArrowheads="1"/>
              </p:cNvSpPr>
              <p:nvPr/>
            </p:nvSpPr>
            <p:spPr bwMode="auto">
              <a:xfrm>
                <a:off x="3228" y="2705"/>
                <a:ext cx="43" cy="1"/>
              </a:xfrm>
              <a:prstGeom prst="rect">
                <a:avLst/>
              </a:prstGeom>
              <a:solidFill>
                <a:srgbClr val="D5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9" name="Rectangle 481"/>
              <p:cNvSpPr>
                <a:spLocks noChangeArrowheads="1"/>
              </p:cNvSpPr>
              <p:nvPr/>
            </p:nvSpPr>
            <p:spPr bwMode="auto">
              <a:xfrm>
                <a:off x="3228" y="2705"/>
                <a:ext cx="43" cy="1"/>
              </a:xfrm>
              <a:prstGeom prst="rect">
                <a:avLst/>
              </a:prstGeom>
              <a:solidFill>
                <a:srgbClr val="D44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0" name="Rectangle 482"/>
              <p:cNvSpPr>
                <a:spLocks noChangeArrowheads="1"/>
              </p:cNvSpPr>
              <p:nvPr/>
            </p:nvSpPr>
            <p:spPr bwMode="auto">
              <a:xfrm>
                <a:off x="3228" y="2706"/>
                <a:ext cx="43" cy="1"/>
              </a:xfrm>
              <a:prstGeom prst="rect">
                <a:avLst/>
              </a:prstGeom>
              <a:solidFill>
                <a:srgbClr val="D44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1" name="Rectangle 483"/>
              <p:cNvSpPr>
                <a:spLocks noChangeArrowheads="1"/>
              </p:cNvSpPr>
              <p:nvPr/>
            </p:nvSpPr>
            <p:spPr bwMode="auto">
              <a:xfrm>
                <a:off x="3228" y="2706"/>
                <a:ext cx="43" cy="1"/>
              </a:xfrm>
              <a:prstGeom prst="rect">
                <a:avLst/>
              </a:prstGeom>
              <a:solidFill>
                <a:srgbClr val="D4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2" name="Rectangle 484"/>
              <p:cNvSpPr>
                <a:spLocks noChangeArrowheads="1"/>
              </p:cNvSpPr>
              <p:nvPr/>
            </p:nvSpPr>
            <p:spPr bwMode="auto">
              <a:xfrm>
                <a:off x="3228" y="2707"/>
                <a:ext cx="43" cy="1"/>
              </a:xfrm>
              <a:prstGeom prst="rect">
                <a:avLst/>
              </a:prstGeom>
              <a:solidFill>
                <a:srgbClr val="D44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3" name="Rectangle 485"/>
              <p:cNvSpPr>
                <a:spLocks noChangeArrowheads="1"/>
              </p:cNvSpPr>
              <p:nvPr/>
            </p:nvSpPr>
            <p:spPr bwMode="auto">
              <a:xfrm>
                <a:off x="3228" y="2707"/>
                <a:ext cx="43" cy="1"/>
              </a:xfrm>
              <a:prstGeom prst="rect">
                <a:avLst/>
              </a:prstGeom>
              <a:solidFill>
                <a:srgbClr val="D3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4" name="Rectangle 486"/>
              <p:cNvSpPr>
                <a:spLocks noChangeArrowheads="1"/>
              </p:cNvSpPr>
              <p:nvPr/>
            </p:nvSpPr>
            <p:spPr bwMode="auto">
              <a:xfrm>
                <a:off x="3228" y="2708"/>
                <a:ext cx="43" cy="1"/>
              </a:xfrm>
              <a:prstGeom prst="rect">
                <a:avLst/>
              </a:prstGeom>
              <a:solidFill>
                <a:srgbClr val="D34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5" name="Rectangle 487"/>
              <p:cNvSpPr>
                <a:spLocks noChangeArrowheads="1"/>
              </p:cNvSpPr>
              <p:nvPr/>
            </p:nvSpPr>
            <p:spPr bwMode="auto">
              <a:xfrm>
                <a:off x="3228" y="2708"/>
                <a:ext cx="43" cy="1"/>
              </a:xfrm>
              <a:prstGeom prst="rect">
                <a:avLst/>
              </a:prstGeom>
              <a:solidFill>
                <a:srgbClr val="D3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6" name="Rectangle 488"/>
              <p:cNvSpPr>
                <a:spLocks noChangeArrowheads="1"/>
              </p:cNvSpPr>
              <p:nvPr/>
            </p:nvSpPr>
            <p:spPr bwMode="auto">
              <a:xfrm>
                <a:off x="3228" y="2709"/>
                <a:ext cx="43" cy="1"/>
              </a:xfrm>
              <a:prstGeom prst="rect">
                <a:avLst/>
              </a:prstGeom>
              <a:solidFill>
                <a:srgbClr val="D2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7" name="Rectangle 489"/>
              <p:cNvSpPr>
                <a:spLocks noChangeArrowheads="1"/>
              </p:cNvSpPr>
              <p:nvPr/>
            </p:nvSpPr>
            <p:spPr bwMode="auto">
              <a:xfrm>
                <a:off x="3228" y="2709"/>
                <a:ext cx="43" cy="1"/>
              </a:xfrm>
              <a:prstGeom prst="rect">
                <a:avLst/>
              </a:prstGeom>
              <a:solidFill>
                <a:srgbClr val="D2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8" name="Rectangle 490"/>
              <p:cNvSpPr>
                <a:spLocks noChangeArrowheads="1"/>
              </p:cNvSpPr>
              <p:nvPr/>
            </p:nvSpPr>
            <p:spPr bwMode="auto">
              <a:xfrm>
                <a:off x="3228" y="2709"/>
                <a:ext cx="43" cy="1"/>
              </a:xfrm>
              <a:prstGeom prst="rect">
                <a:avLst/>
              </a:prstGeom>
              <a:solidFill>
                <a:srgbClr val="D2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9" name="Rectangle 491"/>
              <p:cNvSpPr>
                <a:spLocks noChangeArrowheads="1"/>
              </p:cNvSpPr>
              <p:nvPr/>
            </p:nvSpPr>
            <p:spPr bwMode="auto">
              <a:xfrm>
                <a:off x="3228" y="2710"/>
                <a:ext cx="43" cy="1"/>
              </a:xfrm>
              <a:prstGeom prst="rect">
                <a:avLst/>
              </a:prstGeom>
              <a:solidFill>
                <a:srgbClr val="D24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0" name="Rectangle 492"/>
              <p:cNvSpPr>
                <a:spLocks noChangeArrowheads="1"/>
              </p:cNvSpPr>
              <p:nvPr/>
            </p:nvSpPr>
            <p:spPr bwMode="auto">
              <a:xfrm>
                <a:off x="3228" y="2710"/>
                <a:ext cx="43" cy="1"/>
              </a:xfrm>
              <a:prstGeom prst="rect">
                <a:avLst/>
              </a:prstGeom>
              <a:solidFill>
                <a:srgbClr val="D24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1" name="Rectangle 493"/>
              <p:cNvSpPr>
                <a:spLocks noChangeArrowheads="1"/>
              </p:cNvSpPr>
              <p:nvPr/>
            </p:nvSpPr>
            <p:spPr bwMode="auto">
              <a:xfrm>
                <a:off x="3228" y="2711"/>
                <a:ext cx="43" cy="1"/>
              </a:xfrm>
              <a:prstGeom prst="rect">
                <a:avLst/>
              </a:prstGeom>
              <a:solidFill>
                <a:srgbClr val="D14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2" name="Rectangle 494"/>
              <p:cNvSpPr>
                <a:spLocks noChangeArrowheads="1"/>
              </p:cNvSpPr>
              <p:nvPr/>
            </p:nvSpPr>
            <p:spPr bwMode="auto">
              <a:xfrm>
                <a:off x="3228" y="2712"/>
                <a:ext cx="43" cy="1"/>
              </a:xfrm>
              <a:prstGeom prst="rect">
                <a:avLst/>
              </a:prstGeom>
              <a:solidFill>
                <a:srgbClr val="D14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3" name="Rectangle 495"/>
              <p:cNvSpPr>
                <a:spLocks noChangeArrowheads="1"/>
              </p:cNvSpPr>
              <p:nvPr/>
            </p:nvSpPr>
            <p:spPr bwMode="auto">
              <a:xfrm>
                <a:off x="3228" y="2712"/>
                <a:ext cx="43" cy="1"/>
              </a:xfrm>
              <a:prstGeom prst="rect">
                <a:avLst/>
              </a:prstGeom>
              <a:solidFill>
                <a:srgbClr val="D1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4" name="Oval 496"/>
              <p:cNvSpPr>
                <a:spLocks noChangeArrowheads="1"/>
              </p:cNvSpPr>
              <p:nvPr/>
            </p:nvSpPr>
            <p:spPr bwMode="auto">
              <a:xfrm>
                <a:off x="3228" y="2669"/>
                <a:ext cx="43" cy="43"/>
              </a:xfrm>
              <a:prstGeom prst="ellipse">
                <a:avLst/>
              </a:prstGeom>
              <a:noFill/>
              <a:ln w="3175" cap="flat">
                <a:solidFill>
                  <a:srgbClr val="DD2D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5" name="Rectangle 497"/>
              <p:cNvSpPr>
                <a:spLocks noChangeArrowheads="1"/>
              </p:cNvSpPr>
              <p:nvPr/>
            </p:nvSpPr>
            <p:spPr bwMode="auto">
              <a:xfrm>
                <a:off x="3206" y="2705"/>
                <a:ext cx="29" cy="2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6" name="Rectangle 498"/>
              <p:cNvSpPr>
                <a:spLocks noChangeArrowheads="1"/>
              </p:cNvSpPr>
              <p:nvPr/>
            </p:nvSpPr>
            <p:spPr bwMode="auto">
              <a:xfrm>
                <a:off x="3206" y="2707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7" name="Rectangle 499"/>
              <p:cNvSpPr>
                <a:spLocks noChangeArrowheads="1"/>
              </p:cNvSpPr>
              <p:nvPr/>
            </p:nvSpPr>
            <p:spPr bwMode="auto">
              <a:xfrm>
                <a:off x="3206" y="2707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8" name="Rectangle 500"/>
              <p:cNvSpPr>
                <a:spLocks noChangeArrowheads="1"/>
              </p:cNvSpPr>
              <p:nvPr/>
            </p:nvSpPr>
            <p:spPr bwMode="auto">
              <a:xfrm>
                <a:off x="3206" y="2708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9" name="Rectangle 501"/>
              <p:cNvSpPr>
                <a:spLocks noChangeArrowheads="1"/>
              </p:cNvSpPr>
              <p:nvPr/>
            </p:nvSpPr>
            <p:spPr bwMode="auto">
              <a:xfrm>
                <a:off x="3206" y="2708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0" name="Rectangle 502"/>
              <p:cNvSpPr>
                <a:spLocks noChangeArrowheads="1"/>
              </p:cNvSpPr>
              <p:nvPr/>
            </p:nvSpPr>
            <p:spPr bwMode="auto">
              <a:xfrm>
                <a:off x="3206" y="2709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1" name="Rectangle 503"/>
              <p:cNvSpPr>
                <a:spLocks noChangeArrowheads="1"/>
              </p:cNvSpPr>
              <p:nvPr/>
            </p:nvSpPr>
            <p:spPr bwMode="auto">
              <a:xfrm>
                <a:off x="3206" y="2709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2" name="Rectangle 504"/>
              <p:cNvSpPr>
                <a:spLocks noChangeArrowheads="1"/>
              </p:cNvSpPr>
              <p:nvPr/>
            </p:nvSpPr>
            <p:spPr bwMode="auto">
              <a:xfrm>
                <a:off x="3206" y="2709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3" name="Rectangle 505"/>
              <p:cNvSpPr>
                <a:spLocks noChangeArrowheads="1"/>
              </p:cNvSpPr>
              <p:nvPr/>
            </p:nvSpPr>
            <p:spPr bwMode="auto">
              <a:xfrm>
                <a:off x="3206" y="2710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4" name="Rectangle 506"/>
              <p:cNvSpPr>
                <a:spLocks noChangeArrowheads="1"/>
              </p:cNvSpPr>
              <p:nvPr/>
            </p:nvSpPr>
            <p:spPr bwMode="auto">
              <a:xfrm>
                <a:off x="3206" y="2710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5" name="Rectangle 507"/>
              <p:cNvSpPr>
                <a:spLocks noChangeArrowheads="1"/>
              </p:cNvSpPr>
              <p:nvPr/>
            </p:nvSpPr>
            <p:spPr bwMode="auto">
              <a:xfrm>
                <a:off x="3206" y="2711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6" name="Rectangle 508"/>
              <p:cNvSpPr>
                <a:spLocks noChangeArrowheads="1"/>
              </p:cNvSpPr>
              <p:nvPr/>
            </p:nvSpPr>
            <p:spPr bwMode="auto">
              <a:xfrm>
                <a:off x="3206" y="2711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7" name="Rectangle 509"/>
              <p:cNvSpPr>
                <a:spLocks noChangeArrowheads="1"/>
              </p:cNvSpPr>
              <p:nvPr/>
            </p:nvSpPr>
            <p:spPr bwMode="auto">
              <a:xfrm>
                <a:off x="3206" y="2712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8" name="Rectangle 510"/>
              <p:cNvSpPr>
                <a:spLocks noChangeArrowheads="1"/>
              </p:cNvSpPr>
              <p:nvPr/>
            </p:nvSpPr>
            <p:spPr bwMode="auto">
              <a:xfrm>
                <a:off x="3206" y="2712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9" name="Rectangle 511"/>
              <p:cNvSpPr>
                <a:spLocks noChangeArrowheads="1"/>
              </p:cNvSpPr>
              <p:nvPr/>
            </p:nvSpPr>
            <p:spPr bwMode="auto">
              <a:xfrm>
                <a:off x="3206" y="2712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0" name="Rectangle 512"/>
              <p:cNvSpPr>
                <a:spLocks noChangeArrowheads="1"/>
              </p:cNvSpPr>
              <p:nvPr/>
            </p:nvSpPr>
            <p:spPr bwMode="auto">
              <a:xfrm>
                <a:off x="3206" y="2713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1" name="Rectangle 513"/>
              <p:cNvSpPr>
                <a:spLocks noChangeArrowheads="1"/>
              </p:cNvSpPr>
              <p:nvPr/>
            </p:nvSpPr>
            <p:spPr bwMode="auto">
              <a:xfrm>
                <a:off x="3206" y="2713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2" name="Rectangle 514"/>
              <p:cNvSpPr>
                <a:spLocks noChangeArrowheads="1"/>
              </p:cNvSpPr>
              <p:nvPr/>
            </p:nvSpPr>
            <p:spPr bwMode="auto">
              <a:xfrm>
                <a:off x="3206" y="2713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3" name="Rectangle 515"/>
              <p:cNvSpPr>
                <a:spLocks noChangeArrowheads="1"/>
              </p:cNvSpPr>
              <p:nvPr/>
            </p:nvSpPr>
            <p:spPr bwMode="auto">
              <a:xfrm>
                <a:off x="3206" y="2714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4" name="Rectangle 516"/>
              <p:cNvSpPr>
                <a:spLocks noChangeArrowheads="1"/>
              </p:cNvSpPr>
              <p:nvPr/>
            </p:nvSpPr>
            <p:spPr bwMode="auto">
              <a:xfrm>
                <a:off x="3206" y="2714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5" name="Rectangle 517"/>
              <p:cNvSpPr>
                <a:spLocks noChangeArrowheads="1"/>
              </p:cNvSpPr>
              <p:nvPr/>
            </p:nvSpPr>
            <p:spPr bwMode="auto">
              <a:xfrm>
                <a:off x="3206" y="2714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6" name="Rectangle 518"/>
              <p:cNvSpPr>
                <a:spLocks noChangeArrowheads="1"/>
              </p:cNvSpPr>
              <p:nvPr/>
            </p:nvSpPr>
            <p:spPr bwMode="auto">
              <a:xfrm>
                <a:off x="3206" y="2715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7" name="Rectangle 519"/>
              <p:cNvSpPr>
                <a:spLocks noChangeArrowheads="1"/>
              </p:cNvSpPr>
              <p:nvPr/>
            </p:nvSpPr>
            <p:spPr bwMode="auto">
              <a:xfrm>
                <a:off x="3206" y="2715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8" name="Rectangle 520"/>
              <p:cNvSpPr>
                <a:spLocks noChangeArrowheads="1"/>
              </p:cNvSpPr>
              <p:nvPr/>
            </p:nvSpPr>
            <p:spPr bwMode="auto">
              <a:xfrm>
                <a:off x="3206" y="2715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9" name="Rectangle 521"/>
              <p:cNvSpPr>
                <a:spLocks noChangeArrowheads="1"/>
              </p:cNvSpPr>
              <p:nvPr/>
            </p:nvSpPr>
            <p:spPr bwMode="auto">
              <a:xfrm>
                <a:off x="3206" y="2716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0" name="Rectangle 522"/>
              <p:cNvSpPr>
                <a:spLocks noChangeArrowheads="1"/>
              </p:cNvSpPr>
              <p:nvPr/>
            </p:nvSpPr>
            <p:spPr bwMode="auto">
              <a:xfrm>
                <a:off x="3206" y="2716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1" name="Rectangle 523"/>
              <p:cNvSpPr>
                <a:spLocks noChangeArrowheads="1"/>
              </p:cNvSpPr>
              <p:nvPr/>
            </p:nvSpPr>
            <p:spPr bwMode="auto">
              <a:xfrm>
                <a:off x="3206" y="2716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2" name="Rectangle 524"/>
              <p:cNvSpPr>
                <a:spLocks noChangeArrowheads="1"/>
              </p:cNvSpPr>
              <p:nvPr/>
            </p:nvSpPr>
            <p:spPr bwMode="auto">
              <a:xfrm>
                <a:off x="3206" y="2717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3" name="Rectangle 525"/>
              <p:cNvSpPr>
                <a:spLocks noChangeArrowheads="1"/>
              </p:cNvSpPr>
              <p:nvPr/>
            </p:nvSpPr>
            <p:spPr bwMode="auto">
              <a:xfrm>
                <a:off x="3206" y="2717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4" name="Rectangle 526"/>
              <p:cNvSpPr>
                <a:spLocks noChangeArrowheads="1"/>
              </p:cNvSpPr>
              <p:nvPr/>
            </p:nvSpPr>
            <p:spPr bwMode="auto">
              <a:xfrm>
                <a:off x="3206" y="2718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5" name="Rectangle 527"/>
              <p:cNvSpPr>
                <a:spLocks noChangeArrowheads="1"/>
              </p:cNvSpPr>
              <p:nvPr/>
            </p:nvSpPr>
            <p:spPr bwMode="auto">
              <a:xfrm>
                <a:off x="3206" y="2718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6" name="Rectangle 528"/>
              <p:cNvSpPr>
                <a:spLocks noChangeArrowheads="1"/>
              </p:cNvSpPr>
              <p:nvPr/>
            </p:nvSpPr>
            <p:spPr bwMode="auto">
              <a:xfrm>
                <a:off x="3206" y="2718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7" name="Rectangle 529"/>
              <p:cNvSpPr>
                <a:spLocks noChangeArrowheads="1"/>
              </p:cNvSpPr>
              <p:nvPr/>
            </p:nvSpPr>
            <p:spPr bwMode="auto">
              <a:xfrm>
                <a:off x="3206" y="2719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8" name="Rectangle 530"/>
              <p:cNvSpPr>
                <a:spLocks noChangeArrowheads="1"/>
              </p:cNvSpPr>
              <p:nvPr/>
            </p:nvSpPr>
            <p:spPr bwMode="auto">
              <a:xfrm>
                <a:off x="3206" y="2719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9" name="Rectangle 531"/>
              <p:cNvSpPr>
                <a:spLocks noChangeArrowheads="1"/>
              </p:cNvSpPr>
              <p:nvPr/>
            </p:nvSpPr>
            <p:spPr bwMode="auto">
              <a:xfrm>
                <a:off x="3206" y="2719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0" name="Rectangle 532"/>
              <p:cNvSpPr>
                <a:spLocks noChangeArrowheads="1"/>
              </p:cNvSpPr>
              <p:nvPr/>
            </p:nvSpPr>
            <p:spPr bwMode="auto">
              <a:xfrm>
                <a:off x="3206" y="2720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1" name="Rectangle 533"/>
              <p:cNvSpPr>
                <a:spLocks noChangeArrowheads="1"/>
              </p:cNvSpPr>
              <p:nvPr/>
            </p:nvSpPr>
            <p:spPr bwMode="auto">
              <a:xfrm>
                <a:off x="3206" y="2720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2" name="Rectangle 534"/>
              <p:cNvSpPr>
                <a:spLocks noChangeArrowheads="1"/>
              </p:cNvSpPr>
              <p:nvPr/>
            </p:nvSpPr>
            <p:spPr bwMode="auto">
              <a:xfrm>
                <a:off x="3206" y="2720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3" name="Rectangle 535"/>
              <p:cNvSpPr>
                <a:spLocks noChangeArrowheads="1"/>
              </p:cNvSpPr>
              <p:nvPr/>
            </p:nvSpPr>
            <p:spPr bwMode="auto">
              <a:xfrm>
                <a:off x="3206" y="2721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4" name="Rectangle 536"/>
              <p:cNvSpPr>
                <a:spLocks noChangeArrowheads="1"/>
              </p:cNvSpPr>
              <p:nvPr/>
            </p:nvSpPr>
            <p:spPr bwMode="auto">
              <a:xfrm>
                <a:off x="3206" y="2721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5" name="Rectangle 537"/>
              <p:cNvSpPr>
                <a:spLocks noChangeArrowheads="1"/>
              </p:cNvSpPr>
              <p:nvPr/>
            </p:nvSpPr>
            <p:spPr bwMode="auto">
              <a:xfrm>
                <a:off x="3206" y="2721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6" name="Rectangle 538"/>
              <p:cNvSpPr>
                <a:spLocks noChangeArrowheads="1"/>
              </p:cNvSpPr>
              <p:nvPr/>
            </p:nvSpPr>
            <p:spPr bwMode="auto">
              <a:xfrm>
                <a:off x="3206" y="2722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7" name="Rectangle 539"/>
              <p:cNvSpPr>
                <a:spLocks noChangeArrowheads="1"/>
              </p:cNvSpPr>
              <p:nvPr/>
            </p:nvSpPr>
            <p:spPr bwMode="auto">
              <a:xfrm>
                <a:off x="3206" y="2722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8" name="Rectangle 540"/>
              <p:cNvSpPr>
                <a:spLocks noChangeArrowheads="1"/>
              </p:cNvSpPr>
              <p:nvPr/>
            </p:nvSpPr>
            <p:spPr bwMode="auto">
              <a:xfrm>
                <a:off x="3206" y="2722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9" name="Rectangle 541"/>
              <p:cNvSpPr>
                <a:spLocks noChangeArrowheads="1"/>
              </p:cNvSpPr>
              <p:nvPr/>
            </p:nvSpPr>
            <p:spPr bwMode="auto">
              <a:xfrm>
                <a:off x="3206" y="2723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0" name="Rectangle 542"/>
              <p:cNvSpPr>
                <a:spLocks noChangeArrowheads="1"/>
              </p:cNvSpPr>
              <p:nvPr/>
            </p:nvSpPr>
            <p:spPr bwMode="auto">
              <a:xfrm>
                <a:off x="3206" y="2723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1" name="Rectangle 543"/>
              <p:cNvSpPr>
                <a:spLocks noChangeArrowheads="1"/>
              </p:cNvSpPr>
              <p:nvPr/>
            </p:nvSpPr>
            <p:spPr bwMode="auto">
              <a:xfrm>
                <a:off x="3206" y="2723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2" name="Rectangle 544"/>
              <p:cNvSpPr>
                <a:spLocks noChangeArrowheads="1"/>
              </p:cNvSpPr>
              <p:nvPr/>
            </p:nvSpPr>
            <p:spPr bwMode="auto">
              <a:xfrm>
                <a:off x="3206" y="2724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3" name="Rectangle 545"/>
              <p:cNvSpPr>
                <a:spLocks noChangeArrowheads="1"/>
              </p:cNvSpPr>
              <p:nvPr/>
            </p:nvSpPr>
            <p:spPr bwMode="auto">
              <a:xfrm>
                <a:off x="3206" y="2724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4" name="Rectangle 546"/>
              <p:cNvSpPr>
                <a:spLocks noChangeArrowheads="1"/>
              </p:cNvSpPr>
              <p:nvPr/>
            </p:nvSpPr>
            <p:spPr bwMode="auto">
              <a:xfrm>
                <a:off x="3206" y="2724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5" name="Rectangle 547"/>
              <p:cNvSpPr>
                <a:spLocks noChangeArrowheads="1"/>
              </p:cNvSpPr>
              <p:nvPr/>
            </p:nvSpPr>
            <p:spPr bwMode="auto">
              <a:xfrm>
                <a:off x="3206" y="2725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6" name="Rectangle 548"/>
              <p:cNvSpPr>
                <a:spLocks noChangeArrowheads="1"/>
              </p:cNvSpPr>
              <p:nvPr/>
            </p:nvSpPr>
            <p:spPr bwMode="auto">
              <a:xfrm>
                <a:off x="3206" y="2725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7" name="Rectangle 549"/>
              <p:cNvSpPr>
                <a:spLocks noChangeArrowheads="1"/>
              </p:cNvSpPr>
              <p:nvPr/>
            </p:nvSpPr>
            <p:spPr bwMode="auto">
              <a:xfrm>
                <a:off x="3206" y="2725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8" name="Rectangle 550"/>
              <p:cNvSpPr>
                <a:spLocks noChangeArrowheads="1"/>
              </p:cNvSpPr>
              <p:nvPr/>
            </p:nvSpPr>
            <p:spPr bwMode="auto">
              <a:xfrm>
                <a:off x="3206" y="2726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9" name="Rectangle 551"/>
              <p:cNvSpPr>
                <a:spLocks noChangeArrowheads="1"/>
              </p:cNvSpPr>
              <p:nvPr/>
            </p:nvSpPr>
            <p:spPr bwMode="auto">
              <a:xfrm>
                <a:off x="3206" y="2726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0" name="Rectangle 552"/>
              <p:cNvSpPr>
                <a:spLocks noChangeArrowheads="1"/>
              </p:cNvSpPr>
              <p:nvPr/>
            </p:nvSpPr>
            <p:spPr bwMode="auto">
              <a:xfrm>
                <a:off x="3206" y="2726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1" name="Rectangle 553"/>
              <p:cNvSpPr>
                <a:spLocks noChangeArrowheads="1"/>
              </p:cNvSpPr>
              <p:nvPr/>
            </p:nvSpPr>
            <p:spPr bwMode="auto">
              <a:xfrm>
                <a:off x="3206" y="2727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2" name="Rectangle 554"/>
              <p:cNvSpPr>
                <a:spLocks noChangeArrowheads="1"/>
              </p:cNvSpPr>
              <p:nvPr/>
            </p:nvSpPr>
            <p:spPr bwMode="auto">
              <a:xfrm>
                <a:off x="3206" y="2727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3" name="Rectangle 555"/>
              <p:cNvSpPr>
                <a:spLocks noChangeArrowheads="1"/>
              </p:cNvSpPr>
              <p:nvPr/>
            </p:nvSpPr>
            <p:spPr bwMode="auto">
              <a:xfrm>
                <a:off x="3206" y="2727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4" name="Rectangle 556"/>
              <p:cNvSpPr>
                <a:spLocks noChangeArrowheads="1"/>
              </p:cNvSpPr>
              <p:nvPr/>
            </p:nvSpPr>
            <p:spPr bwMode="auto">
              <a:xfrm>
                <a:off x="3206" y="2728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5" name="Rectangle 557"/>
              <p:cNvSpPr>
                <a:spLocks noChangeArrowheads="1"/>
              </p:cNvSpPr>
              <p:nvPr/>
            </p:nvSpPr>
            <p:spPr bwMode="auto">
              <a:xfrm>
                <a:off x="3206" y="2728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6" name="Rectangle 558"/>
              <p:cNvSpPr>
                <a:spLocks noChangeArrowheads="1"/>
              </p:cNvSpPr>
              <p:nvPr/>
            </p:nvSpPr>
            <p:spPr bwMode="auto">
              <a:xfrm>
                <a:off x="3206" y="2729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7" name="Rectangle 559"/>
              <p:cNvSpPr>
                <a:spLocks noChangeArrowheads="1"/>
              </p:cNvSpPr>
              <p:nvPr/>
            </p:nvSpPr>
            <p:spPr bwMode="auto">
              <a:xfrm>
                <a:off x="3206" y="2729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8" name="Rectangle 560"/>
              <p:cNvSpPr>
                <a:spLocks noChangeArrowheads="1"/>
              </p:cNvSpPr>
              <p:nvPr/>
            </p:nvSpPr>
            <p:spPr bwMode="auto">
              <a:xfrm>
                <a:off x="3206" y="2729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9" name="Rectangle 561"/>
              <p:cNvSpPr>
                <a:spLocks noChangeArrowheads="1"/>
              </p:cNvSpPr>
              <p:nvPr/>
            </p:nvSpPr>
            <p:spPr bwMode="auto">
              <a:xfrm>
                <a:off x="3206" y="2730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0" name="Rectangle 562"/>
              <p:cNvSpPr>
                <a:spLocks noChangeArrowheads="1"/>
              </p:cNvSpPr>
              <p:nvPr/>
            </p:nvSpPr>
            <p:spPr bwMode="auto">
              <a:xfrm>
                <a:off x="3206" y="2730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1" name="Rectangle 563"/>
              <p:cNvSpPr>
                <a:spLocks noChangeArrowheads="1"/>
              </p:cNvSpPr>
              <p:nvPr/>
            </p:nvSpPr>
            <p:spPr bwMode="auto">
              <a:xfrm>
                <a:off x="3206" y="2730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2" name="Rectangle 564"/>
              <p:cNvSpPr>
                <a:spLocks noChangeArrowheads="1"/>
              </p:cNvSpPr>
              <p:nvPr/>
            </p:nvSpPr>
            <p:spPr bwMode="auto">
              <a:xfrm>
                <a:off x="3206" y="2731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3" name="Rectangle 565"/>
              <p:cNvSpPr>
                <a:spLocks noChangeArrowheads="1"/>
              </p:cNvSpPr>
              <p:nvPr/>
            </p:nvSpPr>
            <p:spPr bwMode="auto">
              <a:xfrm>
                <a:off x="3206" y="2731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4" name="Rectangle 566"/>
              <p:cNvSpPr>
                <a:spLocks noChangeArrowheads="1"/>
              </p:cNvSpPr>
              <p:nvPr/>
            </p:nvSpPr>
            <p:spPr bwMode="auto">
              <a:xfrm>
                <a:off x="3206" y="2732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5" name="Rectangle 567"/>
              <p:cNvSpPr>
                <a:spLocks noChangeArrowheads="1"/>
              </p:cNvSpPr>
              <p:nvPr/>
            </p:nvSpPr>
            <p:spPr bwMode="auto">
              <a:xfrm>
                <a:off x="3206" y="2732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6" name="Rectangle 568"/>
              <p:cNvSpPr>
                <a:spLocks noChangeArrowheads="1"/>
              </p:cNvSpPr>
              <p:nvPr/>
            </p:nvSpPr>
            <p:spPr bwMode="auto">
              <a:xfrm>
                <a:off x="3206" y="2732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7" name="Rectangle 569"/>
              <p:cNvSpPr>
                <a:spLocks noChangeArrowheads="1"/>
              </p:cNvSpPr>
              <p:nvPr/>
            </p:nvSpPr>
            <p:spPr bwMode="auto">
              <a:xfrm>
                <a:off x="3206" y="2733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8" name="Rectangle 570"/>
              <p:cNvSpPr>
                <a:spLocks noChangeArrowheads="1"/>
              </p:cNvSpPr>
              <p:nvPr/>
            </p:nvSpPr>
            <p:spPr bwMode="auto">
              <a:xfrm>
                <a:off x="3206" y="2733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9" name="Rectangle 571"/>
              <p:cNvSpPr>
                <a:spLocks noChangeArrowheads="1"/>
              </p:cNvSpPr>
              <p:nvPr/>
            </p:nvSpPr>
            <p:spPr bwMode="auto">
              <a:xfrm>
                <a:off x="3206" y="2733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0" name="Rectangle 572"/>
              <p:cNvSpPr>
                <a:spLocks noChangeArrowheads="1"/>
              </p:cNvSpPr>
              <p:nvPr/>
            </p:nvSpPr>
            <p:spPr bwMode="auto">
              <a:xfrm>
                <a:off x="3206" y="2734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1" name="Oval 573"/>
              <p:cNvSpPr>
                <a:spLocks noChangeArrowheads="1"/>
              </p:cNvSpPr>
              <p:nvPr/>
            </p:nvSpPr>
            <p:spPr bwMode="auto">
              <a:xfrm>
                <a:off x="3206" y="2706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2" name="Rectangle 574"/>
              <p:cNvSpPr>
                <a:spLocks noChangeArrowheads="1"/>
              </p:cNvSpPr>
              <p:nvPr/>
            </p:nvSpPr>
            <p:spPr bwMode="auto">
              <a:xfrm>
                <a:off x="3273" y="2705"/>
                <a:ext cx="29" cy="2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3" name="Rectangle 575"/>
              <p:cNvSpPr>
                <a:spLocks noChangeArrowheads="1"/>
              </p:cNvSpPr>
              <p:nvPr/>
            </p:nvSpPr>
            <p:spPr bwMode="auto">
              <a:xfrm>
                <a:off x="3273" y="2707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4" name="Rectangle 576"/>
              <p:cNvSpPr>
                <a:spLocks noChangeArrowheads="1"/>
              </p:cNvSpPr>
              <p:nvPr/>
            </p:nvSpPr>
            <p:spPr bwMode="auto">
              <a:xfrm>
                <a:off x="3273" y="2707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5" name="Rectangle 577"/>
              <p:cNvSpPr>
                <a:spLocks noChangeArrowheads="1"/>
              </p:cNvSpPr>
              <p:nvPr/>
            </p:nvSpPr>
            <p:spPr bwMode="auto">
              <a:xfrm>
                <a:off x="3273" y="2708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6" name="Rectangle 578"/>
              <p:cNvSpPr>
                <a:spLocks noChangeArrowheads="1"/>
              </p:cNvSpPr>
              <p:nvPr/>
            </p:nvSpPr>
            <p:spPr bwMode="auto">
              <a:xfrm>
                <a:off x="3273" y="2708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7" name="Rectangle 579"/>
              <p:cNvSpPr>
                <a:spLocks noChangeArrowheads="1"/>
              </p:cNvSpPr>
              <p:nvPr/>
            </p:nvSpPr>
            <p:spPr bwMode="auto">
              <a:xfrm>
                <a:off x="3273" y="2709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8" name="Rectangle 580"/>
              <p:cNvSpPr>
                <a:spLocks noChangeArrowheads="1"/>
              </p:cNvSpPr>
              <p:nvPr/>
            </p:nvSpPr>
            <p:spPr bwMode="auto">
              <a:xfrm>
                <a:off x="3273" y="2709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9" name="Rectangle 581"/>
              <p:cNvSpPr>
                <a:spLocks noChangeArrowheads="1"/>
              </p:cNvSpPr>
              <p:nvPr/>
            </p:nvSpPr>
            <p:spPr bwMode="auto">
              <a:xfrm>
                <a:off x="3273" y="2709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0" name="Rectangle 582"/>
              <p:cNvSpPr>
                <a:spLocks noChangeArrowheads="1"/>
              </p:cNvSpPr>
              <p:nvPr/>
            </p:nvSpPr>
            <p:spPr bwMode="auto">
              <a:xfrm>
                <a:off x="3273" y="2710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1" name="Rectangle 583"/>
              <p:cNvSpPr>
                <a:spLocks noChangeArrowheads="1"/>
              </p:cNvSpPr>
              <p:nvPr/>
            </p:nvSpPr>
            <p:spPr bwMode="auto">
              <a:xfrm>
                <a:off x="3273" y="2710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2" name="Rectangle 584"/>
              <p:cNvSpPr>
                <a:spLocks noChangeArrowheads="1"/>
              </p:cNvSpPr>
              <p:nvPr/>
            </p:nvSpPr>
            <p:spPr bwMode="auto">
              <a:xfrm>
                <a:off x="3273" y="2711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3" name="Rectangle 585"/>
              <p:cNvSpPr>
                <a:spLocks noChangeArrowheads="1"/>
              </p:cNvSpPr>
              <p:nvPr/>
            </p:nvSpPr>
            <p:spPr bwMode="auto">
              <a:xfrm>
                <a:off x="3273" y="2711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4" name="Rectangle 586"/>
              <p:cNvSpPr>
                <a:spLocks noChangeArrowheads="1"/>
              </p:cNvSpPr>
              <p:nvPr/>
            </p:nvSpPr>
            <p:spPr bwMode="auto">
              <a:xfrm>
                <a:off x="3273" y="2712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5" name="Rectangle 587"/>
              <p:cNvSpPr>
                <a:spLocks noChangeArrowheads="1"/>
              </p:cNvSpPr>
              <p:nvPr/>
            </p:nvSpPr>
            <p:spPr bwMode="auto">
              <a:xfrm>
                <a:off x="3273" y="2712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6" name="Rectangle 588"/>
              <p:cNvSpPr>
                <a:spLocks noChangeArrowheads="1"/>
              </p:cNvSpPr>
              <p:nvPr/>
            </p:nvSpPr>
            <p:spPr bwMode="auto">
              <a:xfrm>
                <a:off x="3273" y="2712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7" name="Rectangle 589"/>
              <p:cNvSpPr>
                <a:spLocks noChangeArrowheads="1"/>
              </p:cNvSpPr>
              <p:nvPr/>
            </p:nvSpPr>
            <p:spPr bwMode="auto">
              <a:xfrm>
                <a:off x="3273" y="2713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8" name="Rectangle 590"/>
              <p:cNvSpPr>
                <a:spLocks noChangeArrowheads="1"/>
              </p:cNvSpPr>
              <p:nvPr/>
            </p:nvSpPr>
            <p:spPr bwMode="auto">
              <a:xfrm>
                <a:off x="3273" y="2713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9" name="Rectangle 591"/>
              <p:cNvSpPr>
                <a:spLocks noChangeArrowheads="1"/>
              </p:cNvSpPr>
              <p:nvPr/>
            </p:nvSpPr>
            <p:spPr bwMode="auto">
              <a:xfrm>
                <a:off x="3273" y="2713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0" name="Rectangle 592"/>
              <p:cNvSpPr>
                <a:spLocks noChangeArrowheads="1"/>
              </p:cNvSpPr>
              <p:nvPr/>
            </p:nvSpPr>
            <p:spPr bwMode="auto">
              <a:xfrm>
                <a:off x="3273" y="2714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1" name="Rectangle 593"/>
              <p:cNvSpPr>
                <a:spLocks noChangeArrowheads="1"/>
              </p:cNvSpPr>
              <p:nvPr/>
            </p:nvSpPr>
            <p:spPr bwMode="auto">
              <a:xfrm>
                <a:off x="3273" y="2714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2" name="Rectangle 594"/>
              <p:cNvSpPr>
                <a:spLocks noChangeArrowheads="1"/>
              </p:cNvSpPr>
              <p:nvPr/>
            </p:nvSpPr>
            <p:spPr bwMode="auto">
              <a:xfrm>
                <a:off x="3273" y="2714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3" name="Rectangle 595"/>
              <p:cNvSpPr>
                <a:spLocks noChangeArrowheads="1"/>
              </p:cNvSpPr>
              <p:nvPr/>
            </p:nvSpPr>
            <p:spPr bwMode="auto">
              <a:xfrm>
                <a:off x="3273" y="2715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4" name="Rectangle 596"/>
              <p:cNvSpPr>
                <a:spLocks noChangeArrowheads="1"/>
              </p:cNvSpPr>
              <p:nvPr/>
            </p:nvSpPr>
            <p:spPr bwMode="auto">
              <a:xfrm>
                <a:off x="3273" y="2715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5" name="Rectangle 597"/>
              <p:cNvSpPr>
                <a:spLocks noChangeArrowheads="1"/>
              </p:cNvSpPr>
              <p:nvPr/>
            </p:nvSpPr>
            <p:spPr bwMode="auto">
              <a:xfrm>
                <a:off x="3273" y="2715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6" name="Rectangle 598"/>
              <p:cNvSpPr>
                <a:spLocks noChangeArrowheads="1"/>
              </p:cNvSpPr>
              <p:nvPr/>
            </p:nvSpPr>
            <p:spPr bwMode="auto">
              <a:xfrm>
                <a:off x="3273" y="2716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7" name="Rectangle 599"/>
              <p:cNvSpPr>
                <a:spLocks noChangeArrowheads="1"/>
              </p:cNvSpPr>
              <p:nvPr/>
            </p:nvSpPr>
            <p:spPr bwMode="auto">
              <a:xfrm>
                <a:off x="3273" y="2716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8" name="Rectangle 600"/>
              <p:cNvSpPr>
                <a:spLocks noChangeArrowheads="1"/>
              </p:cNvSpPr>
              <p:nvPr/>
            </p:nvSpPr>
            <p:spPr bwMode="auto">
              <a:xfrm>
                <a:off x="3273" y="2716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9" name="Rectangle 601"/>
              <p:cNvSpPr>
                <a:spLocks noChangeArrowheads="1"/>
              </p:cNvSpPr>
              <p:nvPr/>
            </p:nvSpPr>
            <p:spPr bwMode="auto">
              <a:xfrm>
                <a:off x="3273" y="2717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0" name="Rectangle 602"/>
              <p:cNvSpPr>
                <a:spLocks noChangeArrowheads="1"/>
              </p:cNvSpPr>
              <p:nvPr/>
            </p:nvSpPr>
            <p:spPr bwMode="auto">
              <a:xfrm>
                <a:off x="3273" y="2717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1" name="Rectangle 603"/>
              <p:cNvSpPr>
                <a:spLocks noChangeArrowheads="1"/>
              </p:cNvSpPr>
              <p:nvPr/>
            </p:nvSpPr>
            <p:spPr bwMode="auto">
              <a:xfrm>
                <a:off x="3273" y="2718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2" name="Rectangle 604"/>
              <p:cNvSpPr>
                <a:spLocks noChangeArrowheads="1"/>
              </p:cNvSpPr>
              <p:nvPr/>
            </p:nvSpPr>
            <p:spPr bwMode="auto">
              <a:xfrm>
                <a:off x="3273" y="2718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3" name="Rectangle 605"/>
              <p:cNvSpPr>
                <a:spLocks noChangeArrowheads="1"/>
              </p:cNvSpPr>
              <p:nvPr/>
            </p:nvSpPr>
            <p:spPr bwMode="auto">
              <a:xfrm>
                <a:off x="3273" y="2718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4" name="Rectangle 606"/>
              <p:cNvSpPr>
                <a:spLocks noChangeArrowheads="1"/>
              </p:cNvSpPr>
              <p:nvPr/>
            </p:nvSpPr>
            <p:spPr bwMode="auto">
              <a:xfrm>
                <a:off x="3273" y="2719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2" name="Group 808"/>
            <p:cNvGrpSpPr>
              <a:grpSpLocks/>
            </p:cNvGrpSpPr>
            <p:nvPr/>
          </p:nvGrpSpPr>
          <p:grpSpPr bwMode="auto">
            <a:xfrm>
              <a:off x="3139" y="2637"/>
              <a:ext cx="163" cy="139"/>
              <a:chOff x="3139" y="2637"/>
              <a:chExt cx="163" cy="139"/>
            </a:xfrm>
          </p:grpSpPr>
          <p:sp>
            <p:nvSpPr>
              <p:cNvPr id="4755" name="Rectangle 608"/>
              <p:cNvSpPr>
                <a:spLocks noChangeArrowheads="1"/>
              </p:cNvSpPr>
              <p:nvPr/>
            </p:nvSpPr>
            <p:spPr bwMode="auto">
              <a:xfrm>
                <a:off x="3273" y="2719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6" name="Rectangle 609"/>
              <p:cNvSpPr>
                <a:spLocks noChangeArrowheads="1"/>
              </p:cNvSpPr>
              <p:nvPr/>
            </p:nvSpPr>
            <p:spPr bwMode="auto">
              <a:xfrm>
                <a:off x="3273" y="2719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7" name="Rectangle 610"/>
              <p:cNvSpPr>
                <a:spLocks noChangeArrowheads="1"/>
              </p:cNvSpPr>
              <p:nvPr/>
            </p:nvSpPr>
            <p:spPr bwMode="auto">
              <a:xfrm>
                <a:off x="3273" y="2720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8" name="Rectangle 611"/>
              <p:cNvSpPr>
                <a:spLocks noChangeArrowheads="1"/>
              </p:cNvSpPr>
              <p:nvPr/>
            </p:nvSpPr>
            <p:spPr bwMode="auto">
              <a:xfrm>
                <a:off x="3273" y="2720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9" name="Rectangle 612"/>
              <p:cNvSpPr>
                <a:spLocks noChangeArrowheads="1"/>
              </p:cNvSpPr>
              <p:nvPr/>
            </p:nvSpPr>
            <p:spPr bwMode="auto">
              <a:xfrm>
                <a:off x="3273" y="2720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0" name="Rectangle 613"/>
              <p:cNvSpPr>
                <a:spLocks noChangeArrowheads="1"/>
              </p:cNvSpPr>
              <p:nvPr/>
            </p:nvSpPr>
            <p:spPr bwMode="auto">
              <a:xfrm>
                <a:off x="3273" y="2721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1" name="Rectangle 614"/>
              <p:cNvSpPr>
                <a:spLocks noChangeArrowheads="1"/>
              </p:cNvSpPr>
              <p:nvPr/>
            </p:nvSpPr>
            <p:spPr bwMode="auto">
              <a:xfrm>
                <a:off x="3273" y="2721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2" name="Rectangle 615"/>
              <p:cNvSpPr>
                <a:spLocks noChangeArrowheads="1"/>
              </p:cNvSpPr>
              <p:nvPr/>
            </p:nvSpPr>
            <p:spPr bwMode="auto">
              <a:xfrm>
                <a:off x="3273" y="2721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3" name="Rectangle 616"/>
              <p:cNvSpPr>
                <a:spLocks noChangeArrowheads="1"/>
              </p:cNvSpPr>
              <p:nvPr/>
            </p:nvSpPr>
            <p:spPr bwMode="auto">
              <a:xfrm>
                <a:off x="3273" y="2722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4" name="Rectangle 617"/>
              <p:cNvSpPr>
                <a:spLocks noChangeArrowheads="1"/>
              </p:cNvSpPr>
              <p:nvPr/>
            </p:nvSpPr>
            <p:spPr bwMode="auto">
              <a:xfrm>
                <a:off x="3273" y="2722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5" name="Rectangle 618"/>
              <p:cNvSpPr>
                <a:spLocks noChangeArrowheads="1"/>
              </p:cNvSpPr>
              <p:nvPr/>
            </p:nvSpPr>
            <p:spPr bwMode="auto">
              <a:xfrm>
                <a:off x="3273" y="2722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6" name="Rectangle 619"/>
              <p:cNvSpPr>
                <a:spLocks noChangeArrowheads="1"/>
              </p:cNvSpPr>
              <p:nvPr/>
            </p:nvSpPr>
            <p:spPr bwMode="auto">
              <a:xfrm>
                <a:off x="3273" y="2723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7" name="Rectangle 620"/>
              <p:cNvSpPr>
                <a:spLocks noChangeArrowheads="1"/>
              </p:cNvSpPr>
              <p:nvPr/>
            </p:nvSpPr>
            <p:spPr bwMode="auto">
              <a:xfrm>
                <a:off x="3273" y="2723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8" name="Rectangle 621"/>
              <p:cNvSpPr>
                <a:spLocks noChangeArrowheads="1"/>
              </p:cNvSpPr>
              <p:nvPr/>
            </p:nvSpPr>
            <p:spPr bwMode="auto">
              <a:xfrm>
                <a:off x="3273" y="2723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9" name="Rectangle 622"/>
              <p:cNvSpPr>
                <a:spLocks noChangeArrowheads="1"/>
              </p:cNvSpPr>
              <p:nvPr/>
            </p:nvSpPr>
            <p:spPr bwMode="auto">
              <a:xfrm>
                <a:off x="3273" y="2724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0" name="Rectangle 623"/>
              <p:cNvSpPr>
                <a:spLocks noChangeArrowheads="1"/>
              </p:cNvSpPr>
              <p:nvPr/>
            </p:nvSpPr>
            <p:spPr bwMode="auto">
              <a:xfrm>
                <a:off x="3273" y="2724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1" name="Rectangle 624"/>
              <p:cNvSpPr>
                <a:spLocks noChangeArrowheads="1"/>
              </p:cNvSpPr>
              <p:nvPr/>
            </p:nvSpPr>
            <p:spPr bwMode="auto">
              <a:xfrm>
                <a:off x="3273" y="2724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2" name="Rectangle 625"/>
              <p:cNvSpPr>
                <a:spLocks noChangeArrowheads="1"/>
              </p:cNvSpPr>
              <p:nvPr/>
            </p:nvSpPr>
            <p:spPr bwMode="auto">
              <a:xfrm>
                <a:off x="3273" y="2725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3" name="Rectangle 626"/>
              <p:cNvSpPr>
                <a:spLocks noChangeArrowheads="1"/>
              </p:cNvSpPr>
              <p:nvPr/>
            </p:nvSpPr>
            <p:spPr bwMode="auto">
              <a:xfrm>
                <a:off x="3273" y="2725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4" name="Rectangle 627"/>
              <p:cNvSpPr>
                <a:spLocks noChangeArrowheads="1"/>
              </p:cNvSpPr>
              <p:nvPr/>
            </p:nvSpPr>
            <p:spPr bwMode="auto">
              <a:xfrm>
                <a:off x="3273" y="2725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5" name="Rectangle 628"/>
              <p:cNvSpPr>
                <a:spLocks noChangeArrowheads="1"/>
              </p:cNvSpPr>
              <p:nvPr/>
            </p:nvSpPr>
            <p:spPr bwMode="auto">
              <a:xfrm>
                <a:off x="3273" y="2726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6" name="Rectangle 629"/>
              <p:cNvSpPr>
                <a:spLocks noChangeArrowheads="1"/>
              </p:cNvSpPr>
              <p:nvPr/>
            </p:nvSpPr>
            <p:spPr bwMode="auto">
              <a:xfrm>
                <a:off x="3273" y="2726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7" name="Rectangle 630"/>
              <p:cNvSpPr>
                <a:spLocks noChangeArrowheads="1"/>
              </p:cNvSpPr>
              <p:nvPr/>
            </p:nvSpPr>
            <p:spPr bwMode="auto">
              <a:xfrm>
                <a:off x="3273" y="2726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8" name="Rectangle 631"/>
              <p:cNvSpPr>
                <a:spLocks noChangeArrowheads="1"/>
              </p:cNvSpPr>
              <p:nvPr/>
            </p:nvSpPr>
            <p:spPr bwMode="auto">
              <a:xfrm>
                <a:off x="3273" y="2727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9" name="Rectangle 632"/>
              <p:cNvSpPr>
                <a:spLocks noChangeArrowheads="1"/>
              </p:cNvSpPr>
              <p:nvPr/>
            </p:nvSpPr>
            <p:spPr bwMode="auto">
              <a:xfrm>
                <a:off x="3273" y="2727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0" name="Rectangle 633"/>
              <p:cNvSpPr>
                <a:spLocks noChangeArrowheads="1"/>
              </p:cNvSpPr>
              <p:nvPr/>
            </p:nvSpPr>
            <p:spPr bwMode="auto">
              <a:xfrm>
                <a:off x="3273" y="2727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1" name="Rectangle 634"/>
              <p:cNvSpPr>
                <a:spLocks noChangeArrowheads="1"/>
              </p:cNvSpPr>
              <p:nvPr/>
            </p:nvSpPr>
            <p:spPr bwMode="auto">
              <a:xfrm>
                <a:off x="3273" y="2728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2" name="Rectangle 635"/>
              <p:cNvSpPr>
                <a:spLocks noChangeArrowheads="1"/>
              </p:cNvSpPr>
              <p:nvPr/>
            </p:nvSpPr>
            <p:spPr bwMode="auto">
              <a:xfrm>
                <a:off x="3273" y="2728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3" name="Rectangle 636"/>
              <p:cNvSpPr>
                <a:spLocks noChangeArrowheads="1"/>
              </p:cNvSpPr>
              <p:nvPr/>
            </p:nvSpPr>
            <p:spPr bwMode="auto">
              <a:xfrm>
                <a:off x="3273" y="2729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4" name="Rectangle 637"/>
              <p:cNvSpPr>
                <a:spLocks noChangeArrowheads="1"/>
              </p:cNvSpPr>
              <p:nvPr/>
            </p:nvSpPr>
            <p:spPr bwMode="auto">
              <a:xfrm>
                <a:off x="3273" y="2729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5" name="Rectangle 638"/>
              <p:cNvSpPr>
                <a:spLocks noChangeArrowheads="1"/>
              </p:cNvSpPr>
              <p:nvPr/>
            </p:nvSpPr>
            <p:spPr bwMode="auto">
              <a:xfrm>
                <a:off x="3273" y="2729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6" name="Rectangle 639"/>
              <p:cNvSpPr>
                <a:spLocks noChangeArrowheads="1"/>
              </p:cNvSpPr>
              <p:nvPr/>
            </p:nvSpPr>
            <p:spPr bwMode="auto">
              <a:xfrm>
                <a:off x="3273" y="2730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7" name="Rectangle 640"/>
              <p:cNvSpPr>
                <a:spLocks noChangeArrowheads="1"/>
              </p:cNvSpPr>
              <p:nvPr/>
            </p:nvSpPr>
            <p:spPr bwMode="auto">
              <a:xfrm>
                <a:off x="3273" y="2730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8" name="Rectangle 641"/>
              <p:cNvSpPr>
                <a:spLocks noChangeArrowheads="1"/>
              </p:cNvSpPr>
              <p:nvPr/>
            </p:nvSpPr>
            <p:spPr bwMode="auto">
              <a:xfrm>
                <a:off x="3273" y="2730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9" name="Rectangle 642"/>
              <p:cNvSpPr>
                <a:spLocks noChangeArrowheads="1"/>
              </p:cNvSpPr>
              <p:nvPr/>
            </p:nvSpPr>
            <p:spPr bwMode="auto">
              <a:xfrm>
                <a:off x="3273" y="2731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0" name="Rectangle 643"/>
              <p:cNvSpPr>
                <a:spLocks noChangeArrowheads="1"/>
              </p:cNvSpPr>
              <p:nvPr/>
            </p:nvSpPr>
            <p:spPr bwMode="auto">
              <a:xfrm>
                <a:off x="3273" y="2731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1" name="Rectangle 644"/>
              <p:cNvSpPr>
                <a:spLocks noChangeArrowheads="1"/>
              </p:cNvSpPr>
              <p:nvPr/>
            </p:nvSpPr>
            <p:spPr bwMode="auto">
              <a:xfrm>
                <a:off x="3273" y="2732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2" name="Rectangle 645"/>
              <p:cNvSpPr>
                <a:spLocks noChangeArrowheads="1"/>
              </p:cNvSpPr>
              <p:nvPr/>
            </p:nvSpPr>
            <p:spPr bwMode="auto">
              <a:xfrm>
                <a:off x="3273" y="2732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3" name="Rectangle 646"/>
              <p:cNvSpPr>
                <a:spLocks noChangeArrowheads="1"/>
              </p:cNvSpPr>
              <p:nvPr/>
            </p:nvSpPr>
            <p:spPr bwMode="auto">
              <a:xfrm>
                <a:off x="3273" y="2732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4" name="Rectangle 647"/>
              <p:cNvSpPr>
                <a:spLocks noChangeArrowheads="1"/>
              </p:cNvSpPr>
              <p:nvPr/>
            </p:nvSpPr>
            <p:spPr bwMode="auto">
              <a:xfrm>
                <a:off x="3273" y="2733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5" name="Rectangle 648"/>
              <p:cNvSpPr>
                <a:spLocks noChangeArrowheads="1"/>
              </p:cNvSpPr>
              <p:nvPr/>
            </p:nvSpPr>
            <p:spPr bwMode="auto">
              <a:xfrm>
                <a:off x="3273" y="2733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6" name="Rectangle 649"/>
              <p:cNvSpPr>
                <a:spLocks noChangeArrowheads="1"/>
              </p:cNvSpPr>
              <p:nvPr/>
            </p:nvSpPr>
            <p:spPr bwMode="auto">
              <a:xfrm>
                <a:off x="3273" y="2733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7" name="Rectangle 650"/>
              <p:cNvSpPr>
                <a:spLocks noChangeArrowheads="1"/>
              </p:cNvSpPr>
              <p:nvPr/>
            </p:nvSpPr>
            <p:spPr bwMode="auto">
              <a:xfrm>
                <a:off x="3273" y="2734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8" name="Oval 651"/>
              <p:cNvSpPr>
                <a:spLocks noChangeArrowheads="1"/>
              </p:cNvSpPr>
              <p:nvPr/>
            </p:nvSpPr>
            <p:spPr bwMode="auto">
              <a:xfrm>
                <a:off x="3273" y="2706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9" name="Rectangle 652"/>
              <p:cNvSpPr>
                <a:spLocks noChangeArrowheads="1"/>
              </p:cNvSpPr>
              <p:nvPr/>
            </p:nvSpPr>
            <p:spPr bwMode="auto">
              <a:xfrm>
                <a:off x="3206" y="2637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0" name="Rectangle 653"/>
              <p:cNvSpPr>
                <a:spLocks noChangeArrowheads="1"/>
              </p:cNvSpPr>
              <p:nvPr/>
            </p:nvSpPr>
            <p:spPr bwMode="auto">
              <a:xfrm>
                <a:off x="3206" y="2638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1" name="Rectangle 654"/>
              <p:cNvSpPr>
                <a:spLocks noChangeArrowheads="1"/>
              </p:cNvSpPr>
              <p:nvPr/>
            </p:nvSpPr>
            <p:spPr bwMode="auto">
              <a:xfrm>
                <a:off x="3206" y="2638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2" name="Rectangle 655"/>
              <p:cNvSpPr>
                <a:spLocks noChangeArrowheads="1"/>
              </p:cNvSpPr>
              <p:nvPr/>
            </p:nvSpPr>
            <p:spPr bwMode="auto">
              <a:xfrm>
                <a:off x="3206" y="2639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3" name="Rectangle 656"/>
              <p:cNvSpPr>
                <a:spLocks noChangeArrowheads="1"/>
              </p:cNvSpPr>
              <p:nvPr/>
            </p:nvSpPr>
            <p:spPr bwMode="auto">
              <a:xfrm>
                <a:off x="3206" y="2639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4" name="Rectangle 657"/>
              <p:cNvSpPr>
                <a:spLocks noChangeArrowheads="1"/>
              </p:cNvSpPr>
              <p:nvPr/>
            </p:nvSpPr>
            <p:spPr bwMode="auto">
              <a:xfrm>
                <a:off x="3206" y="2640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5" name="Rectangle 658"/>
              <p:cNvSpPr>
                <a:spLocks noChangeArrowheads="1"/>
              </p:cNvSpPr>
              <p:nvPr/>
            </p:nvSpPr>
            <p:spPr bwMode="auto">
              <a:xfrm>
                <a:off x="3206" y="2640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6" name="Rectangle 659"/>
              <p:cNvSpPr>
                <a:spLocks noChangeArrowheads="1"/>
              </p:cNvSpPr>
              <p:nvPr/>
            </p:nvSpPr>
            <p:spPr bwMode="auto">
              <a:xfrm>
                <a:off x="3206" y="2640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7" name="Rectangle 660"/>
              <p:cNvSpPr>
                <a:spLocks noChangeArrowheads="1"/>
              </p:cNvSpPr>
              <p:nvPr/>
            </p:nvSpPr>
            <p:spPr bwMode="auto">
              <a:xfrm>
                <a:off x="3206" y="2641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8" name="Rectangle 661"/>
              <p:cNvSpPr>
                <a:spLocks noChangeArrowheads="1"/>
              </p:cNvSpPr>
              <p:nvPr/>
            </p:nvSpPr>
            <p:spPr bwMode="auto">
              <a:xfrm>
                <a:off x="3206" y="2641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9" name="Rectangle 662"/>
              <p:cNvSpPr>
                <a:spLocks noChangeArrowheads="1"/>
              </p:cNvSpPr>
              <p:nvPr/>
            </p:nvSpPr>
            <p:spPr bwMode="auto">
              <a:xfrm>
                <a:off x="3206" y="2642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0" name="Rectangle 663"/>
              <p:cNvSpPr>
                <a:spLocks noChangeArrowheads="1"/>
              </p:cNvSpPr>
              <p:nvPr/>
            </p:nvSpPr>
            <p:spPr bwMode="auto">
              <a:xfrm>
                <a:off x="3206" y="2642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1" name="Rectangle 664"/>
              <p:cNvSpPr>
                <a:spLocks noChangeArrowheads="1"/>
              </p:cNvSpPr>
              <p:nvPr/>
            </p:nvSpPr>
            <p:spPr bwMode="auto">
              <a:xfrm>
                <a:off x="3206" y="2643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2" name="Rectangle 665"/>
              <p:cNvSpPr>
                <a:spLocks noChangeArrowheads="1"/>
              </p:cNvSpPr>
              <p:nvPr/>
            </p:nvSpPr>
            <p:spPr bwMode="auto">
              <a:xfrm>
                <a:off x="3206" y="2643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3" name="Rectangle 666"/>
              <p:cNvSpPr>
                <a:spLocks noChangeArrowheads="1"/>
              </p:cNvSpPr>
              <p:nvPr/>
            </p:nvSpPr>
            <p:spPr bwMode="auto">
              <a:xfrm>
                <a:off x="3206" y="2644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4" name="Rectangle 667"/>
              <p:cNvSpPr>
                <a:spLocks noChangeArrowheads="1"/>
              </p:cNvSpPr>
              <p:nvPr/>
            </p:nvSpPr>
            <p:spPr bwMode="auto">
              <a:xfrm>
                <a:off x="3206" y="2644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5" name="Rectangle 668"/>
              <p:cNvSpPr>
                <a:spLocks noChangeArrowheads="1"/>
              </p:cNvSpPr>
              <p:nvPr/>
            </p:nvSpPr>
            <p:spPr bwMode="auto">
              <a:xfrm>
                <a:off x="3206" y="2644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6" name="Rectangle 669"/>
              <p:cNvSpPr>
                <a:spLocks noChangeArrowheads="1"/>
              </p:cNvSpPr>
              <p:nvPr/>
            </p:nvSpPr>
            <p:spPr bwMode="auto">
              <a:xfrm>
                <a:off x="3206" y="2645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7" name="Rectangle 670"/>
              <p:cNvSpPr>
                <a:spLocks noChangeArrowheads="1"/>
              </p:cNvSpPr>
              <p:nvPr/>
            </p:nvSpPr>
            <p:spPr bwMode="auto">
              <a:xfrm>
                <a:off x="3206" y="2645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8" name="Rectangle 671"/>
              <p:cNvSpPr>
                <a:spLocks noChangeArrowheads="1"/>
              </p:cNvSpPr>
              <p:nvPr/>
            </p:nvSpPr>
            <p:spPr bwMode="auto">
              <a:xfrm>
                <a:off x="3206" y="2645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9" name="Rectangle 672"/>
              <p:cNvSpPr>
                <a:spLocks noChangeArrowheads="1"/>
              </p:cNvSpPr>
              <p:nvPr/>
            </p:nvSpPr>
            <p:spPr bwMode="auto">
              <a:xfrm>
                <a:off x="3206" y="2646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0" name="Rectangle 673"/>
              <p:cNvSpPr>
                <a:spLocks noChangeArrowheads="1"/>
              </p:cNvSpPr>
              <p:nvPr/>
            </p:nvSpPr>
            <p:spPr bwMode="auto">
              <a:xfrm>
                <a:off x="3206" y="2646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1" name="Rectangle 674"/>
              <p:cNvSpPr>
                <a:spLocks noChangeArrowheads="1"/>
              </p:cNvSpPr>
              <p:nvPr/>
            </p:nvSpPr>
            <p:spPr bwMode="auto">
              <a:xfrm>
                <a:off x="3206" y="2646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2" name="Rectangle 675"/>
              <p:cNvSpPr>
                <a:spLocks noChangeArrowheads="1"/>
              </p:cNvSpPr>
              <p:nvPr/>
            </p:nvSpPr>
            <p:spPr bwMode="auto">
              <a:xfrm>
                <a:off x="3206" y="2647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3" name="Rectangle 676"/>
              <p:cNvSpPr>
                <a:spLocks noChangeArrowheads="1"/>
              </p:cNvSpPr>
              <p:nvPr/>
            </p:nvSpPr>
            <p:spPr bwMode="auto">
              <a:xfrm>
                <a:off x="3206" y="2647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4" name="Rectangle 677"/>
              <p:cNvSpPr>
                <a:spLocks noChangeArrowheads="1"/>
              </p:cNvSpPr>
              <p:nvPr/>
            </p:nvSpPr>
            <p:spPr bwMode="auto">
              <a:xfrm>
                <a:off x="3206" y="2647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5" name="Rectangle 678"/>
              <p:cNvSpPr>
                <a:spLocks noChangeArrowheads="1"/>
              </p:cNvSpPr>
              <p:nvPr/>
            </p:nvSpPr>
            <p:spPr bwMode="auto">
              <a:xfrm>
                <a:off x="3206" y="2648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6" name="Rectangle 679"/>
              <p:cNvSpPr>
                <a:spLocks noChangeArrowheads="1"/>
              </p:cNvSpPr>
              <p:nvPr/>
            </p:nvSpPr>
            <p:spPr bwMode="auto">
              <a:xfrm>
                <a:off x="3206" y="2648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7" name="Rectangle 680"/>
              <p:cNvSpPr>
                <a:spLocks noChangeArrowheads="1"/>
              </p:cNvSpPr>
              <p:nvPr/>
            </p:nvSpPr>
            <p:spPr bwMode="auto">
              <a:xfrm>
                <a:off x="3206" y="2648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8" name="Rectangle 681"/>
              <p:cNvSpPr>
                <a:spLocks noChangeArrowheads="1"/>
              </p:cNvSpPr>
              <p:nvPr/>
            </p:nvSpPr>
            <p:spPr bwMode="auto">
              <a:xfrm>
                <a:off x="3206" y="2649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9" name="Rectangle 682"/>
              <p:cNvSpPr>
                <a:spLocks noChangeArrowheads="1"/>
              </p:cNvSpPr>
              <p:nvPr/>
            </p:nvSpPr>
            <p:spPr bwMode="auto">
              <a:xfrm>
                <a:off x="3206" y="2649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0" name="Rectangle 683"/>
              <p:cNvSpPr>
                <a:spLocks noChangeArrowheads="1"/>
              </p:cNvSpPr>
              <p:nvPr/>
            </p:nvSpPr>
            <p:spPr bwMode="auto">
              <a:xfrm>
                <a:off x="3206" y="2649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1" name="Rectangle 684"/>
              <p:cNvSpPr>
                <a:spLocks noChangeArrowheads="1"/>
              </p:cNvSpPr>
              <p:nvPr/>
            </p:nvSpPr>
            <p:spPr bwMode="auto">
              <a:xfrm>
                <a:off x="3206" y="2650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2" name="Rectangle 685"/>
              <p:cNvSpPr>
                <a:spLocks noChangeArrowheads="1"/>
              </p:cNvSpPr>
              <p:nvPr/>
            </p:nvSpPr>
            <p:spPr bwMode="auto">
              <a:xfrm>
                <a:off x="3206" y="2650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3" name="Rectangle 686"/>
              <p:cNvSpPr>
                <a:spLocks noChangeArrowheads="1"/>
              </p:cNvSpPr>
              <p:nvPr/>
            </p:nvSpPr>
            <p:spPr bwMode="auto">
              <a:xfrm>
                <a:off x="3206" y="2650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4" name="Rectangle 687"/>
              <p:cNvSpPr>
                <a:spLocks noChangeArrowheads="1"/>
              </p:cNvSpPr>
              <p:nvPr/>
            </p:nvSpPr>
            <p:spPr bwMode="auto">
              <a:xfrm>
                <a:off x="3206" y="2651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5" name="Rectangle 688"/>
              <p:cNvSpPr>
                <a:spLocks noChangeArrowheads="1"/>
              </p:cNvSpPr>
              <p:nvPr/>
            </p:nvSpPr>
            <p:spPr bwMode="auto">
              <a:xfrm>
                <a:off x="3206" y="2651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6" name="Rectangle 689"/>
              <p:cNvSpPr>
                <a:spLocks noChangeArrowheads="1"/>
              </p:cNvSpPr>
              <p:nvPr/>
            </p:nvSpPr>
            <p:spPr bwMode="auto">
              <a:xfrm>
                <a:off x="3206" y="2651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7" name="Rectangle 690"/>
              <p:cNvSpPr>
                <a:spLocks noChangeArrowheads="1"/>
              </p:cNvSpPr>
              <p:nvPr/>
            </p:nvSpPr>
            <p:spPr bwMode="auto">
              <a:xfrm>
                <a:off x="3206" y="2652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8" name="Rectangle 691"/>
              <p:cNvSpPr>
                <a:spLocks noChangeArrowheads="1"/>
              </p:cNvSpPr>
              <p:nvPr/>
            </p:nvSpPr>
            <p:spPr bwMode="auto">
              <a:xfrm>
                <a:off x="3206" y="2652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9" name="Rectangle 692"/>
              <p:cNvSpPr>
                <a:spLocks noChangeArrowheads="1"/>
              </p:cNvSpPr>
              <p:nvPr/>
            </p:nvSpPr>
            <p:spPr bwMode="auto">
              <a:xfrm>
                <a:off x="3206" y="2652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0" name="Rectangle 693"/>
              <p:cNvSpPr>
                <a:spLocks noChangeArrowheads="1"/>
              </p:cNvSpPr>
              <p:nvPr/>
            </p:nvSpPr>
            <p:spPr bwMode="auto">
              <a:xfrm>
                <a:off x="3206" y="2653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1" name="Rectangle 694"/>
              <p:cNvSpPr>
                <a:spLocks noChangeArrowheads="1"/>
              </p:cNvSpPr>
              <p:nvPr/>
            </p:nvSpPr>
            <p:spPr bwMode="auto">
              <a:xfrm>
                <a:off x="3206" y="2653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2" name="Rectangle 695"/>
              <p:cNvSpPr>
                <a:spLocks noChangeArrowheads="1"/>
              </p:cNvSpPr>
              <p:nvPr/>
            </p:nvSpPr>
            <p:spPr bwMode="auto">
              <a:xfrm>
                <a:off x="3206" y="2654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3" name="Rectangle 696"/>
              <p:cNvSpPr>
                <a:spLocks noChangeArrowheads="1"/>
              </p:cNvSpPr>
              <p:nvPr/>
            </p:nvSpPr>
            <p:spPr bwMode="auto">
              <a:xfrm>
                <a:off x="3206" y="2654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4" name="Rectangle 697"/>
              <p:cNvSpPr>
                <a:spLocks noChangeArrowheads="1"/>
              </p:cNvSpPr>
              <p:nvPr/>
            </p:nvSpPr>
            <p:spPr bwMode="auto">
              <a:xfrm>
                <a:off x="3206" y="2654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5" name="Rectangle 698"/>
              <p:cNvSpPr>
                <a:spLocks noChangeArrowheads="1"/>
              </p:cNvSpPr>
              <p:nvPr/>
            </p:nvSpPr>
            <p:spPr bwMode="auto">
              <a:xfrm>
                <a:off x="3206" y="2655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6" name="Rectangle 699"/>
              <p:cNvSpPr>
                <a:spLocks noChangeArrowheads="1"/>
              </p:cNvSpPr>
              <p:nvPr/>
            </p:nvSpPr>
            <p:spPr bwMode="auto">
              <a:xfrm>
                <a:off x="3206" y="2655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7" name="Rectangle 700"/>
              <p:cNvSpPr>
                <a:spLocks noChangeArrowheads="1"/>
              </p:cNvSpPr>
              <p:nvPr/>
            </p:nvSpPr>
            <p:spPr bwMode="auto">
              <a:xfrm>
                <a:off x="3206" y="2655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8" name="Rectangle 701"/>
              <p:cNvSpPr>
                <a:spLocks noChangeArrowheads="1"/>
              </p:cNvSpPr>
              <p:nvPr/>
            </p:nvSpPr>
            <p:spPr bwMode="auto">
              <a:xfrm>
                <a:off x="3206" y="2656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9" name="Rectangle 702"/>
              <p:cNvSpPr>
                <a:spLocks noChangeArrowheads="1"/>
              </p:cNvSpPr>
              <p:nvPr/>
            </p:nvSpPr>
            <p:spPr bwMode="auto">
              <a:xfrm>
                <a:off x="3206" y="2656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0" name="Rectangle 703"/>
              <p:cNvSpPr>
                <a:spLocks noChangeArrowheads="1"/>
              </p:cNvSpPr>
              <p:nvPr/>
            </p:nvSpPr>
            <p:spPr bwMode="auto">
              <a:xfrm>
                <a:off x="3206" y="2656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1" name="Rectangle 704"/>
              <p:cNvSpPr>
                <a:spLocks noChangeArrowheads="1"/>
              </p:cNvSpPr>
              <p:nvPr/>
            </p:nvSpPr>
            <p:spPr bwMode="auto">
              <a:xfrm>
                <a:off x="3206" y="2657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2" name="Rectangle 705"/>
              <p:cNvSpPr>
                <a:spLocks noChangeArrowheads="1"/>
              </p:cNvSpPr>
              <p:nvPr/>
            </p:nvSpPr>
            <p:spPr bwMode="auto">
              <a:xfrm>
                <a:off x="3206" y="2657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3" name="Rectangle 706"/>
              <p:cNvSpPr>
                <a:spLocks noChangeArrowheads="1"/>
              </p:cNvSpPr>
              <p:nvPr/>
            </p:nvSpPr>
            <p:spPr bwMode="auto">
              <a:xfrm>
                <a:off x="3206" y="2657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4" name="Rectangle 707"/>
              <p:cNvSpPr>
                <a:spLocks noChangeArrowheads="1"/>
              </p:cNvSpPr>
              <p:nvPr/>
            </p:nvSpPr>
            <p:spPr bwMode="auto">
              <a:xfrm>
                <a:off x="3206" y="2658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5" name="Rectangle 708"/>
              <p:cNvSpPr>
                <a:spLocks noChangeArrowheads="1"/>
              </p:cNvSpPr>
              <p:nvPr/>
            </p:nvSpPr>
            <p:spPr bwMode="auto">
              <a:xfrm>
                <a:off x="3206" y="2658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6" name="Rectangle 709"/>
              <p:cNvSpPr>
                <a:spLocks noChangeArrowheads="1"/>
              </p:cNvSpPr>
              <p:nvPr/>
            </p:nvSpPr>
            <p:spPr bwMode="auto">
              <a:xfrm>
                <a:off x="3206" y="2658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7" name="Rectangle 710"/>
              <p:cNvSpPr>
                <a:spLocks noChangeArrowheads="1"/>
              </p:cNvSpPr>
              <p:nvPr/>
            </p:nvSpPr>
            <p:spPr bwMode="auto">
              <a:xfrm>
                <a:off x="3206" y="2659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8" name="Rectangle 711"/>
              <p:cNvSpPr>
                <a:spLocks noChangeArrowheads="1"/>
              </p:cNvSpPr>
              <p:nvPr/>
            </p:nvSpPr>
            <p:spPr bwMode="auto">
              <a:xfrm>
                <a:off x="3206" y="2659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9" name="Rectangle 712"/>
              <p:cNvSpPr>
                <a:spLocks noChangeArrowheads="1"/>
              </p:cNvSpPr>
              <p:nvPr/>
            </p:nvSpPr>
            <p:spPr bwMode="auto">
              <a:xfrm>
                <a:off x="3206" y="2659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0" name="Rectangle 713"/>
              <p:cNvSpPr>
                <a:spLocks noChangeArrowheads="1"/>
              </p:cNvSpPr>
              <p:nvPr/>
            </p:nvSpPr>
            <p:spPr bwMode="auto">
              <a:xfrm>
                <a:off x="3206" y="2660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1" name="Rectangle 714"/>
              <p:cNvSpPr>
                <a:spLocks noChangeArrowheads="1"/>
              </p:cNvSpPr>
              <p:nvPr/>
            </p:nvSpPr>
            <p:spPr bwMode="auto">
              <a:xfrm>
                <a:off x="3206" y="2660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2" name="Rectangle 715"/>
              <p:cNvSpPr>
                <a:spLocks noChangeArrowheads="1"/>
              </p:cNvSpPr>
              <p:nvPr/>
            </p:nvSpPr>
            <p:spPr bwMode="auto">
              <a:xfrm>
                <a:off x="3206" y="2660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3" name="Rectangle 716"/>
              <p:cNvSpPr>
                <a:spLocks noChangeArrowheads="1"/>
              </p:cNvSpPr>
              <p:nvPr/>
            </p:nvSpPr>
            <p:spPr bwMode="auto">
              <a:xfrm>
                <a:off x="3206" y="2661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4" name="Rectangle 717"/>
              <p:cNvSpPr>
                <a:spLocks noChangeArrowheads="1"/>
              </p:cNvSpPr>
              <p:nvPr/>
            </p:nvSpPr>
            <p:spPr bwMode="auto">
              <a:xfrm>
                <a:off x="3206" y="2661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5" name="Rectangle 718"/>
              <p:cNvSpPr>
                <a:spLocks noChangeArrowheads="1"/>
              </p:cNvSpPr>
              <p:nvPr/>
            </p:nvSpPr>
            <p:spPr bwMode="auto">
              <a:xfrm>
                <a:off x="3206" y="2661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6" name="Rectangle 719"/>
              <p:cNvSpPr>
                <a:spLocks noChangeArrowheads="1"/>
              </p:cNvSpPr>
              <p:nvPr/>
            </p:nvSpPr>
            <p:spPr bwMode="auto">
              <a:xfrm>
                <a:off x="3206" y="2662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7" name="Rectangle 720"/>
              <p:cNvSpPr>
                <a:spLocks noChangeArrowheads="1"/>
              </p:cNvSpPr>
              <p:nvPr/>
            </p:nvSpPr>
            <p:spPr bwMode="auto">
              <a:xfrm>
                <a:off x="3206" y="2662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8" name="Rectangle 721"/>
              <p:cNvSpPr>
                <a:spLocks noChangeArrowheads="1"/>
              </p:cNvSpPr>
              <p:nvPr/>
            </p:nvSpPr>
            <p:spPr bwMode="auto">
              <a:xfrm>
                <a:off x="3206" y="2663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9" name="Rectangle 722"/>
              <p:cNvSpPr>
                <a:spLocks noChangeArrowheads="1"/>
              </p:cNvSpPr>
              <p:nvPr/>
            </p:nvSpPr>
            <p:spPr bwMode="auto">
              <a:xfrm>
                <a:off x="3206" y="2663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0" name="Rectangle 723"/>
              <p:cNvSpPr>
                <a:spLocks noChangeArrowheads="1"/>
              </p:cNvSpPr>
              <p:nvPr/>
            </p:nvSpPr>
            <p:spPr bwMode="auto">
              <a:xfrm>
                <a:off x="3206" y="2664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1" name="Rectangle 724"/>
              <p:cNvSpPr>
                <a:spLocks noChangeArrowheads="1"/>
              </p:cNvSpPr>
              <p:nvPr/>
            </p:nvSpPr>
            <p:spPr bwMode="auto">
              <a:xfrm>
                <a:off x="3206" y="2664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2" name="Rectangle 725"/>
              <p:cNvSpPr>
                <a:spLocks noChangeArrowheads="1"/>
              </p:cNvSpPr>
              <p:nvPr/>
            </p:nvSpPr>
            <p:spPr bwMode="auto">
              <a:xfrm>
                <a:off x="3206" y="2664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3" name="Rectangle 726"/>
              <p:cNvSpPr>
                <a:spLocks noChangeArrowheads="1"/>
              </p:cNvSpPr>
              <p:nvPr/>
            </p:nvSpPr>
            <p:spPr bwMode="auto">
              <a:xfrm>
                <a:off x="3206" y="2665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4" name="Rectangle 727"/>
              <p:cNvSpPr>
                <a:spLocks noChangeArrowheads="1"/>
              </p:cNvSpPr>
              <p:nvPr/>
            </p:nvSpPr>
            <p:spPr bwMode="auto">
              <a:xfrm>
                <a:off x="3206" y="2665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5" name="Oval 728"/>
              <p:cNvSpPr>
                <a:spLocks noChangeArrowheads="1"/>
              </p:cNvSpPr>
              <p:nvPr/>
            </p:nvSpPr>
            <p:spPr bwMode="auto">
              <a:xfrm>
                <a:off x="3206" y="2637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6" name="Rectangle 729"/>
              <p:cNvSpPr>
                <a:spLocks noChangeArrowheads="1"/>
              </p:cNvSpPr>
              <p:nvPr/>
            </p:nvSpPr>
            <p:spPr bwMode="auto">
              <a:xfrm>
                <a:off x="3139" y="2705"/>
                <a:ext cx="29" cy="2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7" name="Rectangle 730"/>
              <p:cNvSpPr>
                <a:spLocks noChangeArrowheads="1"/>
              </p:cNvSpPr>
              <p:nvPr/>
            </p:nvSpPr>
            <p:spPr bwMode="auto">
              <a:xfrm>
                <a:off x="3139" y="2707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8" name="Rectangle 731"/>
              <p:cNvSpPr>
                <a:spLocks noChangeArrowheads="1"/>
              </p:cNvSpPr>
              <p:nvPr/>
            </p:nvSpPr>
            <p:spPr bwMode="auto">
              <a:xfrm>
                <a:off x="3139" y="2707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9" name="Rectangle 732"/>
              <p:cNvSpPr>
                <a:spLocks noChangeArrowheads="1"/>
              </p:cNvSpPr>
              <p:nvPr/>
            </p:nvSpPr>
            <p:spPr bwMode="auto">
              <a:xfrm>
                <a:off x="3139" y="2708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0" name="Rectangle 733"/>
              <p:cNvSpPr>
                <a:spLocks noChangeArrowheads="1"/>
              </p:cNvSpPr>
              <p:nvPr/>
            </p:nvSpPr>
            <p:spPr bwMode="auto">
              <a:xfrm>
                <a:off x="3139" y="2708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1" name="Rectangle 734"/>
              <p:cNvSpPr>
                <a:spLocks noChangeArrowheads="1"/>
              </p:cNvSpPr>
              <p:nvPr/>
            </p:nvSpPr>
            <p:spPr bwMode="auto">
              <a:xfrm>
                <a:off x="3139" y="2709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2" name="Rectangle 735"/>
              <p:cNvSpPr>
                <a:spLocks noChangeArrowheads="1"/>
              </p:cNvSpPr>
              <p:nvPr/>
            </p:nvSpPr>
            <p:spPr bwMode="auto">
              <a:xfrm>
                <a:off x="3139" y="2709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3" name="Rectangle 736"/>
              <p:cNvSpPr>
                <a:spLocks noChangeArrowheads="1"/>
              </p:cNvSpPr>
              <p:nvPr/>
            </p:nvSpPr>
            <p:spPr bwMode="auto">
              <a:xfrm>
                <a:off x="3139" y="2709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4" name="Rectangle 737"/>
              <p:cNvSpPr>
                <a:spLocks noChangeArrowheads="1"/>
              </p:cNvSpPr>
              <p:nvPr/>
            </p:nvSpPr>
            <p:spPr bwMode="auto">
              <a:xfrm>
                <a:off x="3139" y="2710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5" name="Rectangle 738"/>
              <p:cNvSpPr>
                <a:spLocks noChangeArrowheads="1"/>
              </p:cNvSpPr>
              <p:nvPr/>
            </p:nvSpPr>
            <p:spPr bwMode="auto">
              <a:xfrm>
                <a:off x="3139" y="2710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6" name="Rectangle 739"/>
              <p:cNvSpPr>
                <a:spLocks noChangeArrowheads="1"/>
              </p:cNvSpPr>
              <p:nvPr/>
            </p:nvSpPr>
            <p:spPr bwMode="auto">
              <a:xfrm>
                <a:off x="3139" y="2711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7" name="Rectangle 740"/>
              <p:cNvSpPr>
                <a:spLocks noChangeArrowheads="1"/>
              </p:cNvSpPr>
              <p:nvPr/>
            </p:nvSpPr>
            <p:spPr bwMode="auto">
              <a:xfrm>
                <a:off x="3139" y="2711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8" name="Rectangle 741"/>
              <p:cNvSpPr>
                <a:spLocks noChangeArrowheads="1"/>
              </p:cNvSpPr>
              <p:nvPr/>
            </p:nvSpPr>
            <p:spPr bwMode="auto">
              <a:xfrm>
                <a:off x="3139" y="2712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9" name="Rectangle 742"/>
              <p:cNvSpPr>
                <a:spLocks noChangeArrowheads="1"/>
              </p:cNvSpPr>
              <p:nvPr/>
            </p:nvSpPr>
            <p:spPr bwMode="auto">
              <a:xfrm>
                <a:off x="3139" y="2712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0" name="Rectangle 743"/>
              <p:cNvSpPr>
                <a:spLocks noChangeArrowheads="1"/>
              </p:cNvSpPr>
              <p:nvPr/>
            </p:nvSpPr>
            <p:spPr bwMode="auto">
              <a:xfrm>
                <a:off x="3139" y="2712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1" name="Rectangle 744"/>
              <p:cNvSpPr>
                <a:spLocks noChangeArrowheads="1"/>
              </p:cNvSpPr>
              <p:nvPr/>
            </p:nvSpPr>
            <p:spPr bwMode="auto">
              <a:xfrm>
                <a:off x="3139" y="2713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2" name="Rectangle 745"/>
              <p:cNvSpPr>
                <a:spLocks noChangeArrowheads="1"/>
              </p:cNvSpPr>
              <p:nvPr/>
            </p:nvSpPr>
            <p:spPr bwMode="auto">
              <a:xfrm>
                <a:off x="3139" y="2713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3" name="Rectangle 746"/>
              <p:cNvSpPr>
                <a:spLocks noChangeArrowheads="1"/>
              </p:cNvSpPr>
              <p:nvPr/>
            </p:nvSpPr>
            <p:spPr bwMode="auto">
              <a:xfrm>
                <a:off x="3139" y="2713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4" name="Rectangle 747"/>
              <p:cNvSpPr>
                <a:spLocks noChangeArrowheads="1"/>
              </p:cNvSpPr>
              <p:nvPr/>
            </p:nvSpPr>
            <p:spPr bwMode="auto">
              <a:xfrm>
                <a:off x="3139" y="2714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5" name="Rectangle 748"/>
              <p:cNvSpPr>
                <a:spLocks noChangeArrowheads="1"/>
              </p:cNvSpPr>
              <p:nvPr/>
            </p:nvSpPr>
            <p:spPr bwMode="auto">
              <a:xfrm>
                <a:off x="3139" y="2714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6" name="Rectangle 749"/>
              <p:cNvSpPr>
                <a:spLocks noChangeArrowheads="1"/>
              </p:cNvSpPr>
              <p:nvPr/>
            </p:nvSpPr>
            <p:spPr bwMode="auto">
              <a:xfrm>
                <a:off x="3139" y="2714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7" name="Rectangle 750"/>
              <p:cNvSpPr>
                <a:spLocks noChangeArrowheads="1"/>
              </p:cNvSpPr>
              <p:nvPr/>
            </p:nvSpPr>
            <p:spPr bwMode="auto">
              <a:xfrm>
                <a:off x="3139" y="2715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8" name="Rectangle 751"/>
              <p:cNvSpPr>
                <a:spLocks noChangeArrowheads="1"/>
              </p:cNvSpPr>
              <p:nvPr/>
            </p:nvSpPr>
            <p:spPr bwMode="auto">
              <a:xfrm>
                <a:off x="3139" y="2715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9" name="Rectangle 752"/>
              <p:cNvSpPr>
                <a:spLocks noChangeArrowheads="1"/>
              </p:cNvSpPr>
              <p:nvPr/>
            </p:nvSpPr>
            <p:spPr bwMode="auto">
              <a:xfrm>
                <a:off x="3139" y="2715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0" name="Rectangle 753"/>
              <p:cNvSpPr>
                <a:spLocks noChangeArrowheads="1"/>
              </p:cNvSpPr>
              <p:nvPr/>
            </p:nvSpPr>
            <p:spPr bwMode="auto">
              <a:xfrm>
                <a:off x="3139" y="2716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1" name="Rectangle 754"/>
              <p:cNvSpPr>
                <a:spLocks noChangeArrowheads="1"/>
              </p:cNvSpPr>
              <p:nvPr/>
            </p:nvSpPr>
            <p:spPr bwMode="auto">
              <a:xfrm>
                <a:off x="3139" y="2716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2" name="Rectangle 755"/>
              <p:cNvSpPr>
                <a:spLocks noChangeArrowheads="1"/>
              </p:cNvSpPr>
              <p:nvPr/>
            </p:nvSpPr>
            <p:spPr bwMode="auto">
              <a:xfrm>
                <a:off x="3139" y="2716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3" name="Rectangle 756"/>
              <p:cNvSpPr>
                <a:spLocks noChangeArrowheads="1"/>
              </p:cNvSpPr>
              <p:nvPr/>
            </p:nvSpPr>
            <p:spPr bwMode="auto">
              <a:xfrm>
                <a:off x="3139" y="2717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4" name="Rectangle 757"/>
              <p:cNvSpPr>
                <a:spLocks noChangeArrowheads="1"/>
              </p:cNvSpPr>
              <p:nvPr/>
            </p:nvSpPr>
            <p:spPr bwMode="auto">
              <a:xfrm>
                <a:off x="3139" y="2717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5" name="Rectangle 758"/>
              <p:cNvSpPr>
                <a:spLocks noChangeArrowheads="1"/>
              </p:cNvSpPr>
              <p:nvPr/>
            </p:nvSpPr>
            <p:spPr bwMode="auto">
              <a:xfrm>
                <a:off x="3139" y="2718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6" name="Rectangle 759"/>
              <p:cNvSpPr>
                <a:spLocks noChangeArrowheads="1"/>
              </p:cNvSpPr>
              <p:nvPr/>
            </p:nvSpPr>
            <p:spPr bwMode="auto">
              <a:xfrm>
                <a:off x="3139" y="2718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7" name="Rectangle 760"/>
              <p:cNvSpPr>
                <a:spLocks noChangeArrowheads="1"/>
              </p:cNvSpPr>
              <p:nvPr/>
            </p:nvSpPr>
            <p:spPr bwMode="auto">
              <a:xfrm>
                <a:off x="3139" y="2718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8" name="Rectangle 761"/>
              <p:cNvSpPr>
                <a:spLocks noChangeArrowheads="1"/>
              </p:cNvSpPr>
              <p:nvPr/>
            </p:nvSpPr>
            <p:spPr bwMode="auto">
              <a:xfrm>
                <a:off x="3139" y="2719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9" name="Rectangle 762"/>
              <p:cNvSpPr>
                <a:spLocks noChangeArrowheads="1"/>
              </p:cNvSpPr>
              <p:nvPr/>
            </p:nvSpPr>
            <p:spPr bwMode="auto">
              <a:xfrm>
                <a:off x="3139" y="2719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0" name="Rectangle 763"/>
              <p:cNvSpPr>
                <a:spLocks noChangeArrowheads="1"/>
              </p:cNvSpPr>
              <p:nvPr/>
            </p:nvSpPr>
            <p:spPr bwMode="auto">
              <a:xfrm>
                <a:off x="3139" y="2719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1" name="Rectangle 764"/>
              <p:cNvSpPr>
                <a:spLocks noChangeArrowheads="1"/>
              </p:cNvSpPr>
              <p:nvPr/>
            </p:nvSpPr>
            <p:spPr bwMode="auto">
              <a:xfrm>
                <a:off x="3139" y="2720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2" name="Rectangle 765"/>
              <p:cNvSpPr>
                <a:spLocks noChangeArrowheads="1"/>
              </p:cNvSpPr>
              <p:nvPr/>
            </p:nvSpPr>
            <p:spPr bwMode="auto">
              <a:xfrm>
                <a:off x="3139" y="2720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3" name="Rectangle 766"/>
              <p:cNvSpPr>
                <a:spLocks noChangeArrowheads="1"/>
              </p:cNvSpPr>
              <p:nvPr/>
            </p:nvSpPr>
            <p:spPr bwMode="auto">
              <a:xfrm>
                <a:off x="3139" y="2720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4" name="Rectangle 767"/>
              <p:cNvSpPr>
                <a:spLocks noChangeArrowheads="1"/>
              </p:cNvSpPr>
              <p:nvPr/>
            </p:nvSpPr>
            <p:spPr bwMode="auto">
              <a:xfrm>
                <a:off x="3139" y="2721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5" name="Rectangle 768"/>
              <p:cNvSpPr>
                <a:spLocks noChangeArrowheads="1"/>
              </p:cNvSpPr>
              <p:nvPr/>
            </p:nvSpPr>
            <p:spPr bwMode="auto">
              <a:xfrm>
                <a:off x="3139" y="2721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6" name="Rectangle 769"/>
              <p:cNvSpPr>
                <a:spLocks noChangeArrowheads="1"/>
              </p:cNvSpPr>
              <p:nvPr/>
            </p:nvSpPr>
            <p:spPr bwMode="auto">
              <a:xfrm>
                <a:off x="3139" y="2721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7" name="Rectangle 770"/>
              <p:cNvSpPr>
                <a:spLocks noChangeArrowheads="1"/>
              </p:cNvSpPr>
              <p:nvPr/>
            </p:nvSpPr>
            <p:spPr bwMode="auto">
              <a:xfrm>
                <a:off x="3139" y="2722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8" name="Rectangle 771"/>
              <p:cNvSpPr>
                <a:spLocks noChangeArrowheads="1"/>
              </p:cNvSpPr>
              <p:nvPr/>
            </p:nvSpPr>
            <p:spPr bwMode="auto">
              <a:xfrm>
                <a:off x="3139" y="2722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9" name="Rectangle 772"/>
              <p:cNvSpPr>
                <a:spLocks noChangeArrowheads="1"/>
              </p:cNvSpPr>
              <p:nvPr/>
            </p:nvSpPr>
            <p:spPr bwMode="auto">
              <a:xfrm>
                <a:off x="3139" y="2722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0" name="Rectangle 773"/>
              <p:cNvSpPr>
                <a:spLocks noChangeArrowheads="1"/>
              </p:cNvSpPr>
              <p:nvPr/>
            </p:nvSpPr>
            <p:spPr bwMode="auto">
              <a:xfrm>
                <a:off x="3139" y="2723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1" name="Rectangle 774"/>
              <p:cNvSpPr>
                <a:spLocks noChangeArrowheads="1"/>
              </p:cNvSpPr>
              <p:nvPr/>
            </p:nvSpPr>
            <p:spPr bwMode="auto">
              <a:xfrm>
                <a:off x="3139" y="2723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2" name="Rectangle 775"/>
              <p:cNvSpPr>
                <a:spLocks noChangeArrowheads="1"/>
              </p:cNvSpPr>
              <p:nvPr/>
            </p:nvSpPr>
            <p:spPr bwMode="auto">
              <a:xfrm>
                <a:off x="3139" y="2723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3" name="Rectangle 776"/>
              <p:cNvSpPr>
                <a:spLocks noChangeArrowheads="1"/>
              </p:cNvSpPr>
              <p:nvPr/>
            </p:nvSpPr>
            <p:spPr bwMode="auto">
              <a:xfrm>
                <a:off x="3139" y="2724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4" name="Rectangle 777"/>
              <p:cNvSpPr>
                <a:spLocks noChangeArrowheads="1"/>
              </p:cNvSpPr>
              <p:nvPr/>
            </p:nvSpPr>
            <p:spPr bwMode="auto">
              <a:xfrm>
                <a:off x="3139" y="2724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5" name="Rectangle 778"/>
              <p:cNvSpPr>
                <a:spLocks noChangeArrowheads="1"/>
              </p:cNvSpPr>
              <p:nvPr/>
            </p:nvSpPr>
            <p:spPr bwMode="auto">
              <a:xfrm>
                <a:off x="3139" y="2724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6" name="Rectangle 779"/>
              <p:cNvSpPr>
                <a:spLocks noChangeArrowheads="1"/>
              </p:cNvSpPr>
              <p:nvPr/>
            </p:nvSpPr>
            <p:spPr bwMode="auto">
              <a:xfrm>
                <a:off x="3139" y="2725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7" name="Rectangle 780"/>
              <p:cNvSpPr>
                <a:spLocks noChangeArrowheads="1"/>
              </p:cNvSpPr>
              <p:nvPr/>
            </p:nvSpPr>
            <p:spPr bwMode="auto">
              <a:xfrm>
                <a:off x="3139" y="2725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8" name="Rectangle 781"/>
              <p:cNvSpPr>
                <a:spLocks noChangeArrowheads="1"/>
              </p:cNvSpPr>
              <p:nvPr/>
            </p:nvSpPr>
            <p:spPr bwMode="auto">
              <a:xfrm>
                <a:off x="3139" y="2725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9" name="Rectangle 782"/>
              <p:cNvSpPr>
                <a:spLocks noChangeArrowheads="1"/>
              </p:cNvSpPr>
              <p:nvPr/>
            </p:nvSpPr>
            <p:spPr bwMode="auto">
              <a:xfrm>
                <a:off x="3139" y="2726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0" name="Rectangle 783"/>
              <p:cNvSpPr>
                <a:spLocks noChangeArrowheads="1"/>
              </p:cNvSpPr>
              <p:nvPr/>
            </p:nvSpPr>
            <p:spPr bwMode="auto">
              <a:xfrm>
                <a:off x="3139" y="2726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1" name="Rectangle 784"/>
              <p:cNvSpPr>
                <a:spLocks noChangeArrowheads="1"/>
              </p:cNvSpPr>
              <p:nvPr/>
            </p:nvSpPr>
            <p:spPr bwMode="auto">
              <a:xfrm>
                <a:off x="3139" y="2726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2" name="Rectangle 785"/>
              <p:cNvSpPr>
                <a:spLocks noChangeArrowheads="1"/>
              </p:cNvSpPr>
              <p:nvPr/>
            </p:nvSpPr>
            <p:spPr bwMode="auto">
              <a:xfrm>
                <a:off x="3139" y="2727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3" name="Rectangle 786"/>
              <p:cNvSpPr>
                <a:spLocks noChangeArrowheads="1"/>
              </p:cNvSpPr>
              <p:nvPr/>
            </p:nvSpPr>
            <p:spPr bwMode="auto">
              <a:xfrm>
                <a:off x="3139" y="2727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4" name="Rectangle 787"/>
              <p:cNvSpPr>
                <a:spLocks noChangeArrowheads="1"/>
              </p:cNvSpPr>
              <p:nvPr/>
            </p:nvSpPr>
            <p:spPr bwMode="auto">
              <a:xfrm>
                <a:off x="3139" y="2727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5" name="Rectangle 788"/>
              <p:cNvSpPr>
                <a:spLocks noChangeArrowheads="1"/>
              </p:cNvSpPr>
              <p:nvPr/>
            </p:nvSpPr>
            <p:spPr bwMode="auto">
              <a:xfrm>
                <a:off x="3139" y="2728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6" name="Rectangle 789"/>
              <p:cNvSpPr>
                <a:spLocks noChangeArrowheads="1"/>
              </p:cNvSpPr>
              <p:nvPr/>
            </p:nvSpPr>
            <p:spPr bwMode="auto">
              <a:xfrm>
                <a:off x="3139" y="2728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7" name="Rectangle 790"/>
              <p:cNvSpPr>
                <a:spLocks noChangeArrowheads="1"/>
              </p:cNvSpPr>
              <p:nvPr/>
            </p:nvSpPr>
            <p:spPr bwMode="auto">
              <a:xfrm>
                <a:off x="3139" y="2729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8" name="Rectangle 791"/>
              <p:cNvSpPr>
                <a:spLocks noChangeArrowheads="1"/>
              </p:cNvSpPr>
              <p:nvPr/>
            </p:nvSpPr>
            <p:spPr bwMode="auto">
              <a:xfrm>
                <a:off x="3139" y="2729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9" name="Rectangle 792"/>
              <p:cNvSpPr>
                <a:spLocks noChangeArrowheads="1"/>
              </p:cNvSpPr>
              <p:nvPr/>
            </p:nvSpPr>
            <p:spPr bwMode="auto">
              <a:xfrm>
                <a:off x="3139" y="2729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0" name="Rectangle 793"/>
              <p:cNvSpPr>
                <a:spLocks noChangeArrowheads="1"/>
              </p:cNvSpPr>
              <p:nvPr/>
            </p:nvSpPr>
            <p:spPr bwMode="auto">
              <a:xfrm>
                <a:off x="3139" y="2730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1" name="Rectangle 794"/>
              <p:cNvSpPr>
                <a:spLocks noChangeArrowheads="1"/>
              </p:cNvSpPr>
              <p:nvPr/>
            </p:nvSpPr>
            <p:spPr bwMode="auto">
              <a:xfrm>
                <a:off x="3139" y="2730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2" name="Rectangle 795"/>
              <p:cNvSpPr>
                <a:spLocks noChangeArrowheads="1"/>
              </p:cNvSpPr>
              <p:nvPr/>
            </p:nvSpPr>
            <p:spPr bwMode="auto">
              <a:xfrm>
                <a:off x="3139" y="2730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3" name="Rectangle 796"/>
              <p:cNvSpPr>
                <a:spLocks noChangeArrowheads="1"/>
              </p:cNvSpPr>
              <p:nvPr/>
            </p:nvSpPr>
            <p:spPr bwMode="auto">
              <a:xfrm>
                <a:off x="3139" y="2731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4" name="Rectangle 797"/>
              <p:cNvSpPr>
                <a:spLocks noChangeArrowheads="1"/>
              </p:cNvSpPr>
              <p:nvPr/>
            </p:nvSpPr>
            <p:spPr bwMode="auto">
              <a:xfrm>
                <a:off x="3139" y="2731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5" name="Rectangle 798"/>
              <p:cNvSpPr>
                <a:spLocks noChangeArrowheads="1"/>
              </p:cNvSpPr>
              <p:nvPr/>
            </p:nvSpPr>
            <p:spPr bwMode="auto">
              <a:xfrm>
                <a:off x="3139" y="2732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6" name="Rectangle 799"/>
              <p:cNvSpPr>
                <a:spLocks noChangeArrowheads="1"/>
              </p:cNvSpPr>
              <p:nvPr/>
            </p:nvSpPr>
            <p:spPr bwMode="auto">
              <a:xfrm>
                <a:off x="3139" y="2732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7" name="Rectangle 800"/>
              <p:cNvSpPr>
                <a:spLocks noChangeArrowheads="1"/>
              </p:cNvSpPr>
              <p:nvPr/>
            </p:nvSpPr>
            <p:spPr bwMode="auto">
              <a:xfrm>
                <a:off x="3139" y="2732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8" name="Rectangle 801"/>
              <p:cNvSpPr>
                <a:spLocks noChangeArrowheads="1"/>
              </p:cNvSpPr>
              <p:nvPr/>
            </p:nvSpPr>
            <p:spPr bwMode="auto">
              <a:xfrm>
                <a:off x="3139" y="2733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9" name="Rectangle 802"/>
              <p:cNvSpPr>
                <a:spLocks noChangeArrowheads="1"/>
              </p:cNvSpPr>
              <p:nvPr/>
            </p:nvSpPr>
            <p:spPr bwMode="auto">
              <a:xfrm>
                <a:off x="3139" y="2733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0" name="Rectangle 803"/>
              <p:cNvSpPr>
                <a:spLocks noChangeArrowheads="1"/>
              </p:cNvSpPr>
              <p:nvPr/>
            </p:nvSpPr>
            <p:spPr bwMode="auto">
              <a:xfrm>
                <a:off x="3139" y="2733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1" name="Rectangle 804"/>
              <p:cNvSpPr>
                <a:spLocks noChangeArrowheads="1"/>
              </p:cNvSpPr>
              <p:nvPr/>
            </p:nvSpPr>
            <p:spPr bwMode="auto">
              <a:xfrm>
                <a:off x="3139" y="2734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2" name="Oval 805"/>
              <p:cNvSpPr>
                <a:spLocks noChangeArrowheads="1"/>
              </p:cNvSpPr>
              <p:nvPr/>
            </p:nvSpPr>
            <p:spPr bwMode="auto">
              <a:xfrm>
                <a:off x="3139" y="2706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3" name="Rectangle 806"/>
              <p:cNvSpPr>
                <a:spLocks noChangeArrowheads="1"/>
              </p:cNvSpPr>
              <p:nvPr/>
            </p:nvSpPr>
            <p:spPr bwMode="auto">
              <a:xfrm>
                <a:off x="3206" y="2774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4" name="Rectangle 807"/>
              <p:cNvSpPr>
                <a:spLocks noChangeArrowheads="1"/>
              </p:cNvSpPr>
              <p:nvPr/>
            </p:nvSpPr>
            <p:spPr bwMode="auto">
              <a:xfrm>
                <a:off x="3206" y="2775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3" name="Group 1009"/>
            <p:cNvGrpSpPr>
              <a:grpSpLocks/>
            </p:cNvGrpSpPr>
            <p:nvPr/>
          </p:nvGrpSpPr>
          <p:grpSpPr bwMode="auto">
            <a:xfrm>
              <a:off x="3206" y="2564"/>
              <a:ext cx="167" cy="240"/>
              <a:chOff x="3206" y="2564"/>
              <a:chExt cx="167" cy="240"/>
            </a:xfrm>
          </p:grpSpPr>
          <p:sp>
            <p:nvSpPr>
              <p:cNvPr id="4555" name="Rectangle 809"/>
              <p:cNvSpPr>
                <a:spLocks noChangeArrowheads="1"/>
              </p:cNvSpPr>
              <p:nvPr/>
            </p:nvSpPr>
            <p:spPr bwMode="auto">
              <a:xfrm>
                <a:off x="3206" y="2776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6" name="Rectangle 810"/>
              <p:cNvSpPr>
                <a:spLocks noChangeArrowheads="1"/>
              </p:cNvSpPr>
              <p:nvPr/>
            </p:nvSpPr>
            <p:spPr bwMode="auto">
              <a:xfrm>
                <a:off x="3206" y="2777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7" name="Rectangle 811"/>
              <p:cNvSpPr>
                <a:spLocks noChangeArrowheads="1"/>
              </p:cNvSpPr>
              <p:nvPr/>
            </p:nvSpPr>
            <p:spPr bwMode="auto">
              <a:xfrm>
                <a:off x="3206" y="2777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8" name="Rectangle 812"/>
              <p:cNvSpPr>
                <a:spLocks noChangeArrowheads="1"/>
              </p:cNvSpPr>
              <p:nvPr/>
            </p:nvSpPr>
            <p:spPr bwMode="auto">
              <a:xfrm>
                <a:off x="3206" y="2777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9" name="Rectangle 813"/>
              <p:cNvSpPr>
                <a:spLocks noChangeArrowheads="1"/>
              </p:cNvSpPr>
              <p:nvPr/>
            </p:nvSpPr>
            <p:spPr bwMode="auto">
              <a:xfrm>
                <a:off x="3206" y="2778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0" name="Rectangle 814"/>
              <p:cNvSpPr>
                <a:spLocks noChangeArrowheads="1"/>
              </p:cNvSpPr>
              <p:nvPr/>
            </p:nvSpPr>
            <p:spPr bwMode="auto">
              <a:xfrm>
                <a:off x="3206" y="2778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1" name="Rectangle 815"/>
              <p:cNvSpPr>
                <a:spLocks noChangeArrowheads="1"/>
              </p:cNvSpPr>
              <p:nvPr/>
            </p:nvSpPr>
            <p:spPr bwMode="auto">
              <a:xfrm>
                <a:off x="3206" y="2778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2" name="Rectangle 816"/>
              <p:cNvSpPr>
                <a:spLocks noChangeArrowheads="1"/>
              </p:cNvSpPr>
              <p:nvPr/>
            </p:nvSpPr>
            <p:spPr bwMode="auto">
              <a:xfrm>
                <a:off x="3206" y="2779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3" name="Rectangle 817"/>
              <p:cNvSpPr>
                <a:spLocks noChangeArrowheads="1"/>
              </p:cNvSpPr>
              <p:nvPr/>
            </p:nvSpPr>
            <p:spPr bwMode="auto">
              <a:xfrm>
                <a:off x="3206" y="2779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4" name="Rectangle 818"/>
              <p:cNvSpPr>
                <a:spLocks noChangeArrowheads="1"/>
              </p:cNvSpPr>
              <p:nvPr/>
            </p:nvSpPr>
            <p:spPr bwMode="auto">
              <a:xfrm>
                <a:off x="3206" y="2780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5" name="Rectangle 819"/>
              <p:cNvSpPr>
                <a:spLocks noChangeArrowheads="1"/>
              </p:cNvSpPr>
              <p:nvPr/>
            </p:nvSpPr>
            <p:spPr bwMode="auto">
              <a:xfrm>
                <a:off x="3206" y="2780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6" name="Rectangle 820"/>
              <p:cNvSpPr>
                <a:spLocks noChangeArrowheads="1"/>
              </p:cNvSpPr>
              <p:nvPr/>
            </p:nvSpPr>
            <p:spPr bwMode="auto">
              <a:xfrm>
                <a:off x="3206" y="2781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7" name="Rectangle 821"/>
              <p:cNvSpPr>
                <a:spLocks noChangeArrowheads="1"/>
              </p:cNvSpPr>
              <p:nvPr/>
            </p:nvSpPr>
            <p:spPr bwMode="auto">
              <a:xfrm>
                <a:off x="3206" y="2781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8" name="Rectangle 822"/>
              <p:cNvSpPr>
                <a:spLocks noChangeArrowheads="1"/>
              </p:cNvSpPr>
              <p:nvPr/>
            </p:nvSpPr>
            <p:spPr bwMode="auto">
              <a:xfrm>
                <a:off x="3206" y="2782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9" name="Rectangle 823"/>
              <p:cNvSpPr>
                <a:spLocks noChangeArrowheads="1"/>
              </p:cNvSpPr>
              <p:nvPr/>
            </p:nvSpPr>
            <p:spPr bwMode="auto">
              <a:xfrm>
                <a:off x="3206" y="2782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0" name="Rectangle 824"/>
              <p:cNvSpPr>
                <a:spLocks noChangeArrowheads="1"/>
              </p:cNvSpPr>
              <p:nvPr/>
            </p:nvSpPr>
            <p:spPr bwMode="auto">
              <a:xfrm>
                <a:off x="3206" y="2782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1" name="Rectangle 825"/>
              <p:cNvSpPr>
                <a:spLocks noChangeArrowheads="1"/>
              </p:cNvSpPr>
              <p:nvPr/>
            </p:nvSpPr>
            <p:spPr bwMode="auto">
              <a:xfrm>
                <a:off x="3206" y="2783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2" name="Rectangle 826"/>
              <p:cNvSpPr>
                <a:spLocks noChangeArrowheads="1"/>
              </p:cNvSpPr>
              <p:nvPr/>
            </p:nvSpPr>
            <p:spPr bwMode="auto">
              <a:xfrm>
                <a:off x="3206" y="2783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3" name="Rectangle 827"/>
              <p:cNvSpPr>
                <a:spLocks noChangeArrowheads="1"/>
              </p:cNvSpPr>
              <p:nvPr/>
            </p:nvSpPr>
            <p:spPr bwMode="auto">
              <a:xfrm>
                <a:off x="3206" y="2783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4" name="Rectangle 828"/>
              <p:cNvSpPr>
                <a:spLocks noChangeArrowheads="1"/>
              </p:cNvSpPr>
              <p:nvPr/>
            </p:nvSpPr>
            <p:spPr bwMode="auto">
              <a:xfrm>
                <a:off x="3206" y="2784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5" name="Rectangle 829"/>
              <p:cNvSpPr>
                <a:spLocks noChangeArrowheads="1"/>
              </p:cNvSpPr>
              <p:nvPr/>
            </p:nvSpPr>
            <p:spPr bwMode="auto">
              <a:xfrm>
                <a:off x="3206" y="2784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6" name="Rectangle 830"/>
              <p:cNvSpPr>
                <a:spLocks noChangeArrowheads="1"/>
              </p:cNvSpPr>
              <p:nvPr/>
            </p:nvSpPr>
            <p:spPr bwMode="auto">
              <a:xfrm>
                <a:off x="3206" y="2784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7" name="Rectangle 831"/>
              <p:cNvSpPr>
                <a:spLocks noChangeArrowheads="1"/>
              </p:cNvSpPr>
              <p:nvPr/>
            </p:nvSpPr>
            <p:spPr bwMode="auto">
              <a:xfrm>
                <a:off x="3206" y="2785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8" name="Rectangle 832"/>
              <p:cNvSpPr>
                <a:spLocks noChangeArrowheads="1"/>
              </p:cNvSpPr>
              <p:nvPr/>
            </p:nvSpPr>
            <p:spPr bwMode="auto">
              <a:xfrm>
                <a:off x="3206" y="2785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9" name="Rectangle 833"/>
              <p:cNvSpPr>
                <a:spLocks noChangeArrowheads="1"/>
              </p:cNvSpPr>
              <p:nvPr/>
            </p:nvSpPr>
            <p:spPr bwMode="auto">
              <a:xfrm>
                <a:off x="3206" y="2785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0" name="Rectangle 834"/>
              <p:cNvSpPr>
                <a:spLocks noChangeArrowheads="1"/>
              </p:cNvSpPr>
              <p:nvPr/>
            </p:nvSpPr>
            <p:spPr bwMode="auto">
              <a:xfrm>
                <a:off x="3206" y="2786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1" name="Rectangle 835"/>
              <p:cNvSpPr>
                <a:spLocks noChangeArrowheads="1"/>
              </p:cNvSpPr>
              <p:nvPr/>
            </p:nvSpPr>
            <p:spPr bwMode="auto">
              <a:xfrm>
                <a:off x="3206" y="2786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2" name="Rectangle 836"/>
              <p:cNvSpPr>
                <a:spLocks noChangeArrowheads="1"/>
              </p:cNvSpPr>
              <p:nvPr/>
            </p:nvSpPr>
            <p:spPr bwMode="auto">
              <a:xfrm>
                <a:off x="3206" y="2786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3" name="Rectangle 837"/>
              <p:cNvSpPr>
                <a:spLocks noChangeArrowheads="1"/>
              </p:cNvSpPr>
              <p:nvPr/>
            </p:nvSpPr>
            <p:spPr bwMode="auto">
              <a:xfrm>
                <a:off x="3206" y="2787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4" name="Rectangle 838"/>
              <p:cNvSpPr>
                <a:spLocks noChangeArrowheads="1"/>
              </p:cNvSpPr>
              <p:nvPr/>
            </p:nvSpPr>
            <p:spPr bwMode="auto">
              <a:xfrm>
                <a:off x="3206" y="2787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5" name="Rectangle 839"/>
              <p:cNvSpPr>
                <a:spLocks noChangeArrowheads="1"/>
              </p:cNvSpPr>
              <p:nvPr/>
            </p:nvSpPr>
            <p:spPr bwMode="auto">
              <a:xfrm>
                <a:off x="3206" y="2787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6" name="Rectangle 840"/>
              <p:cNvSpPr>
                <a:spLocks noChangeArrowheads="1"/>
              </p:cNvSpPr>
              <p:nvPr/>
            </p:nvSpPr>
            <p:spPr bwMode="auto">
              <a:xfrm>
                <a:off x="3206" y="2788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7" name="Rectangle 841"/>
              <p:cNvSpPr>
                <a:spLocks noChangeArrowheads="1"/>
              </p:cNvSpPr>
              <p:nvPr/>
            </p:nvSpPr>
            <p:spPr bwMode="auto">
              <a:xfrm>
                <a:off x="3206" y="2788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8" name="Rectangle 842"/>
              <p:cNvSpPr>
                <a:spLocks noChangeArrowheads="1"/>
              </p:cNvSpPr>
              <p:nvPr/>
            </p:nvSpPr>
            <p:spPr bwMode="auto">
              <a:xfrm>
                <a:off x="3206" y="2788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9" name="Rectangle 843"/>
              <p:cNvSpPr>
                <a:spLocks noChangeArrowheads="1"/>
              </p:cNvSpPr>
              <p:nvPr/>
            </p:nvSpPr>
            <p:spPr bwMode="auto">
              <a:xfrm>
                <a:off x="3206" y="2789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0" name="Rectangle 844"/>
              <p:cNvSpPr>
                <a:spLocks noChangeArrowheads="1"/>
              </p:cNvSpPr>
              <p:nvPr/>
            </p:nvSpPr>
            <p:spPr bwMode="auto">
              <a:xfrm>
                <a:off x="3206" y="2789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1" name="Rectangle 845"/>
              <p:cNvSpPr>
                <a:spLocks noChangeArrowheads="1"/>
              </p:cNvSpPr>
              <p:nvPr/>
            </p:nvSpPr>
            <p:spPr bwMode="auto">
              <a:xfrm>
                <a:off x="3206" y="2789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2" name="Rectangle 846"/>
              <p:cNvSpPr>
                <a:spLocks noChangeArrowheads="1"/>
              </p:cNvSpPr>
              <p:nvPr/>
            </p:nvSpPr>
            <p:spPr bwMode="auto">
              <a:xfrm>
                <a:off x="3206" y="2790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3" name="Rectangle 847"/>
              <p:cNvSpPr>
                <a:spLocks noChangeArrowheads="1"/>
              </p:cNvSpPr>
              <p:nvPr/>
            </p:nvSpPr>
            <p:spPr bwMode="auto">
              <a:xfrm>
                <a:off x="3206" y="2790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4" name="Rectangle 848"/>
              <p:cNvSpPr>
                <a:spLocks noChangeArrowheads="1"/>
              </p:cNvSpPr>
              <p:nvPr/>
            </p:nvSpPr>
            <p:spPr bwMode="auto">
              <a:xfrm>
                <a:off x="3206" y="2790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5" name="Rectangle 849"/>
              <p:cNvSpPr>
                <a:spLocks noChangeArrowheads="1"/>
              </p:cNvSpPr>
              <p:nvPr/>
            </p:nvSpPr>
            <p:spPr bwMode="auto">
              <a:xfrm>
                <a:off x="3206" y="2791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6" name="Rectangle 850"/>
              <p:cNvSpPr>
                <a:spLocks noChangeArrowheads="1"/>
              </p:cNvSpPr>
              <p:nvPr/>
            </p:nvSpPr>
            <p:spPr bwMode="auto">
              <a:xfrm>
                <a:off x="3206" y="2791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7" name="Rectangle 851"/>
              <p:cNvSpPr>
                <a:spLocks noChangeArrowheads="1"/>
              </p:cNvSpPr>
              <p:nvPr/>
            </p:nvSpPr>
            <p:spPr bwMode="auto">
              <a:xfrm>
                <a:off x="3206" y="2791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8" name="Rectangle 852"/>
              <p:cNvSpPr>
                <a:spLocks noChangeArrowheads="1"/>
              </p:cNvSpPr>
              <p:nvPr/>
            </p:nvSpPr>
            <p:spPr bwMode="auto">
              <a:xfrm>
                <a:off x="3206" y="2792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9" name="Rectangle 853"/>
              <p:cNvSpPr>
                <a:spLocks noChangeArrowheads="1"/>
              </p:cNvSpPr>
              <p:nvPr/>
            </p:nvSpPr>
            <p:spPr bwMode="auto">
              <a:xfrm>
                <a:off x="3206" y="2792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0" name="Rectangle 854"/>
              <p:cNvSpPr>
                <a:spLocks noChangeArrowheads="1"/>
              </p:cNvSpPr>
              <p:nvPr/>
            </p:nvSpPr>
            <p:spPr bwMode="auto">
              <a:xfrm>
                <a:off x="3206" y="2793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1" name="Rectangle 855"/>
              <p:cNvSpPr>
                <a:spLocks noChangeArrowheads="1"/>
              </p:cNvSpPr>
              <p:nvPr/>
            </p:nvSpPr>
            <p:spPr bwMode="auto">
              <a:xfrm>
                <a:off x="3206" y="2793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2" name="Rectangle 856"/>
              <p:cNvSpPr>
                <a:spLocks noChangeArrowheads="1"/>
              </p:cNvSpPr>
              <p:nvPr/>
            </p:nvSpPr>
            <p:spPr bwMode="auto">
              <a:xfrm>
                <a:off x="3206" y="2793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3" name="Rectangle 857"/>
              <p:cNvSpPr>
                <a:spLocks noChangeArrowheads="1"/>
              </p:cNvSpPr>
              <p:nvPr/>
            </p:nvSpPr>
            <p:spPr bwMode="auto">
              <a:xfrm>
                <a:off x="3206" y="2794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4" name="Rectangle 858"/>
              <p:cNvSpPr>
                <a:spLocks noChangeArrowheads="1"/>
              </p:cNvSpPr>
              <p:nvPr/>
            </p:nvSpPr>
            <p:spPr bwMode="auto">
              <a:xfrm>
                <a:off x="3206" y="2794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5" name="Rectangle 859"/>
              <p:cNvSpPr>
                <a:spLocks noChangeArrowheads="1"/>
              </p:cNvSpPr>
              <p:nvPr/>
            </p:nvSpPr>
            <p:spPr bwMode="auto">
              <a:xfrm>
                <a:off x="3206" y="2794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6" name="Rectangle 860"/>
              <p:cNvSpPr>
                <a:spLocks noChangeArrowheads="1"/>
              </p:cNvSpPr>
              <p:nvPr/>
            </p:nvSpPr>
            <p:spPr bwMode="auto">
              <a:xfrm>
                <a:off x="3206" y="2795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7" name="Rectangle 861"/>
              <p:cNvSpPr>
                <a:spLocks noChangeArrowheads="1"/>
              </p:cNvSpPr>
              <p:nvPr/>
            </p:nvSpPr>
            <p:spPr bwMode="auto">
              <a:xfrm>
                <a:off x="3206" y="2795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8" name="Rectangle 862"/>
              <p:cNvSpPr>
                <a:spLocks noChangeArrowheads="1"/>
              </p:cNvSpPr>
              <p:nvPr/>
            </p:nvSpPr>
            <p:spPr bwMode="auto">
              <a:xfrm>
                <a:off x="3206" y="2795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9" name="Rectangle 863"/>
              <p:cNvSpPr>
                <a:spLocks noChangeArrowheads="1"/>
              </p:cNvSpPr>
              <p:nvPr/>
            </p:nvSpPr>
            <p:spPr bwMode="auto">
              <a:xfrm>
                <a:off x="3206" y="2796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0" name="Rectangle 864"/>
              <p:cNvSpPr>
                <a:spLocks noChangeArrowheads="1"/>
              </p:cNvSpPr>
              <p:nvPr/>
            </p:nvSpPr>
            <p:spPr bwMode="auto">
              <a:xfrm>
                <a:off x="3206" y="2796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1" name="Rectangle 865"/>
              <p:cNvSpPr>
                <a:spLocks noChangeArrowheads="1"/>
              </p:cNvSpPr>
              <p:nvPr/>
            </p:nvSpPr>
            <p:spPr bwMode="auto">
              <a:xfrm>
                <a:off x="3206" y="2796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2" name="Rectangle 866"/>
              <p:cNvSpPr>
                <a:spLocks noChangeArrowheads="1"/>
              </p:cNvSpPr>
              <p:nvPr/>
            </p:nvSpPr>
            <p:spPr bwMode="auto">
              <a:xfrm>
                <a:off x="3206" y="2797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3" name="Rectangle 867"/>
              <p:cNvSpPr>
                <a:spLocks noChangeArrowheads="1"/>
              </p:cNvSpPr>
              <p:nvPr/>
            </p:nvSpPr>
            <p:spPr bwMode="auto">
              <a:xfrm>
                <a:off x="3206" y="2797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4" name="Rectangle 868"/>
              <p:cNvSpPr>
                <a:spLocks noChangeArrowheads="1"/>
              </p:cNvSpPr>
              <p:nvPr/>
            </p:nvSpPr>
            <p:spPr bwMode="auto">
              <a:xfrm>
                <a:off x="3206" y="2797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5" name="Rectangle 869"/>
              <p:cNvSpPr>
                <a:spLocks noChangeArrowheads="1"/>
              </p:cNvSpPr>
              <p:nvPr/>
            </p:nvSpPr>
            <p:spPr bwMode="auto">
              <a:xfrm>
                <a:off x="3206" y="2798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6" name="Rectangle 870"/>
              <p:cNvSpPr>
                <a:spLocks noChangeArrowheads="1"/>
              </p:cNvSpPr>
              <p:nvPr/>
            </p:nvSpPr>
            <p:spPr bwMode="auto">
              <a:xfrm>
                <a:off x="3206" y="2798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7" name="Rectangle 871"/>
              <p:cNvSpPr>
                <a:spLocks noChangeArrowheads="1"/>
              </p:cNvSpPr>
              <p:nvPr/>
            </p:nvSpPr>
            <p:spPr bwMode="auto">
              <a:xfrm>
                <a:off x="3206" y="2798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8" name="Rectangle 872"/>
              <p:cNvSpPr>
                <a:spLocks noChangeArrowheads="1"/>
              </p:cNvSpPr>
              <p:nvPr/>
            </p:nvSpPr>
            <p:spPr bwMode="auto">
              <a:xfrm>
                <a:off x="3206" y="2799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9" name="Rectangle 873"/>
              <p:cNvSpPr>
                <a:spLocks noChangeArrowheads="1"/>
              </p:cNvSpPr>
              <p:nvPr/>
            </p:nvSpPr>
            <p:spPr bwMode="auto">
              <a:xfrm>
                <a:off x="3206" y="2799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0" name="Rectangle 874"/>
              <p:cNvSpPr>
                <a:spLocks noChangeArrowheads="1"/>
              </p:cNvSpPr>
              <p:nvPr/>
            </p:nvSpPr>
            <p:spPr bwMode="auto">
              <a:xfrm>
                <a:off x="3206" y="2799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1" name="Rectangle 875"/>
              <p:cNvSpPr>
                <a:spLocks noChangeArrowheads="1"/>
              </p:cNvSpPr>
              <p:nvPr/>
            </p:nvSpPr>
            <p:spPr bwMode="auto">
              <a:xfrm>
                <a:off x="3206" y="2800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2" name="Rectangle 876"/>
              <p:cNvSpPr>
                <a:spLocks noChangeArrowheads="1"/>
              </p:cNvSpPr>
              <p:nvPr/>
            </p:nvSpPr>
            <p:spPr bwMode="auto">
              <a:xfrm>
                <a:off x="3206" y="2800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3" name="Rectangle 877"/>
              <p:cNvSpPr>
                <a:spLocks noChangeArrowheads="1"/>
              </p:cNvSpPr>
              <p:nvPr/>
            </p:nvSpPr>
            <p:spPr bwMode="auto">
              <a:xfrm>
                <a:off x="3206" y="2801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4" name="Rectangle 878"/>
              <p:cNvSpPr>
                <a:spLocks noChangeArrowheads="1"/>
              </p:cNvSpPr>
              <p:nvPr/>
            </p:nvSpPr>
            <p:spPr bwMode="auto">
              <a:xfrm>
                <a:off x="3206" y="2801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5" name="Rectangle 879"/>
              <p:cNvSpPr>
                <a:spLocks noChangeArrowheads="1"/>
              </p:cNvSpPr>
              <p:nvPr/>
            </p:nvSpPr>
            <p:spPr bwMode="auto">
              <a:xfrm>
                <a:off x="3206" y="2801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6" name="Rectangle 880"/>
              <p:cNvSpPr>
                <a:spLocks noChangeArrowheads="1"/>
              </p:cNvSpPr>
              <p:nvPr/>
            </p:nvSpPr>
            <p:spPr bwMode="auto">
              <a:xfrm>
                <a:off x="3206" y="2802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7" name="Rectangle 881"/>
              <p:cNvSpPr>
                <a:spLocks noChangeArrowheads="1"/>
              </p:cNvSpPr>
              <p:nvPr/>
            </p:nvSpPr>
            <p:spPr bwMode="auto">
              <a:xfrm>
                <a:off x="3206" y="2802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8" name="Rectangle 882"/>
              <p:cNvSpPr>
                <a:spLocks noChangeArrowheads="1"/>
              </p:cNvSpPr>
              <p:nvPr/>
            </p:nvSpPr>
            <p:spPr bwMode="auto">
              <a:xfrm>
                <a:off x="3206" y="2803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9" name="Oval 883"/>
              <p:cNvSpPr>
                <a:spLocks noChangeArrowheads="1"/>
              </p:cNvSpPr>
              <p:nvPr/>
            </p:nvSpPr>
            <p:spPr bwMode="auto">
              <a:xfrm>
                <a:off x="3206" y="2774"/>
                <a:ext cx="29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0" name="Rectangle 884"/>
              <p:cNvSpPr>
                <a:spLocks noChangeArrowheads="1"/>
              </p:cNvSpPr>
              <p:nvPr/>
            </p:nvSpPr>
            <p:spPr bwMode="auto">
              <a:xfrm>
                <a:off x="3344" y="2705"/>
                <a:ext cx="29" cy="2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1" name="Rectangle 885"/>
              <p:cNvSpPr>
                <a:spLocks noChangeArrowheads="1"/>
              </p:cNvSpPr>
              <p:nvPr/>
            </p:nvSpPr>
            <p:spPr bwMode="auto">
              <a:xfrm>
                <a:off x="3344" y="2707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2" name="Rectangle 886"/>
              <p:cNvSpPr>
                <a:spLocks noChangeArrowheads="1"/>
              </p:cNvSpPr>
              <p:nvPr/>
            </p:nvSpPr>
            <p:spPr bwMode="auto">
              <a:xfrm>
                <a:off x="3344" y="2707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3" name="Rectangle 887"/>
              <p:cNvSpPr>
                <a:spLocks noChangeArrowheads="1"/>
              </p:cNvSpPr>
              <p:nvPr/>
            </p:nvSpPr>
            <p:spPr bwMode="auto">
              <a:xfrm>
                <a:off x="3344" y="2708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4" name="Rectangle 888"/>
              <p:cNvSpPr>
                <a:spLocks noChangeArrowheads="1"/>
              </p:cNvSpPr>
              <p:nvPr/>
            </p:nvSpPr>
            <p:spPr bwMode="auto">
              <a:xfrm>
                <a:off x="3344" y="2708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5" name="Rectangle 889"/>
              <p:cNvSpPr>
                <a:spLocks noChangeArrowheads="1"/>
              </p:cNvSpPr>
              <p:nvPr/>
            </p:nvSpPr>
            <p:spPr bwMode="auto">
              <a:xfrm>
                <a:off x="3344" y="2709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6" name="Rectangle 890"/>
              <p:cNvSpPr>
                <a:spLocks noChangeArrowheads="1"/>
              </p:cNvSpPr>
              <p:nvPr/>
            </p:nvSpPr>
            <p:spPr bwMode="auto">
              <a:xfrm>
                <a:off x="3344" y="2709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7" name="Rectangle 891"/>
              <p:cNvSpPr>
                <a:spLocks noChangeArrowheads="1"/>
              </p:cNvSpPr>
              <p:nvPr/>
            </p:nvSpPr>
            <p:spPr bwMode="auto">
              <a:xfrm>
                <a:off x="3344" y="2709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8" name="Rectangle 892"/>
              <p:cNvSpPr>
                <a:spLocks noChangeArrowheads="1"/>
              </p:cNvSpPr>
              <p:nvPr/>
            </p:nvSpPr>
            <p:spPr bwMode="auto">
              <a:xfrm>
                <a:off x="3344" y="2710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9" name="Rectangle 893"/>
              <p:cNvSpPr>
                <a:spLocks noChangeArrowheads="1"/>
              </p:cNvSpPr>
              <p:nvPr/>
            </p:nvSpPr>
            <p:spPr bwMode="auto">
              <a:xfrm>
                <a:off x="3344" y="2710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0" name="Rectangle 894"/>
              <p:cNvSpPr>
                <a:spLocks noChangeArrowheads="1"/>
              </p:cNvSpPr>
              <p:nvPr/>
            </p:nvSpPr>
            <p:spPr bwMode="auto">
              <a:xfrm>
                <a:off x="3344" y="2711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1" name="Rectangle 895"/>
              <p:cNvSpPr>
                <a:spLocks noChangeArrowheads="1"/>
              </p:cNvSpPr>
              <p:nvPr/>
            </p:nvSpPr>
            <p:spPr bwMode="auto">
              <a:xfrm>
                <a:off x="3344" y="2711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2" name="Rectangle 896"/>
              <p:cNvSpPr>
                <a:spLocks noChangeArrowheads="1"/>
              </p:cNvSpPr>
              <p:nvPr/>
            </p:nvSpPr>
            <p:spPr bwMode="auto">
              <a:xfrm>
                <a:off x="3344" y="2712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3" name="Rectangle 897"/>
              <p:cNvSpPr>
                <a:spLocks noChangeArrowheads="1"/>
              </p:cNvSpPr>
              <p:nvPr/>
            </p:nvSpPr>
            <p:spPr bwMode="auto">
              <a:xfrm>
                <a:off x="3344" y="2712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4" name="Rectangle 898"/>
              <p:cNvSpPr>
                <a:spLocks noChangeArrowheads="1"/>
              </p:cNvSpPr>
              <p:nvPr/>
            </p:nvSpPr>
            <p:spPr bwMode="auto">
              <a:xfrm>
                <a:off x="3344" y="2712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5" name="Rectangle 899"/>
              <p:cNvSpPr>
                <a:spLocks noChangeArrowheads="1"/>
              </p:cNvSpPr>
              <p:nvPr/>
            </p:nvSpPr>
            <p:spPr bwMode="auto">
              <a:xfrm>
                <a:off x="3344" y="2713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6" name="Rectangle 900"/>
              <p:cNvSpPr>
                <a:spLocks noChangeArrowheads="1"/>
              </p:cNvSpPr>
              <p:nvPr/>
            </p:nvSpPr>
            <p:spPr bwMode="auto">
              <a:xfrm>
                <a:off x="3344" y="2713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7" name="Rectangle 901"/>
              <p:cNvSpPr>
                <a:spLocks noChangeArrowheads="1"/>
              </p:cNvSpPr>
              <p:nvPr/>
            </p:nvSpPr>
            <p:spPr bwMode="auto">
              <a:xfrm>
                <a:off x="3344" y="2713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8" name="Rectangle 902"/>
              <p:cNvSpPr>
                <a:spLocks noChangeArrowheads="1"/>
              </p:cNvSpPr>
              <p:nvPr/>
            </p:nvSpPr>
            <p:spPr bwMode="auto">
              <a:xfrm>
                <a:off x="3344" y="2714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9" name="Rectangle 903"/>
              <p:cNvSpPr>
                <a:spLocks noChangeArrowheads="1"/>
              </p:cNvSpPr>
              <p:nvPr/>
            </p:nvSpPr>
            <p:spPr bwMode="auto">
              <a:xfrm>
                <a:off x="3344" y="2714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0" name="Rectangle 904"/>
              <p:cNvSpPr>
                <a:spLocks noChangeArrowheads="1"/>
              </p:cNvSpPr>
              <p:nvPr/>
            </p:nvSpPr>
            <p:spPr bwMode="auto">
              <a:xfrm>
                <a:off x="3344" y="2714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1" name="Rectangle 905"/>
              <p:cNvSpPr>
                <a:spLocks noChangeArrowheads="1"/>
              </p:cNvSpPr>
              <p:nvPr/>
            </p:nvSpPr>
            <p:spPr bwMode="auto">
              <a:xfrm>
                <a:off x="3344" y="2715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2" name="Rectangle 906"/>
              <p:cNvSpPr>
                <a:spLocks noChangeArrowheads="1"/>
              </p:cNvSpPr>
              <p:nvPr/>
            </p:nvSpPr>
            <p:spPr bwMode="auto">
              <a:xfrm>
                <a:off x="3344" y="2715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3" name="Rectangle 907"/>
              <p:cNvSpPr>
                <a:spLocks noChangeArrowheads="1"/>
              </p:cNvSpPr>
              <p:nvPr/>
            </p:nvSpPr>
            <p:spPr bwMode="auto">
              <a:xfrm>
                <a:off x="3344" y="2715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4" name="Rectangle 908"/>
              <p:cNvSpPr>
                <a:spLocks noChangeArrowheads="1"/>
              </p:cNvSpPr>
              <p:nvPr/>
            </p:nvSpPr>
            <p:spPr bwMode="auto">
              <a:xfrm>
                <a:off x="3344" y="2716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5" name="Rectangle 909"/>
              <p:cNvSpPr>
                <a:spLocks noChangeArrowheads="1"/>
              </p:cNvSpPr>
              <p:nvPr/>
            </p:nvSpPr>
            <p:spPr bwMode="auto">
              <a:xfrm>
                <a:off x="3344" y="2716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6" name="Rectangle 910"/>
              <p:cNvSpPr>
                <a:spLocks noChangeArrowheads="1"/>
              </p:cNvSpPr>
              <p:nvPr/>
            </p:nvSpPr>
            <p:spPr bwMode="auto">
              <a:xfrm>
                <a:off x="3344" y="2716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7" name="Rectangle 911"/>
              <p:cNvSpPr>
                <a:spLocks noChangeArrowheads="1"/>
              </p:cNvSpPr>
              <p:nvPr/>
            </p:nvSpPr>
            <p:spPr bwMode="auto">
              <a:xfrm>
                <a:off x="3344" y="2717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8" name="Rectangle 912"/>
              <p:cNvSpPr>
                <a:spLocks noChangeArrowheads="1"/>
              </p:cNvSpPr>
              <p:nvPr/>
            </p:nvSpPr>
            <p:spPr bwMode="auto">
              <a:xfrm>
                <a:off x="3344" y="2717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9" name="Rectangle 913"/>
              <p:cNvSpPr>
                <a:spLocks noChangeArrowheads="1"/>
              </p:cNvSpPr>
              <p:nvPr/>
            </p:nvSpPr>
            <p:spPr bwMode="auto">
              <a:xfrm>
                <a:off x="3344" y="2718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0" name="Rectangle 914"/>
              <p:cNvSpPr>
                <a:spLocks noChangeArrowheads="1"/>
              </p:cNvSpPr>
              <p:nvPr/>
            </p:nvSpPr>
            <p:spPr bwMode="auto">
              <a:xfrm>
                <a:off x="3344" y="2718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1" name="Rectangle 915"/>
              <p:cNvSpPr>
                <a:spLocks noChangeArrowheads="1"/>
              </p:cNvSpPr>
              <p:nvPr/>
            </p:nvSpPr>
            <p:spPr bwMode="auto">
              <a:xfrm>
                <a:off x="3344" y="2718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2" name="Rectangle 916"/>
              <p:cNvSpPr>
                <a:spLocks noChangeArrowheads="1"/>
              </p:cNvSpPr>
              <p:nvPr/>
            </p:nvSpPr>
            <p:spPr bwMode="auto">
              <a:xfrm>
                <a:off x="3344" y="2719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3" name="Rectangle 917"/>
              <p:cNvSpPr>
                <a:spLocks noChangeArrowheads="1"/>
              </p:cNvSpPr>
              <p:nvPr/>
            </p:nvSpPr>
            <p:spPr bwMode="auto">
              <a:xfrm>
                <a:off x="3344" y="2719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4" name="Rectangle 918"/>
              <p:cNvSpPr>
                <a:spLocks noChangeArrowheads="1"/>
              </p:cNvSpPr>
              <p:nvPr/>
            </p:nvSpPr>
            <p:spPr bwMode="auto">
              <a:xfrm>
                <a:off x="3344" y="2719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5" name="Rectangle 919"/>
              <p:cNvSpPr>
                <a:spLocks noChangeArrowheads="1"/>
              </p:cNvSpPr>
              <p:nvPr/>
            </p:nvSpPr>
            <p:spPr bwMode="auto">
              <a:xfrm>
                <a:off x="3344" y="2720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6" name="Rectangle 920"/>
              <p:cNvSpPr>
                <a:spLocks noChangeArrowheads="1"/>
              </p:cNvSpPr>
              <p:nvPr/>
            </p:nvSpPr>
            <p:spPr bwMode="auto">
              <a:xfrm>
                <a:off x="3344" y="2720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7" name="Rectangle 921"/>
              <p:cNvSpPr>
                <a:spLocks noChangeArrowheads="1"/>
              </p:cNvSpPr>
              <p:nvPr/>
            </p:nvSpPr>
            <p:spPr bwMode="auto">
              <a:xfrm>
                <a:off x="3344" y="2720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8" name="Rectangle 922"/>
              <p:cNvSpPr>
                <a:spLocks noChangeArrowheads="1"/>
              </p:cNvSpPr>
              <p:nvPr/>
            </p:nvSpPr>
            <p:spPr bwMode="auto">
              <a:xfrm>
                <a:off x="3344" y="2721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9" name="Rectangle 923"/>
              <p:cNvSpPr>
                <a:spLocks noChangeArrowheads="1"/>
              </p:cNvSpPr>
              <p:nvPr/>
            </p:nvSpPr>
            <p:spPr bwMode="auto">
              <a:xfrm>
                <a:off x="3344" y="2721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0" name="Rectangle 924"/>
              <p:cNvSpPr>
                <a:spLocks noChangeArrowheads="1"/>
              </p:cNvSpPr>
              <p:nvPr/>
            </p:nvSpPr>
            <p:spPr bwMode="auto">
              <a:xfrm>
                <a:off x="3344" y="2721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1" name="Rectangle 925"/>
              <p:cNvSpPr>
                <a:spLocks noChangeArrowheads="1"/>
              </p:cNvSpPr>
              <p:nvPr/>
            </p:nvSpPr>
            <p:spPr bwMode="auto">
              <a:xfrm>
                <a:off x="3344" y="2722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2" name="Rectangle 926"/>
              <p:cNvSpPr>
                <a:spLocks noChangeArrowheads="1"/>
              </p:cNvSpPr>
              <p:nvPr/>
            </p:nvSpPr>
            <p:spPr bwMode="auto">
              <a:xfrm>
                <a:off x="3344" y="2722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3" name="Rectangle 927"/>
              <p:cNvSpPr>
                <a:spLocks noChangeArrowheads="1"/>
              </p:cNvSpPr>
              <p:nvPr/>
            </p:nvSpPr>
            <p:spPr bwMode="auto">
              <a:xfrm>
                <a:off x="3344" y="2722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4" name="Rectangle 928"/>
              <p:cNvSpPr>
                <a:spLocks noChangeArrowheads="1"/>
              </p:cNvSpPr>
              <p:nvPr/>
            </p:nvSpPr>
            <p:spPr bwMode="auto">
              <a:xfrm>
                <a:off x="3344" y="2723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5" name="Rectangle 929"/>
              <p:cNvSpPr>
                <a:spLocks noChangeArrowheads="1"/>
              </p:cNvSpPr>
              <p:nvPr/>
            </p:nvSpPr>
            <p:spPr bwMode="auto">
              <a:xfrm>
                <a:off x="3344" y="2723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6" name="Rectangle 930"/>
              <p:cNvSpPr>
                <a:spLocks noChangeArrowheads="1"/>
              </p:cNvSpPr>
              <p:nvPr/>
            </p:nvSpPr>
            <p:spPr bwMode="auto">
              <a:xfrm>
                <a:off x="3344" y="2723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7" name="Rectangle 931"/>
              <p:cNvSpPr>
                <a:spLocks noChangeArrowheads="1"/>
              </p:cNvSpPr>
              <p:nvPr/>
            </p:nvSpPr>
            <p:spPr bwMode="auto">
              <a:xfrm>
                <a:off x="3344" y="2724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8" name="Rectangle 932"/>
              <p:cNvSpPr>
                <a:spLocks noChangeArrowheads="1"/>
              </p:cNvSpPr>
              <p:nvPr/>
            </p:nvSpPr>
            <p:spPr bwMode="auto">
              <a:xfrm>
                <a:off x="3344" y="2724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9" name="Rectangle 933"/>
              <p:cNvSpPr>
                <a:spLocks noChangeArrowheads="1"/>
              </p:cNvSpPr>
              <p:nvPr/>
            </p:nvSpPr>
            <p:spPr bwMode="auto">
              <a:xfrm>
                <a:off x="3344" y="2724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0" name="Rectangle 934"/>
              <p:cNvSpPr>
                <a:spLocks noChangeArrowheads="1"/>
              </p:cNvSpPr>
              <p:nvPr/>
            </p:nvSpPr>
            <p:spPr bwMode="auto">
              <a:xfrm>
                <a:off x="3344" y="2725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1" name="Rectangle 935"/>
              <p:cNvSpPr>
                <a:spLocks noChangeArrowheads="1"/>
              </p:cNvSpPr>
              <p:nvPr/>
            </p:nvSpPr>
            <p:spPr bwMode="auto">
              <a:xfrm>
                <a:off x="3344" y="2725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2" name="Rectangle 936"/>
              <p:cNvSpPr>
                <a:spLocks noChangeArrowheads="1"/>
              </p:cNvSpPr>
              <p:nvPr/>
            </p:nvSpPr>
            <p:spPr bwMode="auto">
              <a:xfrm>
                <a:off x="3344" y="2725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3" name="Rectangle 937"/>
              <p:cNvSpPr>
                <a:spLocks noChangeArrowheads="1"/>
              </p:cNvSpPr>
              <p:nvPr/>
            </p:nvSpPr>
            <p:spPr bwMode="auto">
              <a:xfrm>
                <a:off x="3344" y="2726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4" name="Rectangle 938"/>
              <p:cNvSpPr>
                <a:spLocks noChangeArrowheads="1"/>
              </p:cNvSpPr>
              <p:nvPr/>
            </p:nvSpPr>
            <p:spPr bwMode="auto">
              <a:xfrm>
                <a:off x="3344" y="2726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5" name="Rectangle 939"/>
              <p:cNvSpPr>
                <a:spLocks noChangeArrowheads="1"/>
              </p:cNvSpPr>
              <p:nvPr/>
            </p:nvSpPr>
            <p:spPr bwMode="auto">
              <a:xfrm>
                <a:off x="3344" y="2726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6" name="Rectangle 940"/>
              <p:cNvSpPr>
                <a:spLocks noChangeArrowheads="1"/>
              </p:cNvSpPr>
              <p:nvPr/>
            </p:nvSpPr>
            <p:spPr bwMode="auto">
              <a:xfrm>
                <a:off x="3344" y="2727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7" name="Rectangle 941"/>
              <p:cNvSpPr>
                <a:spLocks noChangeArrowheads="1"/>
              </p:cNvSpPr>
              <p:nvPr/>
            </p:nvSpPr>
            <p:spPr bwMode="auto">
              <a:xfrm>
                <a:off x="3344" y="2727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8" name="Rectangle 942"/>
              <p:cNvSpPr>
                <a:spLocks noChangeArrowheads="1"/>
              </p:cNvSpPr>
              <p:nvPr/>
            </p:nvSpPr>
            <p:spPr bwMode="auto">
              <a:xfrm>
                <a:off x="3344" y="2727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9" name="Rectangle 943"/>
              <p:cNvSpPr>
                <a:spLocks noChangeArrowheads="1"/>
              </p:cNvSpPr>
              <p:nvPr/>
            </p:nvSpPr>
            <p:spPr bwMode="auto">
              <a:xfrm>
                <a:off x="3344" y="2728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0" name="Rectangle 944"/>
              <p:cNvSpPr>
                <a:spLocks noChangeArrowheads="1"/>
              </p:cNvSpPr>
              <p:nvPr/>
            </p:nvSpPr>
            <p:spPr bwMode="auto">
              <a:xfrm>
                <a:off x="3344" y="2728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1" name="Rectangle 945"/>
              <p:cNvSpPr>
                <a:spLocks noChangeArrowheads="1"/>
              </p:cNvSpPr>
              <p:nvPr/>
            </p:nvSpPr>
            <p:spPr bwMode="auto">
              <a:xfrm>
                <a:off x="3344" y="2729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2" name="Rectangle 946"/>
              <p:cNvSpPr>
                <a:spLocks noChangeArrowheads="1"/>
              </p:cNvSpPr>
              <p:nvPr/>
            </p:nvSpPr>
            <p:spPr bwMode="auto">
              <a:xfrm>
                <a:off x="3344" y="2729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3" name="Rectangle 947"/>
              <p:cNvSpPr>
                <a:spLocks noChangeArrowheads="1"/>
              </p:cNvSpPr>
              <p:nvPr/>
            </p:nvSpPr>
            <p:spPr bwMode="auto">
              <a:xfrm>
                <a:off x="3344" y="2729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4" name="Rectangle 948"/>
              <p:cNvSpPr>
                <a:spLocks noChangeArrowheads="1"/>
              </p:cNvSpPr>
              <p:nvPr/>
            </p:nvSpPr>
            <p:spPr bwMode="auto">
              <a:xfrm>
                <a:off x="3344" y="2730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5" name="Rectangle 949"/>
              <p:cNvSpPr>
                <a:spLocks noChangeArrowheads="1"/>
              </p:cNvSpPr>
              <p:nvPr/>
            </p:nvSpPr>
            <p:spPr bwMode="auto">
              <a:xfrm>
                <a:off x="3344" y="2730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6" name="Rectangle 950"/>
              <p:cNvSpPr>
                <a:spLocks noChangeArrowheads="1"/>
              </p:cNvSpPr>
              <p:nvPr/>
            </p:nvSpPr>
            <p:spPr bwMode="auto">
              <a:xfrm>
                <a:off x="3344" y="2730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7" name="Rectangle 951"/>
              <p:cNvSpPr>
                <a:spLocks noChangeArrowheads="1"/>
              </p:cNvSpPr>
              <p:nvPr/>
            </p:nvSpPr>
            <p:spPr bwMode="auto">
              <a:xfrm>
                <a:off x="3344" y="2731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8" name="Rectangle 952"/>
              <p:cNvSpPr>
                <a:spLocks noChangeArrowheads="1"/>
              </p:cNvSpPr>
              <p:nvPr/>
            </p:nvSpPr>
            <p:spPr bwMode="auto">
              <a:xfrm>
                <a:off x="3344" y="2731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9" name="Rectangle 953"/>
              <p:cNvSpPr>
                <a:spLocks noChangeArrowheads="1"/>
              </p:cNvSpPr>
              <p:nvPr/>
            </p:nvSpPr>
            <p:spPr bwMode="auto">
              <a:xfrm>
                <a:off x="3344" y="2732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0" name="Rectangle 954"/>
              <p:cNvSpPr>
                <a:spLocks noChangeArrowheads="1"/>
              </p:cNvSpPr>
              <p:nvPr/>
            </p:nvSpPr>
            <p:spPr bwMode="auto">
              <a:xfrm>
                <a:off x="3344" y="2732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1" name="Rectangle 955"/>
              <p:cNvSpPr>
                <a:spLocks noChangeArrowheads="1"/>
              </p:cNvSpPr>
              <p:nvPr/>
            </p:nvSpPr>
            <p:spPr bwMode="auto">
              <a:xfrm>
                <a:off x="3344" y="2732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2" name="Rectangle 956"/>
              <p:cNvSpPr>
                <a:spLocks noChangeArrowheads="1"/>
              </p:cNvSpPr>
              <p:nvPr/>
            </p:nvSpPr>
            <p:spPr bwMode="auto">
              <a:xfrm>
                <a:off x="3344" y="2733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3" name="Rectangle 957"/>
              <p:cNvSpPr>
                <a:spLocks noChangeArrowheads="1"/>
              </p:cNvSpPr>
              <p:nvPr/>
            </p:nvSpPr>
            <p:spPr bwMode="auto">
              <a:xfrm>
                <a:off x="3344" y="2733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4" name="Rectangle 958"/>
              <p:cNvSpPr>
                <a:spLocks noChangeArrowheads="1"/>
              </p:cNvSpPr>
              <p:nvPr/>
            </p:nvSpPr>
            <p:spPr bwMode="auto">
              <a:xfrm>
                <a:off x="3344" y="2733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5" name="Rectangle 959"/>
              <p:cNvSpPr>
                <a:spLocks noChangeArrowheads="1"/>
              </p:cNvSpPr>
              <p:nvPr/>
            </p:nvSpPr>
            <p:spPr bwMode="auto">
              <a:xfrm>
                <a:off x="3344" y="2734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6" name="Oval 960"/>
              <p:cNvSpPr>
                <a:spLocks noChangeArrowheads="1"/>
              </p:cNvSpPr>
              <p:nvPr/>
            </p:nvSpPr>
            <p:spPr bwMode="auto">
              <a:xfrm>
                <a:off x="3344" y="2706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7" name="Rectangle 961"/>
              <p:cNvSpPr>
                <a:spLocks noChangeArrowheads="1"/>
              </p:cNvSpPr>
              <p:nvPr/>
            </p:nvSpPr>
            <p:spPr bwMode="auto">
              <a:xfrm>
                <a:off x="3206" y="2564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8" name="Rectangle 962"/>
              <p:cNvSpPr>
                <a:spLocks noChangeArrowheads="1"/>
              </p:cNvSpPr>
              <p:nvPr/>
            </p:nvSpPr>
            <p:spPr bwMode="auto">
              <a:xfrm>
                <a:off x="3206" y="2565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9" name="Rectangle 963"/>
              <p:cNvSpPr>
                <a:spLocks noChangeArrowheads="1"/>
              </p:cNvSpPr>
              <p:nvPr/>
            </p:nvSpPr>
            <p:spPr bwMode="auto">
              <a:xfrm>
                <a:off x="3206" y="2565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0" name="Rectangle 964"/>
              <p:cNvSpPr>
                <a:spLocks noChangeArrowheads="1"/>
              </p:cNvSpPr>
              <p:nvPr/>
            </p:nvSpPr>
            <p:spPr bwMode="auto">
              <a:xfrm>
                <a:off x="3206" y="2566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1" name="Rectangle 965"/>
              <p:cNvSpPr>
                <a:spLocks noChangeArrowheads="1"/>
              </p:cNvSpPr>
              <p:nvPr/>
            </p:nvSpPr>
            <p:spPr bwMode="auto">
              <a:xfrm>
                <a:off x="3206" y="2567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2" name="Rectangle 966"/>
              <p:cNvSpPr>
                <a:spLocks noChangeArrowheads="1"/>
              </p:cNvSpPr>
              <p:nvPr/>
            </p:nvSpPr>
            <p:spPr bwMode="auto">
              <a:xfrm>
                <a:off x="3206" y="2567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3" name="Rectangle 967"/>
              <p:cNvSpPr>
                <a:spLocks noChangeArrowheads="1"/>
              </p:cNvSpPr>
              <p:nvPr/>
            </p:nvSpPr>
            <p:spPr bwMode="auto">
              <a:xfrm>
                <a:off x="3206" y="2568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4" name="Rectangle 968"/>
              <p:cNvSpPr>
                <a:spLocks noChangeArrowheads="1"/>
              </p:cNvSpPr>
              <p:nvPr/>
            </p:nvSpPr>
            <p:spPr bwMode="auto">
              <a:xfrm>
                <a:off x="3206" y="2568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5" name="Rectangle 969"/>
              <p:cNvSpPr>
                <a:spLocks noChangeArrowheads="1"/>
              </p:cNvSpPr>
              <p:nvPr/>
            </p:nvSpPr>
            <p:spPr bwMode="auto">
              <a:xfrm>
                <a:off x="3206" y="2568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6" name="Rectangle 970"/>
              <p:cNvSpPr>
                <a:spLocks noChangeArrowheads="1"/>
              </p:cNvSpPr>
              <p:nvPr/>
            </p:nvSpPr>
            <p:spPr bwMode="auto">
              <a:xfrm>
                <a:off x="3206" y="2569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7" name="Rectangle 971"/>
              <p:cNvSpPr>
                <a:spLocks noChangeArrowheads="1"/>
              </p:cNvSpPr>
              <p:nvPr/>
            </p:nvSpPr>
            <p:spPr bwMode="auto">
              <a:xfrm>
                <a:off x="3206" y="2569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8" name="Rectangle 972"/>
              <p:cNvSpPr>
                <a:spLocks noChangeArrowheads="1"/>
              </p:cNvSpPr>
              <p:nvPr/>
            </p:nvSpPr>
            <p:spPr bwMode="auto">
              <a:xfrm>
                <a:off x="3206" y="2570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9" name="Rectangle 973"/>
              <p:cNvSpPr>
                <a:spLocks noChangeArrowheads="1"/>
              </p:cNvSpPr>
              <p:nvPr/>
            </p:nvSpPr>
            <p:spPr bwMode="auto">
              <a:xfrm>
                <a:off x="3206" y="2570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0" name="Rectangle 974"/>
              <p:cNvSpPr>
                <a:spLocks noChangeArrowheads="1"/>
              </p:cNvSpPr>
              <p:nvPr/>
            </p:nvSpPr>
            <p:spPr bwMode="auto">
              <a:xfrm>
                <a:off x="3206" y="2571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1" name="Rectangle 975"/>
              <p:cNvSpPr>
                <a:spLocks noChangeArrowheads="1"/>
              </p:cNvSpPr>
              <p:nvPr/>
            </p:nvSpPr>
            <p:spPr bwMode="auto">
              <a:xfrm>
                <a:off x="3206" y="2571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2" name="Rectangle 976"/>
              <p:cNvSpPr>
                <a:spLocks noChangeArrowheads="1"/>
              </p:cNvSpPr>
              <p:nvPr/>
            </p:nvSpPr>
            <p:spPr bwMode="auto">
              <a:xfrm>
                <a:off x="3206" y="2571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3" name="Rectangle 977"/>
              <p:cNvSpPr>
                <a:spLocks noChangeArrowheads="1"/>
              </p:cNvSpPr>
              <p:nvPr/>
            </p:nvSpPr>
            <p:spPr bwMode="auto">
              <a:xfrm>
                <a:off x="3206" y="2572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4" name="Rectangle 978"/>
              <p:cNvSpPr>
                <a:spLocks noChangeArrowheads="1"/>
              </p:cNvSpPr>
              <p:nvPr/>
            </p:nvSpPr>
            <p:spPr bwMode="auto">
              <a:xfrm>
                <a:off x="3206" y="2572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5" name="Rectangle 979"/>
              <p:cNvSpPr>
                <a:spLocks noChangeArrowheads="1"/>
              </p:cNvSpPr>
              <p:nvPr/>
            </p:nvSpPr>
            <p:spPr bwMode="auto">
              <a:xfrm>
                <a:off x="3206" y="2572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6" name="Rectangle 980"/>
              <p:cNvSpPr>
                <a:spLocks noChangeArrowheads="1"/>
              </p:cNvSpPr>
              <p:nvPr/>
            </p:nvSpPr>
            <p:spPr bwMode="auto">
              <a:xfrm>
                <a:off x="3206" y="2573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7" name="Rectangle 981"/>
              <p:cNvSpPr>
                <a:spLocks noChangeArrowheads="1"/>
              </p:cNvSpPr>
              <p:nvPr/>
            </p:nvSpPr>
            <p:spPr bwMode="auto">
              <a:xfrm>
                <a:off x="3206" y="2573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8" name="Rectangle 982"/>
              <p:cNvSpPr>
                <a:spLocks noChangeArrowheads="1"/>
              </p:cNvSpPr>
              <p:nvPr/>
            </p:nvSpPr>
            <p:spPr bwMode="auto">
              <a:xfrm>
                <a:off x="3206" y="2573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9" name="Rectangle 983"/>
              <p:cNvSpPr>
                <a:spLocks noChangeArrowheads="1"/>
              </p:cNvSpPr>
              <p:nvPr/>
            </p:nvSpPr>
            <p:spPr bwMode="auto">
              <a:xfrm>
                <a:off x="3206" y="2574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0" name="Rectangle 984"/>
              <p:cNvSpPr>
                <a:spLocks noChangeArrowheads="1"/>
              </p:cNvSpPr>
              <p:nvPr/>
            </p:nvSpPr>
            <p:spPr bwMode="auto">
              <a:xfrm>
                <a:off x="3206" y="2574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1" name="Rectangle 985"/>
              <p:cNvSpPr>
                <a:spLocks noChangeArrowheads="1"/>
              </p:cNvSpPr>
              <p:nvPr/>
            </p:nvSpPr>
            <p:spPr bwMode="auto">
              <a:xfrm>
                <a:off x="3206" y="2574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2" name="Rectangle 986"/>
              <p:cNvSpPr>
                <a:spLocks noChangeArrowheads="1"/>
              </p:cNvSpPr>
              <p:nvPr/>
            </p:nvSpPr>
            <p:spPr bwMode="auto">
              <a:xfrm>
                <a:off x="3206" y="2575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3" name="Rectangle 987"/>
              <p:cNvSpPr>
                <a:spLocks noChangeArrowheads="1"/>
              </p:cNvSpPr>
              <p:nvPr/>
            </p:nvSpPr>
            <p:spPr bwMode="auto">
              <a:xfrm>
                <a:off x="3206" y="2575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4" name="Rectangle 988"/>
              <p:cNvSpPr>
                <a:spLocks noChangeArrowheads="1"/>
              </p:cNvSpPr>
              <p:nvPr/>
            </p:nvSpPr>
            <p:spPr bwMode="auto">
              <a:xfrm>
                <a:off x="3206" y="2575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5" name="Rectangle 989"/>
              <p:cNvSpPr>
                <a:spLocks noChangeArrowheads="1"/>
              </p:cNvSpPr>
              <p:nvPr/>
            </p:nvSpPr>
            <p:spPr bwMode="auto">
              <a:xfrm>
                <a:off x="3206" y="2576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6" name="Rectangle 990"/>
              <p:cNvSpPr>
                <a:spLocks noChangeArrowheads="1"/>
              </p:cNvSpPr>
              <p:nvPr/>
            </p:nvSpPr>
            <p:spPr bwMode="auto">
              <a:xfrm>
                <a:off x="3206" y="2576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7" name="Rectangle 991"/>
              <p:cNvSpPr>
                <a:spLocks noChangeArrowheads="1"/>
              </p:cNvSpPr>
              <p:nvPr/>
            </p:nvSpPr>
            <p:spPr bwMode="auto">
              <a:xfrm>
                <a:off x="3206" y="2576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8" name="Rectangle 992"/>
              <p:cNvSpPr>
                <a:spLocks noChangeArrowheads="1"/>
              </p:cNvSpPr>
              <p:nvPr/>
            </p:nvSpPr>
            <p:spPr bwMode="auto">
              <a:xfrm>
                <a:off x="3206" y="2577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9" name="Rectangle 993"/>
              <p:cNvSpPr>
                <a:spLocks noChangeArrowheads="1"/>
              </p:cNvSpPr>
              <p:nvPr/>
            </p:nvSpPr>
            <p:spPr bwMode="auto">
              <a:xfrm>
                <a:off x="3206" y="2577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0" name="Rectangle 994"/>
              <p:cNvSpPr>
                <a:spLocks noChangeArrowheads="1"/>
              </p:cNvSpPr>
              <p:nvPr/>
            </p:nvSpPr>
            <p:spPr bwMode="auto">
              <a:xfrm>
                <a:off x="3206" y="2577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1" name="Rectangle 995"/>
              <p:cNvSpPr>
                <a:spLocks noChangeArrowheads="1"/>
              </p:cNvSpPr>
              <p:nvPr/>
            </p:nvSpPr>
            <p:spPr bwMode="auto">
              <a:xfrm>
                <a:off x="3206" y="2578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2" name="Rectangle 996"/>
              <p:cNvSpPr>
                <a:spLocks noChangeArrowheads="1"/>
              </p:cNvSpPr>
              <p:nvPr/>
            </p:nvSpPr>
            <p:spPr bwMode="auto">
              <a:xfrm>
                <a:off x="3206" y="2578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3" name="Rectangle 997"/>
              <p:cNvSpPr>
                <a:spLocks noChangeArrowheads="1"/>
              </p:cNvSpPr>
              <p:nvPr/>
            </p:nvSpPr>
            <p:spPr bwMode="auto">
              <a:xfrm>
                <a:off x="3206" y="2579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4" name="Rectangle 998"/>
              <p:cNvSpPr>
                <a:spLocks noChangeArrowheads="1"/>
              </p:cNvSpPr>
              <p:nvPr/>
            </p:nvSpPr>
            <p:spPr bwMode="auto">
              <a:xfrm>
                <a:off x="3206" y="2579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5" name="Rectangle 999"/>
              <p:cNvSpPr>
                <a:spLocks noChangeArrowheads="1"/>
              </p:cNvSpPr>
              <p:nvPr/>
            </p:nvSpPr>
            <p:spPr bwMode="auto">
              <a:xfrm>
                <a:off x="3206" y="2579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6" name="Rectangle 1000"/>
              <p:cNvSpPr>
                <a:spLocks noChangeArrowheads="1"/>
              </p:cNvSpPr>
              <p:nvPr/>
            </p:nvSpPr>
            <p:spPr bwMode="auto">
              <a:xfrm>
                <a:off x="3206" y="2580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7" name="Rectangle 1001"/>
              <p:cNvSpPr>
                <a:spLocks noChangeArrowheads="1"/>
              </p:cNvSpPr>
              <p:nvPr/>
            </p:nvSpPr>
            <p:spPr bwMode="auto">
              <a:xfrm>
                <a:off x="3206" y="2580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8" name="Rectangle 1002"/>
              <p:cNvSpPr>
                <a:spLocks noChangeArrowheads="1"/>
              </p:cNvSpPr>
              <p:nvPr/>
            </p:nvSpPr>
            <p:spPr bwMode="auto">
              <a:xfrm>
                <a:off x="3206" y="2580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9" name="Rectangle 1003"/>
              <p:cNvSpPr>
                <a:spLocks noChangeArrowheads="1"/>
              </p:cNvSpPr>
              <p:nvPr/>
            </p:nvSpPr>
            <p:spPr bwMode="auto">
              <a:xfrm>
                <a:off x="3206" y="2581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0" name="Rectangle 1004"/>
              <p:cNvSpPr>
                <a:spLocks noChangeArrowheads="1"/>
              </p:cNvSpPr>
              <p:nvPr/>
            </p:nvSpPr>
            <p:spPr bwMode="auto">
              <a:xfrm>
                <a:off x="3206" y="2581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1" name="Rectangle 1005"/>
              <p:cNvSpPr>
                <a:spLocks noChangeArrowheads="1"/>
              </p:cNvSpPr>
              <p:nvPr/>
            </p:nvSpPr>
            <p:spPr bwMode="auto">
              <a:xfrm>
                <a:off x="3206" y="2581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2" name="Rectangle 1006"/>
              <p:cNvSpPr>
                <a:spLocks noChangeArrowheads="1"/>
              </p:cNvSpPr>
              <p:nvPr/>
            </p:nvSpPr>
            <p:spPr bwMode="auto">
              <a:xfrm>
                <a:off x="3206" y="2582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3" name="Rectangle 1007"/>
              <p:cNvSpPr>
                <a:spLocks noChangeArrowheads="1"/>
              </p:cNvSpPr>
              <p:nvPr/>
            </p:nvSpPr>
            <p:spPr bwMode="auto">
              <a:xfrm>
                <a:off x="3206" y="2582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4" name="Rectangle 1008"/>
              <p:cNvSpPr>
                <a:spLocks noChangeArrowheads="1"/>
              </p:cNvSpPr>
              <p:nvPr/>
            </p:nvSpPr>
            <p:spPr bwMode="auto">
              <a:xfrm>
                <a:off x="3206" y="2582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4" name="Group 1210"/>
            <p:cNvGrpSpPr>
              <a:grpSpLocks/>
            </p:cNvGrpSpPr>
            <p:nvPr/>
          </p:nvGrpSpPr>
          <p:grpSpPr bwMode="auto">
            <a:xfrm>
              <a:off x="3068" y="2564"/>
              <a:ext cx="247" cy="312"/>
              <a:chOff x="3068" y="2564"/>
              <a:chExt cx="247" cy="312"/>
            </a:xfrm>
          </p:grpSpPr>
          <p:sp>
            <p:nvSpPr>
              <p:cNvPr id="4355" name="Rectangle 1010"/>
              <p:cNvSpPr>
                <a:spLocks noChangeArrowheads="1"/>
              </p:cNvSpPr>
              <p:nvPr/>
            </p:nvSpPr>
            <p:spPr bwMode="auto">
              <a:xfrm>
                <a:off x="3206" y="2583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6" name="Rectangle 1011"/>
              <p:cNvSpPr>
                <a:spLocks noChangeArrowheads="1"/>
              </p:cNvSpPr>
              <p:nvPr/>
            </p:nvSpPr>
            <p:spPr bwMode="auto">
              <a:xfrm>
                <a:off x="3206" y="2583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7" name="Rectangle 1012"/>
              <p:cNvSpPr>
                <a:spLocks noChangeArrowheads="1"/>
              </p:cNvSpPr>
              <p:nvPr/>
            </p:nvSpPr>
            <p:spPr bwMode="auto">
              <a:xfrm>
                <a:off x="3206" y="2583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8" name="Rectangle 1013"/>
              <p:cNvSpPr>
                <a:spLocks noChangeArrowheads="1"/>
              </p:cNvSpPr>
              <p:nvPr/>
            </p:nvSpPr>
            <p:spPr bwMode="auto">
              <a:xfrm>
                <a:off x="3206" y="2584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9" name="Rectangle 1014"/>
              <p:cNvSpPr>
                <a:spLocks noChangeArrowheads="1"/>
              </p:cNvSpPr>
              <p:nvPr/>
            </p:nvSpPr>
            <p:spPr bwMode="auto">
              <a:xfrm>
                <a:off x="3206" y="2584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0" name="Rectangle 1015"/>
              <p:cNvSpPr>
                <a:spLocks noChangeArrowheads="1"/>
              </p:cNvSpPr>
              <p:nvPr/>
            </p:nvSpPr>
            <p:spPr bwMode="auto">
              <a:xfrm>
                <a:off x="3206" y="2584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1" name="Rectangle 1016"/>
              <p:cNvSpPr>
                <a:spLocks noChangeArrowheads="1"/>
              </p:cNvSpPr>
              <p:nvPr/>
            </p:nvSpPr>
            <p:spPr bwMode="auto">
              <a:xfrm>
                <a:off x="3206" y="2585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2" name="Rectangle 1017"/>
              <p:cNvSpPr>
                <a:spLocks noChangeArrowheads="1"/>
              </p:cNvSpPr>
              <p:nvPr/>
            </p:nvSpPr>
            <p:spPr bwMode="auto">
              <a:xfrm>
                <a:off x="3206" y="2585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3" name="Rectangle 1018"/>
              <p:cNvSpPr>
                <a:spLocks noChangeArrowheads="1"/>
              </p:cNvSpPr>
              <p:nvPr/>
            </p:nvSpPr>
            <p:spPr bwMode="auto">
              <a:xfrm>
                <a:off x="3206" y="2585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4" name="Rectangle 1019"/>
              <p:cNvSpPr>
                <a:spLocks noChangeArrowheads="1"/>
              </p:cNvSpPr>
              <p:nvPr/>
            </p:nvSpPr>
            <p:spPr bwMode="auto">
              <a:xfrm>
                <a:off x="3206" y="2586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5" name="Rectangle 1020"/>
              <p:cNvSpPr>
                <a:spLocks noChangeArrowheads="1"/>
              </p:cNvSpPr>
              <p:nvPr/>
            </p:nvSpPr>
            <p:spPr bwMode="auto">
              <a:xfrm>
                <a:off x="3206" y="2586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6" name="Rectangle 1021"/>
              <p:cNvSpPr>
                <a:spLocks noChangeArrowheads="1"/>
              </p:cNvSpPr>
              <p:nvPr/>
            </p:nvSpPr>
            <p:spPr bwMode="auto">
              <a:xfrm>
                <a:off x="3206" y="2586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7" name="Rectangle 1022"/>
              <p:cNvSpPr>
                <a:spLocks noChangeArrowheads="1"/>
              </p:cNvSpPr>
              <p:nvPr/>
            </p:nvSpPr>
            <p:spPr bwMode="auto">
              <a:xfrm>
                <a:off x="3206" y="2587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8" name="Rectangle 1023"/>
              <p:cNvSpPr>
                <a:spLocks noChangeArrowheads="1"/>
              </p:cNvSpPr>
              <p:nvPr/>
            </p:nvSpPr>
            <p:spPr bwMode="auto">
              <a:xfrm>
                <a:off x="3206" y="2587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9" name="Rectangle 1024"/>
              <p:cNvSpPr>
                <a:spLocks noChangeArrowheads="1"/>
              </p:cNvSpPr>
              <p:nvPr/>
            </p:nvSpPr>
            <p:spPr bwMode="auto">
              <a:xfrm>
                <a:off x="3206" y="2587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0" name="Rectangle 1025"/>
              <p:cNvSpPr>
                <a:spLocks noChangeArrowheads="1"/>
              </p:cNvSpPr>
              <p:nvPr/>
            </p:nvSpPr>
            <p:spPr bwMode="auto">
              <a:xfrm>
                <a:off x="3206" y="2588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1" name="Rectangle 1026"/>
              <p:cNvSpPr>
                <a:spLocks noChangeArrowheads="1"/>
              </p:cNvSpPr>
              <p:nvPr/>
            </p:nvSpPr>
            <p:spPr bwMode="auto">
              <a:xfrm>
                <a:off x="3206" y="2588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2" name="Rectangle 1027"/>
              <p:cNvSpPr>
                <a:spLocks noChangeArrowheads="1"/>
              </p:cNvSpPr>
              <p:nvPr/>
            </p:nvSpPr>
            <p:spPr bwMode="auto">
              <a:xfrm>
                <a:off x="3206" y="2588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3" name="Rectangle 1028"/>
              <p:cNvSpPr>
                <a:spLocks noChangeArrowheads="1"/>
              </p:cNvSpPr>
              <p:nvPr/>
            </p:nvSpPr>
            <p:spPr bwMode="auto">
              <a:xfrm>
                <a:off x="3206" y="2589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4" name="Rectangle 1029"/>
              <p:cNvSpPr>
                <a:spLocks noChangeArrowheads="1"/>
              </p:cNvSpPr>
              <p:nvPr/>
            </p:nvSpPr>
            <p:spPr bwMode="auto">
              <a:xfrm>
                <a:off x="3206" y="2589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5" name="Rectangle 1030"/>
              <p:cNvSpPr>
                <a:spLocks noChangeArrowheads="1"/>
              </p:cNvSpPr>
              <p:nvPr/>
            </p:nvSpPr>
            <p:spPr bwMode="auto">
              <a:xfrm>
                <a:off x="3206" y="2590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6" name="Rectangle 1031"/>
              <p:cNvSpPr>
                <a:spLocks noChangeArrowheads="1"/>
              </p:cNvSpPr>
              <p:nvPr/>
            </p:nvSpPr>
            <p:spPr bwMode="auto">
              <a:xfrm>
                <a:off x="3206" y="2590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7" name="Rectangle 1032"/>
              <p:cNvSpPr>
                <a:spLocks noChangeArrowheads="1"/>
              </p:cNvSpPr>
              <p:nvPr/>
            </p:nvSpPr>
            <p:spPr bwMode="auto">
              <a:xfrm>
                <a:off x="3206" y="2591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8" name="Rectangle 1033"/>
              <p:cNvSpPr>
                <a:spLocks noChangeArrowheads="1"/>
              </p:cNvSpPr>
              <p:nvPr/>
            </p:nvSpPr>
            <p:spPr bwMode="auto">
              <a:xfrm>
                <a:off x="3206" y="2591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9" name="Rectangle 1034"/>
              <p:cNvSpPr>
                <a:spLocks noChangeArrowheads="1"/>
              </p:cNvSpPr>
              <p:nvPr/>
            </p:nvSpPr>
            <p:spPr bwMode="auto">
              <a:xfrm>
                <a:off x="3206" y="2591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0" name="Rectangle 1035"/>
              <p:cNvSpPr>
                <a:spLocks noChangeArrowheads="1"/>
              </p:cNvSpPr>
              <p:nvPr/>
            </p:nvSpPr>
            <p:spPr bwMode="auto">
              <a:xfrm>
                <a:off x="3206" y="2592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1" name="Rectangle 1036"/>
              <p:cNvSpPr>
                <a:spLocks noChangeArrowheads="1"/>
              </p:cNvSpPr>
              <p:nvPr/>
            </p:nvSpPr>
            <p:spPr bwMode="auto">
              <a:xfrm>
                <a:off x="3206" y="2592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2" name="Rectangle 1037"/>
              <p:cNvSpPr>
                <a:spLocks noChangeArrowheads="1"/>
              </p:cNvSpPr>
              <p:nvPr/>
            </p:nvSpPr>
            <p:spPr bwMode="auto">
              <a:xfrm>
                <a:off x="3206" y="2592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3" name="Oval 1038"/>
              <p:cNvSpPr>
                <a:spLocks noChangeArrowheads="1"/>
              </p:cNvSpPr>
              <p:nvPr/>
            </p:nvSpPr>
            <p:spPr bwMode="auto">
              <a:xfrm>
                <a:off x="3206" y="2564"/>
                <a:ext cx="29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4" name="Rectangle 1039"/>
              <p:cNvSpPr>
                <a:spLocks noChangeArrowheads="1"/>
              </p:cNvSpPr>
              <p:nvPr/>
            </p:nvSpPr>
            <p:spPr bwMode="auto">
              <a:xfrm>
                <a:off x="3068" y="2705"/>
                <a:ext cx="29" cy="2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5" name="Rectangle 1040"/>
              <p:cNvSpPr>
                <a:spLocks noChangeArrowheads="1"/>
              </p:cNvSpPr>
              <p:nvPr/>
            </p:nvSpPr>
            <p:spPr bwMode="auto">
              <a:xfrm>
                <a:off x="3068" y="2707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6" name="Rectangle 1041"/>
              <p:cNvSpPr>
                <a:spLocks noChangeArrowheads="1"/>
              </p:cNvSpPr>
              <p:nvPr/>
            </p:nvSpPr>
            <p:spPr bwMode="auto">
              <a:xfrm>
                <a:off x="3068" y="2707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7" name="Rectangle 1042"/>
              <p:cNvSpPr>
                <a:spLocks noChangeArrowheads="1"/>
              </p:cNvSpPr>
              <p:nvPr/>
            </p:nvSpPr>
            <p:spPr bwMode="auto">
              <a:xfrm>
                <a:off x="3068" y="2708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8" name="Rectangle 1043"/>
              <p:cNvSpPr>
                <a:spLocks noChangeArrowheads="1"/>
              </p:cNvSpPr>
              <p:nvPr/>
            </p:nvSpPr>
            <p:spPr bwMode="auto">
              <a:xfrm>
                <a:off x="3068" y="2708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9" name="Rectangle 1044"/>
              <p:cNvSpPr>
                <a:spLocks noChangeArrowheads="1"/>
              </p:cNvSpPr>
              <p:nvPr/>
            </p:nvSpPr>
            <p:spPr bwMode="auto">
              <a:xfrm>
                <a:off x="3068" y="2709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0" name="Rectangle 1045"/>
              <p:cNvSpPr>
                <a:spLocks noChangeArrowheads="1"/>
              </p:cNvSpPr>
              <p:nvPr/>
            </p:nvSpPr>
            <p:spPr bwMode="auto">
              <a:xfrm>
                <a:off x="3068" y="2709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1" name="Rectangle 1046"/>
              <p:cNvSpPr>
                <a:spLocks noChangeArrowheads="1"/>
              </p:cNvSpPr>
              <p:nvPr/>
            </p:nvSpPr>
            <p:spPr bwMode="auto">
              <a:xfrm>
                <a:off x="3068" y="2709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2" name="Rectangle 1047"/>
              <p:cNvSpPr>
                <a:spLocks noChangeArrowheads="1"/>
              </p:cNvSpPr>
              <p:nvPr/>
            </p:nvSpPr>
            <p:spPr bwMode="auto">
              <a:xfrm>
                <a:off x="3068" y="2710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3" name="Rectangle 1048"/>
              <p:cNvSpPr>
                <a:spLocks noChangeArrowheads="1"/>
              </p:cNvSpPr>
              <p:nvPr/>
            </p:nvSpPr>
            <p:spPr bwMode="auto">
              <a:xfrm>
                <a:off x="3068" y="2710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4" name="Rectangle 1049"/>
              <p:cNvSpPr>
                <a:spLocks noChangeArrowheads="1"/>
              </p:cNvSpPr>
              <p:nvPr/>
            </p:nvSpPr>
            <p:spPr bwMode="auto">
              <a:xfrm>
                <a:off x="3068" y="2711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5" name="Rectangle 1050"/>
              <p:cNvSpPr>
                <a:spLocks noChangeArrowheads="1"/>
              </p:cNvSpPr>
              <p:nvPr/>
            </p:nvSpPr>
            <p:spPr bwMode="auto">
              <a:xfrm>
                <a:off x="3068" y="2711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6" name="Rectangle 1051"/>
              <p:cNvSpPr>
                <a:spLocks noChangeArrowheads="1"/>
              </p:cNvSpPr>
              <p:nvPr/>
            </p:nvSpPr>
            <p:spPr bwMode="auto">
              <a:xfrm>
                <a:off x="3068" y="2712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7" name="Rectangle 1052"/>
              <p:cNvSpPr>
                <a:spLocks noChangeArrowheads="1"/>
              </p:cNvSpPr>
              <p:nvPr/>
            </p:nvSpPr>
            <p:spPr bwMode="auto">
              <a:xfrm>
                <a:off x="3068" y="2712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8" name="Rectangle 1053"/>
              <p:cNvSpPr>
                <a:spLocks noChangeArrowheads="1"/>
              </p:cNvSpPr>
              <p:nvPr/>
            </p:nvSpPr>
            <p:spPr bwMode="auto">
              <a:xfrm>
                <a:off x="3068" y="2712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9" name="Rectangle 1054"/>
              <p:cNvSpPr>
                <a:spLocks noChangeArrowheads="1"/>
              </p:cNvSpPr>
              <p:nvPr/>
            </p:nvSpPr>
            <p:spPr bwMode="auto">
              <a:xfrm>
                <a:off x="3068" y="2713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0" name="Rectangle 1055"/>
              <p:cNvSpPr>
                <a:spLocks noChangeArrowheads="1"/>
              </p:cNvSpPr>
              <p:nvPr/>
            </p:nvSpPr>
            <p:spPr bwMode="auto">
              <a:xfrm>
                <a:off x="3068" y="2713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1" name="Rectangle 1056"/>
              <p:cNvSpPr>
                <a:spLocks noChangeArrowheads="1"/>
              </p:cNvSpPr>
              <p:nvPr/>
            </p:nvSpPr>
            <p:spPr bwMode="auto">
              <a:xfrm>
                <a:off x="3068" y="2713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2" name="Rectangle 1057"/>
              <p:cNvSpPr>
                <a:spLocks noChangeArrowheads="1"/>
              </p:cNvSpPr>
              <p:nvPr/>
            </p:nvSpPr>
            <p:spPr bwMode="auto">
              <a:xfrm>
                <a:off x="3068" y="2714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3" name="Rectangle 1058"/>
              <p:cNvSpPr>
                <a:spLocks noChangeArrowheads="1"/>
              </p:cNvSpPr>
              <p:nvPr/>
            </p:nvSpPr>
            <p:spPr bwMode="auto">
              <a:xfrm>
                <a:off x="3068" y="2714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4" name="Rectangle 1059"/>
              <p:cNvSpPr>
                <a:spLocks noChangeArrowheads="1"/>
              </p:cNvSpPr>
              <p:nvPr/>
            </p:nvSpPr>
            <p:spPr bwMode="auto">
              <a:xfrm>
                <a:off x="3068" y="2714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5" name="Rectangle 1060"/>
              <p:cNvSpPr>
                <a:spLocks noChangeArrowheads="1"/>
              </p:cNvSpPr>
              <p:nvPr/>
            </p:nvSpPr>
            <p:spPr bwMode="auto">
              <a:xfrm>
                <a:off x="3068" y="2715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6" name="Rectangle 1061"/>
              <p:cNvSpPr>
                <a:spLocks noChangeArrowheads="1"/>
              </p:cNvSpPr>
              <p:nvPr/>
            </p:nvSpPr>
            <p:spPr bwMode="auto">
              <a:xfrm>
                <a:off x="3068" y="2715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7" name="Rectangle 1062"/>
              <p:cNvSpPr>
                <a:spLocks noChangeArrowheads="1"/>
              </p:cNvSpPr>
              <p:nvPr/>
            </p:nvSpPr>
            <p:spPr bwMode="auto">
              <a:xfrm>
                <a:off x="3068" y="2715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8" name="Rectangle 1063"/>
              <p:cNvSpPr>
                <a:spLocks noChangeArrowheads="1"/>
              </p:cNvSpPr>
              <p:nvPr/>
            </p:nvSpPr>
            <p:spPr bwMode="auto">
              <a:xfrm>
                <a:off x="3068" y="2716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9" name="Rectangle 1064"/>
              <p:cNvSpPr>
                <a:spLocks noChangeArrowheads="1"/>
              </p:cNvSpPr>
              <p:nvPr/>
            </p:nvSpPr>
            <p:spPr bwMode="auto">
              <a:xfrm>
                <a:off x="3068" y="2716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0" name="Rectangle 1065"/>
              <p:cNvSpPr>
                <a:spLocks noChangeArrowheads="1"/>
              </p:cNvSpPr>
              <p:nvPr/>
            </p:nvSpPr>
            <p:spPr bwMode="auto">
              <a:xfrm>
                <a:off x="3068" y="2716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1" name="Rectangle 1066"/>
              <p:cNvSpPr>
                <a:spLocks noChangeArrowheads="1"/>
              </p:cNvSpPr>
              <p:nvPr/>
            </p:nvSpPr>
            <p:spPr bwMode="auto">
              <a:xfrm>
                <a:off x="3068" y="2717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2" name="Rectangle 1067"/>
              <p:cNvSpPr>
                <a:spLocks noChangeArrowheads="1"/>
              </p:cNvSpPr>
              <p:nvPr/>
            </p:nvSpPr>
            <p:spPr bwMode="auto">
              <a:xfrm>
                <a:off x="3068" y="2717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3" name="Rectangle 1068"/>
              <p:cNvSpPr>
                <a:spLocks noChangeArrowheads="1"/>
              </p:cNvSpPr>
              <p:nvPr/>
            </p:nvSpPr>
            <p:spPr bwMode="auto">
              <a:xfrm>
                <a:off x="3068" y="2718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4" name="Rectangle 1069"/>
              <p:cNvSpPr>
                <a:spLocks noChangeArrowheads="1"/>
              </p:cNvSpPr>
              <p:nvPr/>
            </p:nvSpPr>
            <p:spPr bwMode="auto">
              <a:xfrm>
                <a:off x="3068" y="2718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5" name="Rectangle 1070"/>
              <p:cNvSpPr>
                <a:spLocks noChangeArrowheads="1"/>
              </p:cNvSpPr>
              <p:nvPr/>
            </p:nvSpPr>
            <p:spPr bwMode="auto">
              <a:xfrm>
                <a:off x="3068" y="2718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6" name="Rectangle 1071"/>
              <p:cNvSpPr>
                <a:spLocks noChangeArrowheads="1"/>
              </p:cNvSpPr>
              <p:nvPr/>
            </p:nvSpPr>
            <p:spPr bwMode="auto">
              <a:xfrm>
                <a:off x="3068" y="2719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7" name="Rectangle 1072"/>
              <p:cNvSpPr>
                <a:spLocks noChangeArrowheads="1"/>
              </p:cNvSpPr>
              <p:nvPr/>
            </p:nvSpPr>
            <p:spPr bwMode="auto">
              <a:xfrm>
                <a:off x="3068" y="2719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8" name="Rectangle 1073"/>
              <p:cNvSpPr>
                <a:spLocks noChangeArrowheads="1"/>
              </p:cNvSpPr>
              <p:nvPr/>
            </p:nvSpPr>
            <p:spPr bwMode="auto">
              <a:xfrm>
                <a:off x="3068" y="2719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9" name="Rectangle 1074"/>
              <p:cNvSpPr>
                <a:spLocks noChangeArrowheads="1"/>
              </p:cNvSpPr>
              <p:nvPr/>
            </p:nvSpPr>
            <p:spPr bwMode="auto">
              <a:xfrm>
                <a:off x="3068" y="2720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0" name="Rectangle 1075"/>
              <p:cNvSpPr>
                <a:spLocks noChangeArrowheads="1"/>
              </p:cNvSpPr>
              <p:nvPr/>
            </p:nvSpPr>
            <p:spPr bwMode="auto">
              <a:xfrm>
                <a:off x="3068" y="2720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1" name="Rectangle 1076"/>
              <p:cNvSpPr>
                <a:spLocks noChangeArrowheads="1"/>
              </p:cNvSpPr>
              <p:nvPr/>
            </p:nvSpPr>
            <p:spPr bwMode="auto">
              <a:xfrm>
                <a:off x="3068" y="2720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2" name="Rectangle 1077"/>
              <p:cNvSpPr>
                <a:spLocks noChangeArrowheads="1"/>
              </p:cNvSpPr>
              <p:nvPr/>
            </p:nvSpPr>
            <p:spPr bwMode="auto">
              <a:xfrm>
                <a:off x="3068" y="2721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3" name="Rectangle 1078"/>
              <p:cNvSpPr>
                <a:spLocks noChangeArrowheads="1"/>
              </p:cNvSpPr>
              <p:nvPr/>
            </p:nvSpPr>
            <p:spPr bwMode="auto">
              <a:xfrm>
                <a:off x="3068" y="2721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4" name="Rectangle 1079"/>
              <p:cNvSpPr>
                <a:spLocks noChangeArrowheads="1"/>
              </p:cNvSpPr>
              <p:nvPr/>
            </p:nvSpPr>
            <p:spPr bwMode="auto">
              <a:xfrm>
                <a:off x="3068" y="2721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5" name="Rectangle 1080"/>
              <p:cNvSpPr>
                <a:spLocks noChangeArrowheads="1"/>
              </p:cNvSpPr>
              <p:nvPr/>
            </p:nvSpPr>
            <p:spPr bwMode="auto">
              <a:xfrm>
                <a:off x="3068" y="2722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6" name="Rectangle 1081"/>
              <p:cNvSpPr>
                <a:spLocks noChangeArrowheads="1"/>
              </p:cNvSpPr>
              <p:nvPr/>
            </p:nvSpPr>
            <p:spPr bwMode="auto">
              <a:xfrm>
                <a:off x="3068" y="2722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7" name="Rectangle 1082"/>
              <p:cNvSpPr>
                <a:spLocks noChangeArrowheads="1"/>
              </p:cNvSpPr>
              <p:nvPr/>
            </p:nvSpPr>
            <p:spPr bwMode="auto">
              <a:xfrm>
                <a:off x="3068" y="2722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8" name="Rectangle 1083"/>
              <p:cNvSpPr>
                <a:spLocks noChangeArrowheads="1"/>
              </p:cNvSpPr>
              <p:nvPr/>
            </p:nvSpPr>
            <p:spPr bwMode="auto">
              <a:xfrm>
                <a:off x="3068" y="2723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9" name="Rectangle 1084"/>
              <p:cNvSpPr>
                <a:spLocks noChangeArrowheads="1"/>
              </p:cNvSpPr>
              <p:nvPr/>
            </p:nvSpPr>
            <p:spPr bwMode="auto">
              <a:xfrm>
                <a:off x="3068" y="2723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0" name="Rectangle 1085"/>
              <p:cNvSpPr>
                <a:spLocks noChangeArrowheads="1"/>
              </p:cNvSpPr>
              <p:nvPr/>
            </p:nvSpPr>
            <p:spPr bwMode="auto">
              <a:xfrm>
                <a:off x="3068" y="2723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1" name="Rectangle 1086"/>
              <p:cNvSpPr>
                <a:spLocks noChangeArrowheads="1"/>
              </p:cNvSpPr>
              <p:nvPr/>
            </p:nvSpPr>
            <p:spPr bwMode="auto">
              <a:xfrm>
                <a:off x="3068" y="2724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2" name="Rectangle 1087"/>
              <p:cNvSpPr>
                <a:spLocks noChangeArrowheads="1"/>
              </p:cNvSpPr>
              <p:nvPr/>
            </p:nvSpPr>
            <p:spPr bwMode="auto">
              <a:xfrm>
                <a:off x="3068" y="2724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3" name="Rectangle 1088"/>
              <p:cNvSpPr>
                <a:spLocks noChangeArrowheads="1"/>
              </p:cNvSpPr>
              <p:nvPr/>
            </p:nvSpPr>
            <p:spPr bwMode="auto">
              <a:xfrm>
                <a:off x="3068" y="2724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4" name="Rectangle 1089"/>
              <p:cNvSpPr>
                <a:spLocks noChangeArrowheads="1"/>
              </p:cNvSpPr>
              <p:nvPr/>
            </p:nvSpPr>
            <p:spPr bwMode="auto">
              <a:xfrm>
                <a:off x="3068" y="2725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5" name="Rectangle 1090"/>
              <p:cNvSpPr>
                <a:spLocks noChangeArrowheads="1"/>
              </p:cNvSpPr>
              <p:nvPr/>
            </p:nvSpPr>
            <p:spPr bwMode="auto">
              <a:xfrm>
                <a:off x="3068" y="2725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6" name="Rectangle 1091"/>
              <p:cNvSpPr>
                <a:spLocks noChangeArrowheads="1"/>
              </p:cNvSpPr>
              <p:nvPr/>
            </p:nvSpPr>
            <p:spPr bwMode="auto">
              <a:xfrm>
                <a:off x="3068" y="2725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7" name="Rectangle 1092"/>
              <p:cNvSpPr>
                <a:spLocks noChangeArrowheads="1"/>
              </p:cNvSpPr>
              <p:nvPr/>
            </p:nvSpPr>
            <p:spPr bwMode="auto">
              <a:xfrm>
                <a:off x="3068" y="2726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8" name="Rectangle 1093"/>
              <p:cNvSpPr>
                <a:spLocks noChangeArrowheads="1"/>
              </p:cNvSpPr>
              <p:nvPr/>
            </p:nvSpPr>
            <p:spPr bwMode="auto">
              <a:xfrm>
                <a:off x="3068" y="2726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9" name="Rectangle 1094"/>
              <p:cNvSpPr>
                <a:spLocks noChangeArrowheads="1"/>
              </p:cNvSpPr>
              <p:nvPr/>
            </p:nvSpPr>
            <p:spPr bwMode="auto">
              <a:xfrm>
                <a:off x="3068" y="2726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0" name="Rectangle 1095"/>
              <p:cNvSpPr>
                <a:spLocks noChangeArrowheads="1"/>
              </p:cNvSpPr>
              <p:nvPr/>
            </p:nvSpPr>
            <p:spPr bwMode="auto">
              <a:xfrm>
                <a:off x="3068" y="2727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1" name="Rectangle 1096"/>
              <p:cNvSpPr>
                <a:spLocks noChangeArrowheads="1"/>
              </p:cNvSpPr>
              <p:nvPr/>
            </p:nvSpPr>
            <p:spPr bwMode="auto">
              <a:xfrm>
                <a:off x="3068" y="2727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2" name="Rectangle 1097"/>
              <p:cNvSpPr>
                <a:spLocks noChangeArrowheads="1"/>
              </p:cNvSpPr>
              <p:nvPr/>
            </p:nvSpPr>
            <p:spPr bwMode="auto">
              <a:xfrm>
                <a:off x="3068" y="2727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3" name="Rectangle 1098"/>
              <p:cNvSpPr>
                <a:spLocks noChangeArrowheads="1"/>
              </p:cNvSpPr>
              <p:nvPr/>
            </p:nvSpPr>
            <p:spPr bwMode="auto">
              <a:xfrm>
                <a:off x="3068" y="2728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4" name="Rectangle 1099"/>
              <p:cNvSpPr>
                <a:spLocks noChangeArrowheads="1"/>
              </p:cNvSpPr>
              <p:nvPr/>
            </p:nvSpPr>
            <p:spPr bwMode="auto">
              <a:xfrm>
                <a:off x="3068" y="2728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5" name="Rectangle 1100"/>
              <p:cNvSpPr>
                <a:spLocks noChangeArrowheads="1"/>
              </p:cNvSpPr>
              <p:nvPr/>
            </p:nvSpPr>
            <p:spPr bwMode="auto">
              <a:xfrm>
                <a:off x="3068" y="2729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6" name="Rectangle 1101"/>
              <p:cNvSpPr>
                <a:spLocks noChangeArrowheads="1"/>
              </p:cNvSpPr>
              <p:nvPr/>
            </p:nvSpPr>
            <p:spPr bwMode="auto">
              <a:xfrm>
                <a:off x="3068" y="2729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7" name="Rectangle 1102"/>
              <p:cNvSpPr>
                <a:spLocks noChangeArrowheads="1"/>
              </p:cNvSpPr>
              <p:nvPr/>
            </p:nvSpPr>
            <p:spPr bwMode="auto">
              <a:xfrm>
                <a:off x="3068" y="2729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8" name="Rectangle 1103"/>
              <p:cNvSpPr>
                <a:spLocks noChangeArrowheads="1"/>
              </p:cNvSpPr>
              <p:nvPr/>
            </p:nvSpPr>
            <p:spPr bwMode="auto">
              <a:xfrm>
                <a:off x="3068" y="2730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9" name="Rectangle 1104"/>
              <p:cNvSpPr>
                <a:spLocks noChangeArrowheads="1"/>
              </p:cNvSpPr>
              <p:nvPr/>
            </p:nvSpPr>
            <p:spPr bwMode="auto">
              <a:xfrm>
                <a:off x="3068" y="2730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0" name="Rectangle 1105"/>
              <p:cNvSpPr>
                <a:spLocks noChangeArrowheads="1"/>
              </p:cNvSpPr>
              <p:nvPr/>
            </p:nvSpPr>
            <p:spPr bwMode="auto">
              <a:xfrm>
                <a:off x="3068" y="2730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1" name="Rectangle 1106"/>
              <p:cNvSpPr>
                <a:spLocks noChangeArrowheads="1"/>
              </p:cNvSpPr>
              <p:nvPr/>
            </p:nvSpPr>
            <p:spPr bwMode="auto">
              <a:xfrm>
                <a:off x="3068" y="2731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2" name="Rectangle 1107"/>
              <p:cNvSpPr>
                <a:spLocks noChangeArrowheads="1"/>
              </p:cNvSpPr>
              <p:nvPr/>
            </p:nvSpPr>
            <p:spPr bwMode="auto">
              <a:xfrm>
                <a:off x="3068" y="2731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3" name="Rectangle 1108"/>
              <p:cNvSpPr>
                <a:spLocks noChangeArrowheads="1"/>
              </p:cNvSpPr>
              <p:nvPr/>
            </p:nvSpPr>
            <p:spPr bwMode="auto">
              <a:xfrm>
                <a:off x="3068" y="2732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4" name="Rectangle 1109"/>
              <p:cNvSpPr>
                <a:spLocks noChangeArrowheads="1"/>
              </p:cNvSpPr>
              <p:nvPr/>
            </p:nvSpPr>
            <p:spPr bwMode="auto">
              <a:xfrm>
                <a:off x="3068" y="2732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5" name="Rectangle 1110"/>
              <p:cNvSpPr>
                <a:spLocks noChangeArrowheads="1"/>
              </p:cNvSpPr>
              <p:nvPr/>
            </p:nvSpPr>
            <p:spPr bwMode="auto">
              <a:xfrm>
                <a:off x="3068" y="2732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6" name="Rectangle 1111"/>
              <p:cNvSpPr>
                <a:spLocks noChangeArrowheads="1"/>
              </p:cNvSpPr>
              <p:nvPr/>
            </p:nvSpPr>
            <p:spPr bwMode="auto">
              <a:xfrm>
                <a:off x="3068" y="2733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7" name="Rectangle 1112"/>
              <p:cNvSpPr>
                <a:spLocks noChangeArrowheads="1"/>
              </p:cNvSpPr>
              <p:nvPr/>
            </p:nvSpPr>
            <p:spPr bwMode="auto">
              <a:xfrm>
                <a:off x="3068" y="2733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8" name="Rectangle 1113"/>
              <p:cNvSpPr>
                <a:spLocks noChangeArrowheads="1"/>
              </p:cNvSpPr>
              <p:nvPr/>
            </p:nvSpPr>
            <p:spPr bwMode="auto">
              <a:xfrm>
                <a:off x="3068" y="2733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9" name="Rectangle 1114"/>
              <p:cNvSpPr>
                <a:spLocks noChangeArrowheads="1"/>
              </p:cNvSpPr>
              <p:nvPr/>
            </p:nvSpPr>
            <p:spPr bwMode="auto">
              <a:xfrm>
                <a:off x="3068" y="2734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0" name="Oval 1115"/>
              <p:cNvSpPr>
                <a:spLocks noChangeArrowheads="1"/>
              </p:cNvSpPr>
              <p:nvPr/>
            </p:nvSpPr>
            <p:spPr bwMode="auto">
              <a:xfrm>
                <a:off x="3068" y="2706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1" name="Rectangle 1116"/>
              <p:cNvSpPr>
                <a:spLocks noChangeArrowheads="1"/>
              </p:cNvSpPr>
              <p:nvPr/>
            </p:nvSpPr>
            <p:spPr bwMode="auto">
              <a:xfrm>
                <a:off x="3206" y="2847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2" name="Rectangle 1117"/>
              <p:cNvSpPr>
                <a:spLocks noChangeArrowheads="1"/>
              </p:cNvSpPr>
              <p:nvPr/>
            </p:nvSpPr>
            <p:spPr bwMode="auto">
              <a:xfrm>
                <a:off x="3206" y="2848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3" name="Rectangle 1118"/>
              <p:cNvSpPr>
                <a:spLocks noChangeArrowheads="1"/>
              </p:cNvSpPr>
              <p:nvPr/>
            </p:nvSpPr>
            <p:spPr bwMode="auto">
              <a:xfrm>
                <a:off x="3206" y="2848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4" name="Rectangle 1119"/>
              <p:cNvSpPr>
                <a:spLocks noChangeArrowheads="1"/>
              </p:cNvSpPr>
              <p:nvPr/>
            </p:nvSpPr>
            <p:spPr bwMode="auto">
              <a:xfrm>
                <a:off x="3206" y="2849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5" name="Rectangle 1120"/>
              <p:cNvSpPr>
                <a:spLocks noChangeArrowheads="1"/>
              </p:cNvSpPr>
              <p:nvPr/>
            </p:nvSpPr>
            <p:spPr bwMode="auto">
              <a:xfrm>
                <a:off x="3206" y="2850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6" name="Rectangle 1121"/>
              <p:cNvSpPr>
                <a:spLocks noChangeArrowheads="1"/>
              </p:cNvSpPr>
              <p:nvPr/>
            </p:nvSpPr>
            <p:spPr bwMode="auto">
              <a:xfrm>
                <a:off x="3206" y="2850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7" name="Rectangle 1122"/>
              <p:cNvSpPr>
                <a:spLocks noChangeArrowheads="1"/>
              </p:cNvSpPr>
              <p:nvPr/>
            </p:nvSpPr>
            <p:spPr bwMode="auto">
              <a:xfrm>
                <a:off x="3206" y="2850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8" name="Rectangle 1123"/>
              <p:cNvSpPr>
                <a:spLocks noChangeArrowheads="1"/>
              </p:cNvSpPr>
              <p:nvPr/>
            </p:nvSpPr>
            <p:spPr bwMode="auto">
              <a:xfrm>
                <a:off x="3206" y="2851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9" name="Rectangle 1124"/>
              <p:cNvSpPr>
                <a:spLocks noChangeArrowheads="1"/>
              </p:cNvSpPr>
              <p:nvPr/>
            </p:nvSpPr>
            <p:spPr bwMode="auto">
              <a:xfrm>
                <a:off x="3206" y="2851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0" name="Rectangle 1125"/>
              <p:cNvSpPr>
                <a:spLocks noChangeArrowheads="1"/>
              </p:cNvSpPr>
              <p:nvPr/>
            </p:nvSpPr>
            <p:spPr bwMode="auto">
              <a:xfrm>
                <a:off x="3206" y="2852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1" name="Rectangle 1126"/>
              <p:cNvSpPr>
                <a:spLocks noChangeArrowheads="1"/>
              </p:cNvSpPr>
              <p:nvPr/>
            </p:nvSpPr>
            <p:spPr bwMode="auto">
              <a:xfrm>
                <a:off x="3206" y="2852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2" name="Rectangle 1127"/>
              <p:cNvSpPr>
                <a:spLocks noChangeArrowheads="1"/>
              </p:cNvSpPr>
              <p:nvPr/>
            </p:nvSpPr>
            <p:spPr bwMode="auto">
              <a:xfrm>
                <a:off x="3206" y="2852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3" name="Rectangle 1128"/>
              <p:cNvSpPr>
                <a:spLocks noChangeArrowheads="1"/>
              </p:cNvSpPr>
              <p:nvPr/>
            </p:nvSpPr>
            <p:spPr bwMode="auto">
              <a:xfrm>
                <a:off x="3206" y="2853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4" name="Rectangle 1129"/>
              <p:cNvSpPr>
                <a:spLocks noChangeArrowheads="1"/>
              </p:cNvSpPr>
              <p:nvPr/>
            </p:nvSpPr>
            <p:spPr bwMode="auto">
              <a:xfrm>
                <a:off x="3206" y="2853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5" name="Rectangle 1130"/>
              <p:cNvSpPr>
                <a:spLocks noChangeArrowheads="1"/>
              </p:cNvSpPr>
              <p:nvPr/>
            </p:nvSpPr>
            <p:spPr bwMode="auto">
              <a:xfrm>
                <a:off x="3206" y="2854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6" name="Rectangle 1131"/>
              <p:cNvSpPr>
                <a:spLocks noChangeArrowheads="1"/>
              </p:cNvSpPr>
              <p:nvPr/>
            </p:nvSpPr>
            <p:spPr bwMode="auto">
              <a:xfrm>
                <a:off x="3206" y="2854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7" name="Rectangle 1132"/>
              <p:cNvSpPr>
                <a:spLocks noChangeArrowheads="1"/>
              </p:cNvSpPr>
              <p:nvPr/>
            </p:nvSpPr>
            <p:spPr bwMode="auto">
              <a:xfrm>
                <a:off x="3206" y="2854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8" name="Rectangle 1133"/>
              <p:cNvSpPr>
                <a:spLocks noChangeArrowheads="1"/>
              </p:cNvSpPr>
              <p:nvPr/>
            </p:nvSpPr>
            <p:spPr bwMode="auto">
              <a:xfrm>
                <a:off x="3206" y="2855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9" name="Rectangle 1134"/>
              <p:cNvSpPr>
                <a:spLocks noChangeArrowheads="1"/>
              </p:cNvSpPr>
              <p:nvPr/>
            </p:nvSpPr>
            <p:spPr bwMode="auto">
              <a:xfrm>
                <a:off x="3206" y="2855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0" name="Rectangle 1135"/>
              <p:cNvSpPr>
                <a:spLocks noChangeArrowheads="1"/>
              </p:cNvSpPr>
              <p:nvPr/>
            </p:nvSpPr>
            <p:spPr bwMode="auto">
              <a:xfrm>
                <a:off x="3206" y="2855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1" name="Rectangle 1136"/>
              <p:cNvSpPr>
                <a:spLocks noChangeArrowheads="1"/>
              </p:cNvSpPr>
              <p:nvPr/>
            </p:nvSpPr>
            <p:spPr bwMode="auto">
              <a:xfrm>
                <a:off x="3206" y="2856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2" name="Rectangle 1137"/>
              <p:cNvSpPr>
                <a:spLocks noChangeArrowheads="1"/>
              </p:cNvSpPr>
              <p:nvPr/>
            </p:nvSpPr>
            <p:spPr bwMode="auto">
              <a:xfrm>
                <a:off x="3206" y="2856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3" name="Rectangle 1138"/>
              <p:cNvSpPr>
                <a:spLocks noChangeArrowheads="1"/>
              </p:cNvSpPr>
              <p:nvPr/>
            </p:nvSpPr>
            <p:spPr bwMode="auto">
              <a:xfrm>
                <a:off x="3206" y="2857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4" name="Rectangle 1139"/>
              <p:cNvSpPr>
                <a:spLocks noChangeArrowheads="1"/>
              </p:cNvSpPr>
              <p:nvPr/>
            </p:nvSpPr>
            <p:spPr bwMode="auto">
              <a:xfrm>
                <a:off x="3206" y="2857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5" name="Rectangle 1140"/>
              <p:cNvSpPr>
                <a:spLocks noChangeArrowheads="1"/>
              </p:cNvSpPr>
              <p:nvPr/>
            </p:nvSpPr>
            <p:spPr bwMode="auto">
              <a:xfrm>
                <a:off x="3206" y="2857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6" name="Rectangle 1141"/>
              <p:cNvSpPr>
                <a:spLocks noChangeArrowheads="1"/>
              </p:cNvSpPr>
              <p:nvPr/>
            </p:nvSpPr>
            <p:spPr bwMode="auto">
              <a:xfrm>
                <a:off x="3206" y="2858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7" name="Rectangle 1142"/>
              <p:cNvSpPr>
                <a:spLocks noChangeArrowheads="1"/>
              </p:cNvSpPr>
              <p:nvPr/>
            </p:nvSpPr>
            <p:spPr bwMode="auto">
              <a:xfrm>
                <a:off x="3206" y="2858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8" name="Rectangle 1143"/>
              <p:cNvSpPr>
                <a:spLocks noChangeArrowheads="1"/>
              </p:cNvSpPr>
              <p:nvPr/>
            </p:nvSpPr>
            <p:spPr bwMode="auto">
              <a:xfrm>
                <a:off x="3206" y="2858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9" name="Rectangle 1144"/>
              <p:cNvSpPr>
                <a:spLocks noChangeArrowheads="1"/>
              </p:cNvSpPr>
              <p:nvPr/>
            </p:nvSpPr>
            <p:spPr bwMode="auto">
              <a:xfrm>
                <a:off x="3206" y="2859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0" name="Rectangle 1145"/>
              <p:cNvSpPr>
                <a:spLocks noChangeArrowheads="1"/>
              </p:cNvSpPr>
              <p:nvPr/>
            </p:nvSpPr>
            <p:spPr bwMode="auto">
              <a:xfrm>
                <a:off x="3206" y="2859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1" name="Rectangle 1146"/>
              <p:cNvSpPr>
                <a:spLocks noChangeArrowheads="1"/>
              </p:cNvSpPr>
              <p:nvPr/>
            </p:nvSpPr>
            <p:spPr bwMode="auto">
              <a:xfrm>
                <a:off x="3206" y="2859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2" name="Rectangle 1147"/>
              <p:cNvSpPr>
                <a:spLocks noChangeArrowheads="1"/>
              </p:cNvSpPr>
              <p:nvPr/>
            </p:nvSpPr>
            <p:spPr bwMode="auto">
              <a:xfrm>
                <a:off x="3206" y="2860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3" name="Rectangle 1148"/>
              <p:cNvSpPr>
                <a:spLocks noChangeArrowheads="1"/>
              </p:cNvSpPr>
              <p:nvPr/>
            </p:nvSpPr>
            <p:spPr bwMode="auto">
              <a:xfrm>
                <a:off x="3206" y="2860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4" name="Rectangle 1149"/>
              <p:cNvSpPr>
                <a:spLocks noChangeArrowheads="1"/>
              </p:cNvSpPr>
              <p:nvPr/>
            </p:nvSpPr>
            <p:spPr bwMode="auto">
              <a:xfrm>
                <a:off x="3206" y="2860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5" name="Rectangle 1150"/>
              <p:cNvSpPr>
                <a:spLocks noChangeArrowheads="1"/>
              </p:cNvSpPr>
              <p:nvPr/>
            </p:nvSpPr>
            <p:spPr bwMode="auto">
              <a:xfrm>
                <a:off x="3206" y="2861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6" name="Rectangle 1151"/>
              <p:cNvSpPr>
                <a:spLocks noChangeArrowheads="1"/>
              </p:cNvSpPr>
              <p:nvPr/>
            </p:nvSpPr>
            <p:spPr bwMode="auto">
              <a:xfrm>
                <a:off x="3206" y="2861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7" name="Rectangle 1152"/>
              <p:cNvSpPr>
                <a:spLocks noChangeArrowheads="1"/>
              </p:cNvSpPr>
              <p:nvPr/>
            </p:nvSpPr>
            <p:spPr bwMode="auto">
              <a:xfrm>
                <a:off x="3206" y="2861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8" name="Rectangle 1153"/>
              <p:cNvSpPr>
                <a:spLocks noChangeArrowheads="1"/>
              </p:cNvSpPr>
              <p:nvPr/>
            </p:nvSpPr>
            <p:spPr bwMode="auto">
              <a:xfrm>
                <a:off x="3206" y="2862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9" name="Rectangle 1154"/>
              <p:cNvSpPr>
                <a:spLocks noChangeArrowheads="1"/>
              </p:cNvSpPr>
              <p:nvPr/>
            </p:nvSpPr>
            <p:spPr bwMode="auto">
              <a:xfrm>
                <a:off x="3206" y="2862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0" name="Rectangle 1155"/>
              <p:cNvSpPr>
                <a:spLocks noChangeArrowheads="1"/>
              </p:cNvSpPr>
              <p:nvPr/>
            </p:nvSpPr>
            <p:spPr bwMode="auto">
              <a:xfrm>
                <a:off x="3206" y="2862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1" name="Rectangle 1156"/>
              <p:cNvSpPr>
                <a:spLocks noChangeArrowheads="1"/>
              </p:cNvSpPr>
              <p:nvPr/>
            </p:nvSpPr>
            <p:spPr bwMode="auto">
              <a:xfrm>
                <a:off x="3206" y="2863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2" name="Rectangle 1157"/>
              <p:cNvSpPr>
                <a:spLocks noChangeArrowheads="1"/>
              </p:cNvSpPr>
              <p:nvPr/>
            </p:nvSpPr>
            <p:spPr bwMode="auto">
              <a:xfrm>
                <a:off x="3206" y="2863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3" name="Rectangle 1158"/>
              <p:cNvSpPr>
                <a:spLocks noChangeArrowheads="1"/>
              </p:cNvSpPr>
              <p:nvPr/>
            </p:nvSpPr>
            <p:spPr bwMode="auto">
              <a:xfrm>
                <a:off x="3206" y="2863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4" name="Rectangle 1159"/>
              <p:cNvSpPr>
                <a:spLocks noChangeArrowheads="1"/>
              </p:cNvSpPr>
              <p:nvPr/>
            </p:nvSpPr>
            <p:spPr bwMode="auto">
              <a:xfrm>
                <a:off x="3206" y="2864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5" name="Rectangle 1160"/>
              <p:cNvSpPr>
                <a:spLocks noChangeArrowheads="1"/>
              </p:cNvSpPr>
              <p:nvPr/>
            </p:nvSpPr>
            <p:spPr bwMode="auto">
              <a:xfrm>
                <a:off x="3206" y="2864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6" name="Rectangle 1161"/>
              <p:cNvSpPr>
                <a:spLocks noChangeArrowheads="1"/>
              </p:cNvSpPr>
              <p:nvPr/>
            </p:nvSpPr>
            <p:spPr bwMode="auto">
              <a:xfrm>
                <a:off x="3206" y="2864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7" name="Rectangle 1162"/>
              <p:cNvSpPr>
                <a:spLocks noChangeArrowheads="1"/>
              </p:cNvSpPr>
              <p:nvPr/>
            </p:nvSpPr>
            <p:spPr bwMode="auto">
              <a:xfrm>
                <a:off x="3206" y="2865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8" name="Rectangle 1163"/>
              <p:cNvSpPr>
                <a:spLocks noChangeArrowheads="1"/>
              </p:cNvSpPr>
              <p:nvPr/>
            </p:nvSpPr>
            <p:spPr bwMode="auto">
              <a:xfrm>
                <a:off x="3206" y="2865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9" name="Rectangle 1164"/>
              <p:cNvSpPr>
                <a:spLocks noChangeArrowheads="1"/>
              </p:cNvSpPr>
              <p:nvPr/>
            </p:nvSpPr>
            <p:spPr bwMode="auto">
              <a:xfrm>
                <a:off x="3206" y="2865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0" name="Rectangle 1165"/>
              <p:cNvSpPr>
                <a:spLocks noChangeArrowheads="1"/>
              </p:cNvSpPr>
              <p:nvPr/>
            </p:nvSpPr>
            <p:spPr bwMode="auto">
              <a:xfrm>
                <a:off x="3206" y="2866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1" name="Rectangle 1166"/>
              <p:cNvSpPr>
                <a:spLocks noChangeArrowheads="1"/>
              </p:cNvSpPr>
              <p:nvPr/>
            </p:nvSpPr>
            <p:spPr bwMode="auto">
              <a:xfrm>
                <a:off x="3206" y="2866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2" name="Rectangle 1167"/>
              <p:cNvSpPr>
                <a:spLocks noChangeArrowheads="1"/>
              </p:cNvSpPr>
              <p:nvPr/>
            </p:nvSpPr>
            <p:spPr bwMode="auto">
              <a:xfrm>
                <a:off x="3206" y="2866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3" name="Rectangle 1168"/>
              <p:cNvSpPr>
                <a:spLocks noChangeArrowheads="1"/>
              </p:cNvSpPr>
              <p:nvPr/>
            </p:nvSpPr>
            <p:spPr bwMode="auto">
              <a:xfrm>
                <a:off x="3206" y="2867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4" name="Rectangle 1169"/>
              <p:cNvSpPr>
                <a:spLocks noChangeArrowheads="1"/>
              </p:cNvSpPr>
              <p:nvPr/>
            </p:nvSpPr>
            <p:spPr bwMode="auto">
              <a:xfrm>
                <a:off x="3206" y="2867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5" name="Rectangle 1170"/>
              <p:cNvSpPr>
                <a:spLocks noChangeArrowheads="1"/>
              </p:cNvSpPr>
              <p:nvPr/>
            </p:nvSpPr>
            <p:spPr bwMode="auto">
              <a:xfrm>
                <a:off x="3206" y="2868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6" name="Rectangle 1171"/>
              <p:cNvSpPr>
                <a:spLocks noChangeArrowheads="1"/>
              </p:cNvSpPr>
              <p:nvPr/>
            </p:nvSpPr>
            <p:spPr bwMode="auto">
              <a:xfrm>
                <a:off x="3206" y="2868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7" name="Rectangle 1172"/>
              <p:cNvSpPr>
                <a:spLocks noChangeArrowheads="1"/>
              </p:cNvSpPr>
              <p:nvPr/>
            </p:nvSpPr>
            <p:spPr bwMode="auto">
              <a:xfrm>
                <a:off x="3206" y="2868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8" name="Rectangle 1173"/>
              <p:cNvSpPr>
                <a:spLocks noChangeArrowheads="1"/>
              </p:cNvSpPr>
              <p:nvPr/>
            </p:nvSpPr>
            <p:spPr bwMode="auto">
              <a:xfrm>
                <a:off x="3206" y="2869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9" name="Rectangle 1174"/>
              <p:cNvSpPr>
                <a:spLocks noChangeArrowheads="1"/>
              </p:cNvSpPr>
              <p:nvPr/>
            </p:nvSpPr>
            <p:spPr bwMode="auto">
              <a:xfrm>
                <a:off x="3206" y="2869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0" name="Rectangle 1175"/>
              <p:cNvSpPr>
                <a:spLocks noChangeArrowheads="1"/>
              </p:cNvSpPr>
              <p:nvPr/>
            </p:nvSpPr>
            <p:spPr bwMode="auto">
              <a:xfrm>
                <a:off x="3206" y="2869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1" name="Rectangle 1176"/>
              <p:cNvSpPr>
                <a:spLocks noChangeArrowheads="1"/>
              </p:cNvSpPr>
              <p:nvPr/>
            </p:nvSpPr>
            <p:spPr bwMode="auto">
              <a:xfrm>
                <a:off x="3206" y="2870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2" name="Rectangle 1177"/>
              <p:cNvSpPr>
                <a:spLocks noChangeArrowheads="1"/>
              </p:cNvSpPr>
              <p:nvPr/>
            </p:nvSpPr>
            <p:spPr bwMode="auto">
              <a:xfrm>
                <a:off x="3206" y="2870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3" name="Rectangle 1178"/>
              <p:cNvSpPr>
                <a:spLocks noChangeArrowheads="1"/>
              </p:cNvSpPr>
              <p:nvPr/>
            </p:nvSpPr>
            <p:spPr bwMode="auto">
              <a:xfrm>
                <a:off x="3206" y="2870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4" name="Rectangle 1179"/>
              <p:cNvSpPr>
                <a:spLocks noChangeArrowheads="1"/>
              </p:cNvSpPr>
              <p:nvPr/>
            </p:nvSpPr>
            <p:spPr bwMode="auto">
              <a:xfrm>
                <a:off x="3206" y="2871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5" name="Rectangle 1180"/>
              <p:cNvSpPr>
                <a:spLocks noChangeArrowheads="1"/>
              </p:cNvSpPr>
              <p:nvPr/>
            </p:nvSpPr>
            <p:spPr bwMode="auto">
              <a:xfrm>
                <a:off x="3206" y="2871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6" name="Rectangle 1181"/>
              <p:cNvSpPr>
                <a:spLocks noChangeArrowheads="1"/>
              </p:cNvSpPr>
              <p:nvPr/>
            </p:nvSpPr>
            <p:spPr bwMode="auto">
              <a:xfrm>
                <a:off x="3206" y="2871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7" name="Rectangle 1182"/>
              <p:cNvSpPr>
                <a:spLocks noChangeArrowheads="1"/>
              </p:cNvSpPr>
              <p:nvPr/>
            </p:nvSpPr>
            <p:spPr bwMode="auto">
              <a:xfrm>
                <a:off x="3206" y="2872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8" name="Rectangle 1183"/>
              <p:cNvSpPr>
                <a:spLocks noChangeArrowheads="1"/>
              </p:cNvSpPr>
              <p:nvPr/>
            </p:nvSpPr>
            <p:spPr bwMode="auto">
              <a:xfrm>
                <a:off x="3206" y="2872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9" name="Rectangle 1184"/>
              <p:cNvSpPr>
                <a:spLocks noChangeArrowheads="1"/>
              </p:cNvSpPr>
              <p:nvPr/>
            </p:nvSpPr>
            <p:spPr bwMode="auto">
              <a:xfrm>
                <a:off x="3206" y="2872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0" name="Rectangle 1185"/>
              <p:cNvSpPr>
                <a:spLocks noChangeArrowheads="1"/>
              </p:cNvSpPr>
              <p:nvPr/>
            </p:nvSpPr>
            <p:spPr bwMode="auto">
              <a:xfrm>
                <a:off x="3206" y="2873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1" name="Rectangle 1186"/>
              <p:cNvSpPr>
                <a:spLocks noChangeArrowheads="1"/>
              </p:cNvSpPr>
              <p:nvPr/>
            </p:nvSpPr>
            <p:spPr bwMode="auto">
              <a:xfrm>
                <a:off x="3206" y="2873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2" name="Rectangle 1187"/>
              <p:cNvSpPr>
                <a:spLocks noChangeArrowheads="1"/>
              </p:cNvSpPr>
              <p:nvPr/>
            </p:nvSpPr>
            <p:spPr bwMode="auto">
              <a:xfrm>
                <a:off x="3206" y="2874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3" name="Rectangle 1188"/>
              <p:cNvSpPr>
                <a:spLocks noChangeArrowheads="1"/>
              </p:cNvSpPr>
              <p:nvPr/>
            </p:nvSpPr>
            <p:spPr bwMode="auto">
              <a:xfrm>
                <a:off x="3206" y="2874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4" name="Rectangle 1189"/>
              <p:cNvSpPr>
                <a:spLocks noChangeArrowheads="1"/>
              </p:cNvSpPr>
              <p:nvPr/>
            </p:nvSpPr>
            <p:spPr bwMode="auto">
              <a:xfrm>
                <a:off x="3206" y="2874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5" name="Rectangle 1190"/>
              <p:cNvSpPr>
                <a:spLocks noChangeArrowheads="1"/>
              </p:cNvSpPr>
              <p:nvPr/>
            </p:nvSpPr>
            <p:spPr bwMode="auto">
              <a:xfrm>
                <a:off x="3206" y="2875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6" name="Rectangle 1191"/>
              <p:cNvSpPr>
                <a:spLocks noChangeArrowheads="1"/>
              </p:cNvSpPr>
              <p:nvPr/>
            </p:nvSpPr>
            <p:spPr bwMode="auto">
              <a:xfrm>
                <a:off x="3206" y="2875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7" name="Oval 1192"/>
              <p:cNvSpPr>
                <a:spLocks noChangeArrowheads="1"/>
              </p:cNvSpPr>
              <p:nvPr/>
            </p:nvSpPr>
            <p:spPr bwMode="auto">
              <a:xfrm>
                <a:off x="3206" y="2847"/>
                <a:ext cx="29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8" name="Rectangle 1193"/>
              <p:cNvSpPr>
                <a:spLocks noChangeArrowheads="1"/>
              </p:cNvSpPr>
              <p:nvPr/>
            </p:nvSpPr>
            <p:spPr bwMode="auto">
              <a:xfrm>
                <a:off x="3287" y="2623"/>
                <a:ext cx="28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9" name="Rectangle 1194"/>
              <p:cNvSpPr>
                <a:spLocks noChangeArrowheads="1"/>
              </p:cNvSpPr>
              <p:nvPr/>
            </p:nvSpPr>
            <p:spPr bwMode="auto">
              <a:xfrm>
                <a:off x="3287" y="2624"/>
                <a:ext cx="28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0" name="Rectangle 1195"/>
              <p:cNvSpPr>
                <a:spLocks noChangeArrowheads="1"/>
              </p:cNvSpPr>
              <p:nvPr/>
            </p:nvSpPr>
            <p:spPr bwMode="auto">
              <a:xfrm>
                <a:off x="3287" y="2625"/>
                <a:ext cx="28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1" name="Rectangle 1196"/>
              <p:cNvSpPr>
                <a:spLocks noChangeArrowheads="1"/>
              </p:cNvSpPr>
              <p:nvPr/>
            </p:nvSpPr>
            <p:spPr bwMode="auto">
              <a:xfrm>
                <a:off x="3287" y="2626"/>
                <a:ext cx="28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2" name="Rectangle 1197"/>
              <p:cNvSpPr>
                <a:spLocks noChangeArrowheads="1"/>
              </p:cNvSpPr>
              <p:nvPr/>
            </p:nvSpPr>
            <p:spPr bwMode="auto">
              <a:xfrm>
                <a:off x="3287" y="2626"/>
                <a:ext cx="28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3" name="Rectangle 1198"/>
              <p:cNvSpPr>
                <a:spLocks noChangeArrowheads="1"/>
              </p:cNvSpPr>
              <p:nvPr/>
            </p:nvSpPr>
            <p:spPr bwMode="auto">
              <a:xfrm>
                <a:off x="3287" y="2626"/>
                <a:ext cx="28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4" name="Rectangle 1199"/>
              <p:cNvSpPr>
                <a:spLocks noChangeArrowheads="1"/>
              </p:cNvSpPr>
              <p:nvPr/>
            </p:nvSpPr>
            <p:spPr bwMode="auto">
              <a:xfrm>
                <a:off x="3287" y="2627"/>
                <a:ext cx="28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5" name="Rectangle 1200"/>
              <p:cNvSpPr>
                <a:spLocks noChangeArrowheads="1"/>
              </p:cNvSpPr>
              <p:nvPr/>
            </p:nvSpPr>
            <p:spPr bwMode="auto">
              <a:xfrm>
                <a:off x="3287" y="2627"/>
                <a:ext cx="28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6" name="Rectangle 1201"/>
              <p:cNvSpPr>
                <a:spLocks noChangeArrowheads="1"/>
              </p:cNvSpPr>
              <p:nvPr/>
            </p:nvSpPr>
            <p:spPr bwMode="auto">
              <a:xfrm>
                <a:off x="3287" y="2627"/>
                <a:ext cx="28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7" name="Rectangle 1202"/>
              <p:cNvSpPr>
                <a:spLocks noChangeArrowheads="1"/>
              </p:cNvSpPr>
              <p:nvPr/>
            </p:nvSpPr>
            <p:spPr bwMode="auto">
              <a:xfrm>
                <a:off x="3287" y="2628"/>
                <a:ext cx="28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8" name="Rectangle 1203"/>
              <p:cNvSpPr>
                <a:spLocks noChangeArrowheads="1"/>
              </p:cNvSpPr>
              <p:nvPr/>
            </p:nvSpPr>
            <p:spPr bwMode="auto">
              <a:xfrm>
                <a:off x="3287" y="2628"/>
                <a:ext cx="28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9" name="Rectangle 1204"/>
              <p:cNvSpPr>
                <a:spLocks noChangeArrowheads="1"/>
              </p:cNvSpPr>
              <p:nvPr/>
            </p:nvSpPr>
            <p:spPr bwMode="auto">
              <a:xfrm>
                <a:off x="3287" y="2629"/>
                <a:ext cx="28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0" name="Rectangle 1205"/>
              <p:cNvSpPr>
                <a:spLocks noChangeArrowheads="1"/>
              </p:cNvSpPr>
              <p:nvPr/>
            </p:nvSpPr>
            <p:spPr bwMode="auto">
              <a:xfrm>
                <a:off x="3287" y="2629"/>
                <a:ext cx="28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1" name="Rectangle 1206"/>
              <p:cNvSpPr>
                <a:spLocks noChangeArrowheads="1"/>
              </p:cNvSpPr>
              <p:nvPr/>
            </p:nvSpPr>
            <p:spPr bwMode="auto">
              <a:xfrm>
                <a:off x="3287" y="2630"/>
                <a:ext cx="28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2" name="Rectangle 1207"/>
              <p:cNvSpPr>
                <a:spLocks noChangeArrowheads="1"/>
              </p:cNvSpPr>
              <p:nvPr/>
            </p:nvSpPr>
            <p:spPr bwMode="auto">
              <a:xfrm>
                <a:off x="3287" y="2630"/>
                <a:ext cx="28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3" name="Rectangle 1208"/>
              <p:cNvSpPr>
                <a:spLocks noChangeArrowheads="1"/>
              </p:cNvSpPr>
              <p:nvPr/>
            </p:nvSpPr>
            <p:spPr bwMode="auto">
              <a:xfrm>
                <a:off x="3287" y="2630"/>
                <a:ext cx="28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4" name="Rectangle 1209"/>
              <p:cNvSpPr>
                <a:spLocks noChangeArrowheads="1"/>
              </p:cNvSpPr>
              <p:nvPr/>
            </p:nvSpPr>
            <p:spPr bwMode="auto">
              <a:xfrm>
                <a:off x="3287" y="2631"/>
                <a:ext cx="28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5" name="Group 1411"/>
            <p:cNvGrpSpPr>
              <a:grpSpLocks/>
            </p:cNvGrpSpPr>
            <p:nvPr/>
          </p:nvGrpSpPr>
          <p:grpSpPr bwMode="auto">
            <a:xfrm>
              <a:off x="3126" y="2623"/>
              <a:ext cx="189" cy="189"/>
              <a:chOff x="3126" y="2623"/>
              <a:chExt cx="189" cy="189"/>
            </a:xfrm>
          </p:grpSpPr>
          <p:sp>
            <p:nvSpPr>
              <p:cNvPr id="4155" name="Rectangle 1211"/>
              <p:cNvSpPr>
                <a:spLocks noChangeArrowheads="1"/>
              </p:cNvSpPr>
              <p:nvPr/>
            </p:nvSpPr>
            <p:spPr bwMode="auto">
              <a:xfrm>
                <a:off x="3287" y="2631"/>
                <a:ext cx="28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6" name="Rectangle 1212"/>
              <p:cNvSpPr>
                <a:spLocks noChangeArrowheads="1"/>
              </p:cNvSpPr>
              <p:nvPr/>
            </p:nvSpPr>
            <p:spPr bwMode="auto">
              <a:xfrm>
                <a:off x="3287" y="2632"/>
                <a:ext cx="28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7" name="Rectangle 1213"/>
              <p:cNvSpPr>
                <a:spLocks noChangeArrowheads="1"/>
              </p:cNvSpPr>
              <p:nvPr/>
            </p:nvSpPr>
            <p:spPr bwMode="auto">
              <a:xfrm>
                <a:off x="3287" y="2632"/>
                <a:ext cx="28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8" name="Rectangle 1214"/>
              <p:cNvSpPr>
                <a:spLocks noChangeArrowheads="1"/>
              </p:cNvSpPr>
              <p:nvPr/>
            </p:nvSpPr>
            <p:spPr bwMode="auto">
              <a:xfrm>
                <a:off x="3287" y="2632"/>
                <a:ext cx="28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9" name="Rectangle 1215"/>
              <p:cNvSpPr>
                <a:spLocks noChangeArrowheads="1"/>
              </p:cNvSpPr>
              <p:nvPr/>
            </p:nvSpPr>
            <p:spPr bwMode="auto">
              <a:xfrm>
                <a:off x="3287" y="2633"/>
                <a:ext cx="28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0" name="Rectangle 1216"/>
              <p:cNvSpPr>
                <a:spLocks noChangeArrowheads="1"/>
              </p:cNvSpPr>
              <p:nvPr/>
            </p:nvSpPr>
            <p:spPr bwMode="auto">
              <a:xfrm>
                <a:off x="3287" y="2633"/>
                <a:ext cx="28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1" name="Rectangle 1217"/>
              <p:cNvSpPr>
                <a:spLocks noChangeArrowheads="1"/>
              </p:cNvSpPr>
              <p:nvPr/>
            </p:nvSpPr>
            <p:spPr bwMode="auto">
              <a:xfrm>
                <a:off x="3287" y="2633"/>
                <a:ext cx="28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2" name="Rectangle 1218"/>
              <p:cNvSpPr>
                <a:spLocks noChangeArrowheads="1"/>
              </p:cNvSpPr>
              <p:nvPr/>
            </p:nvSpPr>
            <p:spPr bwMode="auto">
              <a:xfrm>
                <a:off x="3287" y="2634"/>
                <a:ext cx="28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3" name="Rectangle 1219"/>
              <p:cNvSpPr>
                <a:spLocks noChangeArrowheads="1"/>
              </p:cNvSpPr>
              <p:nvPr/>
            </p:nvSpPr>
            <p:spPr bwMode="auto">
              <a:xfrm>
                <a:off x="3287" y="2634"/>
                <a:ext cx="28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4" name="Rectangle 1220"/>
              <p:cNvSpPr>
                <a:spLocks noChangeArrowheads="1"/>
              </p:cNvSpPr>
              <p:nvPr/>
            </p:nvSpPr>
            <p:spPr bwMode="auto">
              <a:xfrm>
                <a:off x="3287" y="2634"/>
                <a:ext cx="28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5" name="Rectangle 1221"/>
              <p:cNvSpPr>
                <a:spLocks noChangeArrowheads="1"/>
              </p:cNvSpPr>
              <p:nvPr/>
            </p:nvSpPr>
            <p:spPr bwMode="auto">
              <a:xfrm>
                <a:off x="3287" y="2635"/>
                <a:ext cx="28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6" name="Rectangle 1222"/>
              <p:cNvSpPr>
                <a:spLocks noChangeArrowheads="1"/>
              </p:cNvSpPr>
              <p:nvPr/>
            </p:nvSpPr>
            <p:spPr bwMode="auto">
              <a:xfrm>
                <a:off x="3287" y="2635"/>
                <a:ext cx="28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7" name="Rectangle 1223"/>
              <p:cNvSpPr>
                <a:spLocks noChangeArrowheads="1"/>
              </p:cNvSpPr>
              <p:nvPr/>
            </p:nvSpPr>
            <p:spPr bwMode="auto">
              <a:xfrm>
                <a:off x="3287" y="2635"/>
                <a:ext cx="28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8" name="Rectangle 1224"/>
              <p:cNvSpPr>
                <a:spLocks noChangeArrowheads="1"/>
              </p:cNvSpPr>
              <p:nvPr/>
            </p:nvSpPr>
            <p:spPr bwMode="auto">
              <a:xfrm>
                <a:off x="3287" y="2636"/>
                <a:ext cx="28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9" name="Rectangle 1225"/>
              <p:cNvSpPr>
                <a:spLocks noChangeArrowheads="1"/>
              </p:cNvSpPr>
              <p:nvPr/>
            </p:nvSpPr>
            <p:spPr bwMode="auto">
              <a:xfrm>
                <a:off x="3287" y="2636"/>
                <a:ext cx="28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0" name="Rectangle 1226"/>
              <p:cNvSpPr>
                <a:spLocks noChangeArrowheads="1"/>
              </p:cNvSpPr>
              <p:nvPr/>
            </p:nvSpPr>
            <p:spPr bwMode="auto">
              <a:xfrm>
                <a:off x="3287" y="2636"/>
                <a:ext cx="28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1" name="Rectangle 1227"/>
              <p:cNvSpPr>
                <a:spLocks noChangeArrowheads="1"/>
              </p:cNvSpPr>
              <p:nvPr/>
            </p:nvSpPr>
            <p:spPr bwMode="auto">
              <a:xfrm>
                <a:off x="3287" y="2637"/>
                <a:ext cx="28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2" name="Rectangle 1228"/>
              <p:cNvSpPr>
                <a:spLocks noChangeArrowheads="1"/>
              </p:cNvSpPr>
              <p:nvPr/>
            </p:nvSpPr>
            <p:spPr bwMode="auto">
              <a:xfrm>
                <a:off x="3287" y="2637"/>
                <a:ext cx="28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3" name="Rectangle 1229"/>
              <p:cNvSpPr>
                <a:spLocks noChangeArrowheads="1"/>
              </p:cNvSpPr>
              <p:nvPr/>
            </p:nvSpPr>
            <p:spPr bwMode="auto">
              <a:xfrm>
                <a:off x="3287" y="2637"/>
                <a:ext cx="28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4" name="Rectangle 1230"/>
              <p:cNvSpPr>
                <a:spLocks noChangeArrowheads="1"/>
              </p:cNvSpPr>
              <p:nvPr/>
            </p:nvSpPr>
            <p:spPr bwMode="auto">
              <a:xfrm>
                <a:off x="3287" y="2638"/>
                <a:ext cx="28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5" name="Rectangle 1231"/>
              <p:cNvSpPr>
                <a:spLocks noChangeArrowheads="1"/>
              </p:cNvSpPr>
              <p:nvPr/>
            </p:nvSpPr>
            <p:spPr bwMode="auto">
              <a:xfrm>
                <a:off x="3287" y="2638"/>
                <a:ext cx="28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6" name="Rectangle 1232"/>
              <p:cNvSpPr>
                <a:spLocks noChangeArrowheads="1"/>
              </p:cNvSpPr>
              <p:nvPr/>
            </p:nvSpPr>
            <p:spPr bwMode="auto">
              <a:xfrm>
                <a:off x="3287" y="2638"/>
                <a:ext cx="28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7" name="Rectangle 1233"/>
              <p:cNvSpPr>
                <a:spLocks noChangeArrowheads="1"/>
              </p:cNvSpPr>
              <p:nvPr/>
            </p:nvSpPr>
            <p:spPr bwMode="auto">
              <a:xfrm>
                <a:off x="3287" y="2639"/>
                <a:ext cx="28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8" name="Rectangle 1234"/>
              <p:cNvSpPr>
                <a:spLocks noChangeArrowheads="1"/>
              </p:cNvSpPr>
              <p:nvPr/>
            </p:nvSpPr>
            <p:spPr bwMode="auto">
              <a:xfrm>
                <a:off x="3287" y="2639"/>
                <a:ext cx="28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9" name="Rectangle 1235"/>
              <p:cNvSpPr>
                <a:spLocks noChangeArrowheads="1"/>
              </p:cNvSpPr>
              <p:nvPr/>
            </p:nvSpPr>
            <p:spPr bwMode="auto">
              <a:xfrm>
                <a:off x="3287" y="2639"/>
                <a:ext cx="28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0" name="Rectangle 1236"/>
              <p:cNvSpPr>
                <a:spLocks noChangeArrowheads="1"/>
              </p:cNvSpPr>
              <p:nvPr/>
            </p:nvSpPr>
            <p:spPr bwMode="auto">
              <a:xfrm>
                <a:off x="3287" y="2640"/>
                <a:ext cx="28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1" name="Rectangle 1237"/>
              <p:cNvSpPr>
                <a:spLocks noChangeArrowheads="1"/>
              </p:cNvSpPr>
              <p:nvPr/>
            </p:nvSpPr>
            <p:spPr bwMode="auto">
              <a:xfrm>
                <a:off x="3287" y="2640"/>
                <a:ext cx="28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2" name="Rectangle 1238"/>
              <p:cNvSpPr>
                <a:spLocks noChangeArrowheads="1"/>
              </p:cNvSpPr>
              <p:nvPr/>
            </p:nvSpPr>
            <p:spPr bwMode="auto">
              <a:xfrm>
                <a:off x="3287" y="2640"/>
                <a:ext cx="28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3" name="Rectangle 1239"/>
              <p:cNvSpPr>
                <a:spLocks noChangeArrowheads="1"/>
              </p:cNvSpPr>
              <p:nvPr/>
            </p:nvSpPr>
            <p:spPr bwMode="auto">
              <a:xfrm>
                <a:off x="3287" y="2641"/>
                <a:ext cx="28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4" name="Rectangle 1240"/>
              <p:cNvSpPr>
                <a:spLocks noChangeArrowheads="1"/>
              </p:cNvSpPr>
              <p:nvPr/>
            </p:nvSpPr>
            <p:spPr bwMode="auto">
              <a:xfrm>
                <a:off x="3287" y="2641"/>
                <a:ext cx="28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5" name="Rectangle 1241"/>
              <p:cNvSpPr>
                <a:spLocks noChangeArrowheads="1"/>
              </p:cNvSpPr>
              <p:nvPr/>
            </p:nvSpPr>
            <p:spPr bwMode="auto">
              <a:xfrm>
                <a:off x="3287" y="2641"/>
                <a:ext cx="28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6" name="Rectangle 1242"/>
              <p:cNvSpPr>
                <a:spLocks noChangeArrowheads="1"/>
              </p:cNvSpPr>
              <p:nvPr/>
            </p:nvSpPr>
            <p:spPr bwMode="auto">
              <a:xfrm>
                <a:off x="3287" y="2642"/>
                <a:ext cx="28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7" name="Rectangle 1243"/>
              <p:cNvSpPr>
                <a:spLocks noChangeArrowheads="1"/>
              </p:cNvSpPr>
              <p:nvPr/>
            </p:nvSpPr>
            <p:spPr bwMode="auto">
              <a:xfrm>
                <a:off x="3287" y="2642"/>
                <a:ext cx="28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8" name="Rectangle 1244"/>
              <p:cNvSpPr>
                <a:spLocks noChangeArrowheads="1"/>
              </p:cNvSpPr>
              <p:nvPr/>
            </p:nvSpPr>
            <p:spPr bwMode="auto">
              <a:xfrm>
                <a:off x="3287" y="2643"/>
                <a:ext cx="28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9" name="Rectangle 1245"/>
              <p:cNvSpPr>
                <a:spLocks noChangeArrowheads="1"/>
              </p:cNvSpPr>
              <p:nvPr/>
            </p:nvSpPr>
            <p:spPr bwMode="auto">
              <a:xfrm>
                <a:off x="3287" y="2643"/>
                <a:ext cx="28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0" name="Rectangle 1246"/>
              <p:cNvSpPr>
                <a:spLocks noChangeArrowheads="1"/>
              </p:cNvSpPr>
              <p:nvPr/>
            </p:nvSpPr>
            <p:spPr bwMode="auto">
              <a:xfrm>
                <a:off x="3287" y="2643"/>
                <a:ext cx="28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1" name="Rectangle 1247"/>
              <p:cNvSpPr>
                <a:spLocks noChangeArrowheads="1"/>
              </p:cNvSpPr>
              <p:nvPr/>
            </p:nvSpPr>
            <p:spPr bwMode="auto">
              <a:xfrm>
                <a:off x="3287" y="2644"/>
                <a:ext cx="28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2" name="Rectangle 1248"/>
              <p:cNvSpPr>
                <a:spLocks noChangeArrowheads="1"/>
              </p:cNvSpPr>
              <p:nvPr/>
            </p:nvSpPr>
            <p:spPr bwMode="auto">
              <a:xfrm>
                <a:off x="3287" y="2644"/>
                <a:ext cx="28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3" name="Rectangle 1249"/>
              <p:cNvSpPr>
                <a:spLocks noChangeArrowheads="1"/>
              </p:cNvSpPr>
              <p:nvPr/>
            </p:nvSpPr>
            <p:spPr bwMode="auto">
              <a:xfrm>
                <a:off x="3287" y="2644"/>
                <a:ext cx="28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4" name="Rectangle 1250"/>
              <p:cNvSpPr>
                <a:spLocks noChangeArrowheads="1"/>
              </p:cNvSpPr>
              <p:nvPr/>
            </p:nvSpPr>
            <p:spPr bwMode="auto">
              <a:xfrm>
                <a:off x="3287" y="2645"/>
                <a:ext cx="28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5" name="Rectangle 1251"/>
              <p:cNvSpPr>
                <a:spLocks noChangeArrowheads="1"/>
              </p:cNvSpPr>
              <p:nvPr/>
            </p:nvSpPr>
            <p:spPr bwMode="auto">
              <a:xfrm>
                <a:off x="3287" y="2645"/>
                <a:ext cx="28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6" name="Rectangle 1252"/>
              <p:cNvSpPr>
                <a:spLocks noChangeArrowheads="1"/>
              </p:cNvSpPr>
              <p:nvPr/>
            </p:nvSpPr>
            <p:spPr bwMode="auto">
              <a:xfrm>
                <a:off x="3287" y="2645"/>
                <a:ext cx="28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7" name="Rectangle 1253"/>
              <p:cNvSpPr>
                <a:spLocks noChangeArrowheads="1"/>
              </p:cNvSpPr>
              <p:nvPr/>
            </p:nvSpPr>
            <p:spPr bwMode="auto">
              <a:xfrm>
                <a:off x="3287" y="2646"/>
                <a:ext cx="28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8" name="Rectangle 1254"/>
              <p:cNvSpPr>
                <a:spLocks noChangeArrowheads="1"/>
              </p:cNvSpPr>
              <p:nvPr/>
            </p:nvSpPr>
            <p:spPr bwMode="auto">
              <a:xfrm>
                <a:off x="3287" y="2646"/>
                <a:ext cx="28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9" name="Rectangle 1255"/>
              <p:cNvSpPr>
                <a:spLocks noChangeArrowheads="1"/>
              </p:cNvSpPr>
              <p:nvPr/>
            </p:nvSpPr>
            <p:spPr bwMode="auto">
              <a:xfrm>
                <a:off x="3287" y="2646"/>
                <a:ext cx="28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0" name="Rectangle 1256"/>
              <p:cNvSpPr>
                <a:spLocks noChangeArrowheads="1"/>
              </p:cNvSpPr>
              <p:nvPr/>
            </p:nvSpPr>
            <p:spPr bwMode="auto">
              <a:xfrm>
                <a:off x="3287" y="2647"/>
                <a:ext cx="28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1" name="Rectangle 1257"/>
              <p:cNvSpPr>
                <a:spLocks noChangeArrowheads="1"/>
              </p:cNvSpPr>
              <p:nvPr/>
            </p:nvSpPr>
            <p:spPr bwMode="auto">
              <a:xfrm>
                <a:off x="3287" y="2647"/>
                <a:ext cx="28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2" name="Rectangle 1258"/>
              <p:cNvSpPr>
                <a:spLocks noChangeArrowheads="1"/>
              </p:cNvSpPr>
              <p:nvPr/>
            </p:nvSpPr>
            <p:spPr bwMode="auto">
              <a:xfrm>
                <a:off x="3287" y="2647"/>
                <a:ext cx="28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3" name="Rectangle 1259"/>
              <p:cNvSpPr>
                <a:spLocks noChangeArrowheads="1"/>
              </p:cNvSpPr>
              <p:nvPr/>
            </p:nvSpPr>
            <p:spPr bwMode="auto">
              <a:xfrm>
                <a:off x="3287" y="2648"/>
                <a:ext cx="28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4" name="Rectangle 1260"/>
              <p:cNvSpPr>
                <a:spLocks noChangeArrowheads="1"/>
              </p:cNvSpPr>
              <p:nvPr/>
            </p:nvSpPr>
            <p:spPr bwMode="auto">
              <a:xfrm>
                <a:off x="3287" y="2648"/>
                <a:ext cx="28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5" name="Rectangle 1261"/>
              <p:cNvSpPr>
                <a:spLocks noChangeArrowheads="1"/>
              </p:cNvSpPr>
              <p:nvPr/>
            </p:nvSpPr>
            <p:spPr bwMode="auto">
              <a:xfrm>
                <a:off x="3287" y="2648"/>
                <a:ext cx="28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6" name="Rectangle 1262"/>
              <p:cNvSpPr>
                <a:spLocks noChangeArrowheads="1"/>
              </p:cNvSpPr>
              <p:nvPr/>
            </p:nvSpPr>
            <p:spPr bwMode="auto">
              <a:xfrm>
                <a:off x="3287" y="2649"/>
                <a:ext cx="28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7" name="Rectangle 1263"/>
              <p:cNvSpPr>
                <a:spLocks noChangeArrowheads="1"/>
              </p:cNvSpPr>
              <p:nvPr/>
            </p:nvSpPr>
            <p:spPr bwMode="auto">
              <a:xfrm>
                <a:off x="3287" y="2649"/>
                <a:ext cx="28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8" name="Rectangle 1264"/>
              <p:cNvSpPr>
                <a:spLocks noChangeArrowheads="1"/>
              </p:cNvSpPr>
              <p:nvPr/>
            </p:nvSpPr>
            <p:spPr bwMode="auto">
              <a:xfrm>
                <a:off x="3287" y="2650"/>
                <a:ext cx="28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9" name="Rectangle 1265"/>
              <p:cNvSpPr>
                <a:spLocks noChangeArrowheads="1"/>
              </p:cNvSpPr>
              <p:nvPr/>
            </p:nvSpPr>
            <p:spPr bwMode="auto">
              <a:xfrm>
                <a:off x="3287" y="2650"/>
                <a:ext cx="28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0" name="Rectangle 1266"/>
              <p:cNvSpPr>
                <a:spLocks noChangeArrowheads="1"/>
              </p:cNvSpPr>
              <p:nvPr/>
            </p:nvSpPr>
            <p:spPr bwMode="auto">
              <a:xfrm>
                <a:off x="3287" y="2650"/>
                <a:ext cx="28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1" name="Rectangle 1267"/>
              <p:cNvSpPr>
                <a:spLocks noChangeArrowheads="1"/>
              </p:cNvSpPr>
              <p:nvPr/>
            </p:nvSpPr>
            <p:spPr bwMode="auto">
              <a:xfrm>
                <a:off x="3287" y="2651"/>
                <a:ext cx="28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2" name="Rectangle 1268"/>
              <p:cNvSpPr>
                <a:spLocks noChangeArrowheads="1"/>
              </p:cNvSpPr>
              <p:nvPr/>
            </p:nvSpPr>
            <p:spPr bwMode="auto">
              <a:xfrm>
                <a:off x="3287" y="2651"/>
                <a:ext cx="28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3" name="Rectangle 1269"/>
              <p:cNvSpPr>
                <a:spLocks noChangeArrowheads="1"/>
              </p:cNvSpPr>
              <p:nvPr/>
            </p:nvSpPr>
            <p:spPr bwMode="auto">
              <a:xfrm>
                <a:off x="3287" y="2651"/>
                <a:ext cx="28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4" name="Oval 1270"/>
              <p:cNvSpPr>
                <a:spLocks noChangeArrowheads="1"/>
              </p:cNvSpPr>
              <p:nvPr/>
            </p:nvSpPr>
            <p:spPr bwMode="auto">
              <a:xfrm>
                <a:off x="3287" y="2623"/>
                <a:ext cx="28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5" name="Rectangle 1271"/>
              <p:cNvSpPr>
                <a:spLocks noChangeArrowheads="1"/>
              </p:cNvSpPr>
              <p:nvPr/>
            </p:nvSpPr>
            <p:spPr bwMode="auto">
              <a:xfrm>
                <a:off x="3126" y="2623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6" name="Rectangle 1272"/>
              <p:cNvSpPr>
                <a:spLocks noChangeArrowheads="1"/>
              </p:cNvSpPr>
              <p:nvPr/>
            </p:nvSpPr>
            <p:spPr bwMode="auto">
              <a:xfrm>
                <a:off x="3126" y="2624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7" name="Rectangle 1273"/>
              <p:cNvSpPr>
                <a:spLocks noChangeArrowheads="1"/>
              </p:cNvSpPr>
              <p:nvPr/>
            </p:nvSpPr>
            <p:spPr bwMode="auto">
              <a:xfrm>
                <a:off x="3126" y="2625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8" name="Rectangle 1274"/>
              <p:cNvSpPr>
                <a:spLocks noChangeArrowheads="1"/>
              </p:cNvSpPr>
              <p:nvPr/>
            </p:nvSpPr>
            <p:spPr bwMode="auto">
              <a:xfrm>
                <a:off x="3126" y="2626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9" name="Rectangle 1275"/>
              <p:cNvSpPr>
                <a:spLocks noChangeArrowheads="1"/>
              </p:cNvSpPr>
              <p:nvPr/>
            </p:nvSpPr>
            <p:spPr bwMode="auto">
              <a:xfrm>
                <a:off x="3126" y="2626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0" name="Rectangle 1276"/>
              <p:cNvSpPr>
                <a:spLocks noChangeArrowheads="1"/>
              </p:cNvSpPr>
              <p:nvPr/>
            </p:nvSpPr>
            <p:spPr bwMode="auto">
              <a:xfrm>
                <a:off x="3126" y="2626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1" name="Rectangle 1277"/>
              <p:cNvSpPr>
                <a:spLocks noChangeArrowheads="1"/>
              </p:cNvSpPr>
              <p:nvPr/>
            </p:nvSpPr>
            <p:spPr bwMode="auto">
              <a:xfrm>
                <a:off x="3126" y="2627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2" name="Rectangle 1278"/>
              <p:cNvSpPr>
                <a:spLocks noChangeArrowheads="1"/>
              </p:cNvSpPr>
              <p:nvPr/>
            </p:nvSpPr>
            <p:spPr bwMode="auto">
              <a:xfrm>
                <a:off x="3126" y="2627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3" name="Rectangle 1279"/>
              <p:cNvSpPr>
                <a:spLocks noChangeArrowheads="1"/>
              </p:cNvSpPr>
              <p:nvPr/>
            </p:nvSpPr>
            <p:spPr bwMode="auto">
              <a:xfrm>
                <a:off x="3126" y="2627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4" name="Rectangle 1280"/>
              <p:cNvSpPr>
                <a:spLocks noChangeArrowheads="1"/>
              </p:cNvSpPr>
              <p:nvPr/>
            </p:nvSpPr>
            <p:spPr bwMode="auto">
              <a:xfrm>
                <a:off x="3126" y="2628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5" name="Rectangle 1281"/>
              <p:cNvSpPr>
                <a:spLocks noChangeArrowheads="1"/>
              </p:cNvSpPr>
              <p:nvPr/>
            </p:nvSpPr>
            <p:spPr bwMode="auto">
              <a:xfrm>
                <a:off x="3126" y="2628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6" name="Rectangle 1282"/>
              <p:cNvSpPr>
                <a:spLocks noChangeArrowheads="1"/>
              </p:cNvSpPr>
              <p:nvPr/>
            </p:nvSpPr>
            <p:spPr bwMode="auto">
              <a:xfrm>
                <a:off x="3126" y="2629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7" name="Rectangle 1283"/>
              <p:cNvSpPr>
                <a:spLocks noChangeArrowheads="1"/>
              </p:cNvSpPr>
              <p:nvPr/>
            </p:nvSpPr>
            <p:spPr bwMode="auto">
              <a:xfrm>
                <a:off x="3126" y="2629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8" name="Rectangle 1284"/>
              <p:cNvSpPr>
                <a:spLocks noChangeArrowheads="1"/>
              </p:cNvSpPr>
              <p:nvPr/>
            </p:nvSpPr>
            <p:spPr bwMode="auto">
              <a:xfrm>
                <a:off x="3126" y="2630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9" name="Rectangle 1285"/>
              <p:cNvSpPr>
                <a:spLocks noChangeArrowheads="1"/>
              </p:cNvSpPr>
              <p:nvPr/>
            </p:nvSpPr>
            <p:spPr bwMode="auto">
              <a:xfrm>
                <a:off x="3126" y="2630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0" name="Rectangle 1286"/>
              <p:cNvSpPr>
                <a:spLocks noChangeArrowheads="1"/>
              </p:cNvSpPr>
              <p:nvPr/>
            </p:nvSpPr>
            <p:spPr bwMode="auto">
              <a:xfrm>
                <a:off x="3126" y="2630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1" name="Rectangle 1287"/>
              <p:cNvSpPr>
                <a:spLocks noChangeArrowheads="1"/>
              </p:cNvSpPr>
              <p:nvPr/>
            </p:nvSpPr>
            <p:spPr bwMode="auto">
              <a:xfrm>
                <a:off x="3126" y="2631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2" name="Rectangle 1288"/>
              <p:cNvSpPr>
                <a:spLocks noChangeArrowheads="1"/>
              </p:cNvSpPr>
              <p:nvPr/>
            </p:nvSpPr>
            <p:spPr bwMode="auto">
              <a:xfrm>
                <a:off x="3126" y="2631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3" name="Rectangle 1289"/>
              <p:cNvSpPr>
                <a:spLocks noChangeArrowheads="1"/>
              </p:cNvSpPr>
              <p:nvPr/>
            </p:nvSpPr>
            <p:spPr bwMode="auto">
              <a:xfrm>
                <a:off x="3126" y="2632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4" name="Rectangle 1290"/>
              <p:cNvSpPr>
                <a:spLocks noChangeArrowheads="1"/>
              </p:cNvSpPr>
              <p:nvPr/>
            </p:nvSpPr>
            <p:spPr bwMode="auto">
              <a:xfrm>
                <a:off x="3126" y="2632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5" name="Rectangle 1291"/>
              <p:cNvSpPr>
                <a:spLocks noChangeArrowheads="1"/>
              </p:cNvSpPr>
              <p:nvPr/>
            </p:nvSpPr>
            <p:spPr bwMode="auto">
              <a:xfrm>
                <a:off x="3126" y="2632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6" name="Rectangle 1292"/>
              <p:cNvSpPr>
                <a:spLocks noChangeArrowheads="1"/>
              </p:cNvSpPr>
              <p:nvPr/>
            </p:nvSpPr>
            <p:spPr bwMode="auto">
              <a:xfrm>
                <a:off x="3126" y="2633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7" name="Rectangle 1293"/>
              <p:cNvSpPr>
                <a:spLocks noChangeArrowheads="1"/>
              </p:cNvSpPr>
              <p:nvPr/>
            </p:nvSpPr>
            <p:spPr bwMode="auto">
              <a:xfrm>
                <a:off x="3126" y="2633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8" name="Rectangle 1294"/>
              <p:cNvSpPr>
                <a:spLocks noChangeArrowheads="1"/>
              </p:cNvSpPr>
              <p:nvPr/>
            </p:nvSpPr>
            <p:spPr bwMode="auto">
              <a:xfrm>
                <a:off x="3126" y="2633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9" name="Rectangle 1295"/>
              <p:cNvSpPr>
                <a:spLocks noChangeArrowheads="1"/>
              </p:cNvSpPr>
              <p:nvPr/>
            </p:nvSpPr>
            <p:spPr bwMode="auto">
              <a:xfrm>
                <a:off x="3126" y="2634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0" name="Rectangle 1296"/>
              <p:cNvSpPr>
                <a:spLocks noChangeArrowheads="1"/>
              </p:cNvSpPr>
              <p:nvPr/>
            </p:nvSpPr>
            <p:spPr bwMode="auto">
              <a:xfrm>
                <a:off x="3126" y="2634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1" name="Rectangle 1297"/>
              <p:cNvSpPr>
                <a:spLocks noChangeArrowheads="1"/>
              </p:cNvSpPr>
              <p:nvPr/>
            </p:nvSpPr>
            <p:spPr bwMode="auto">
              <a:xfrm>
                <a:off x="3126" y="2634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2" name="Rectangle 1298"/>
              <p:cNvSpPr>
                <a:spLocks noChangeArrowheads="1"/>
              </p:cNvSpPr>
              <p:nvPr/>
            </p:nvSpPr>
            <p:spPr bwMode="auto">
              <a:xfrm>
                <a:off x="3126" y="2635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3" name="Rectangle 1299"/>
              <p:cNvSpPr>
                <a:spLocks noChangeArrowheads="1"/>
              </p:cNvSpPr>
              <p:nvPr/>
            </p:nvSpPr>
            <p:spPr bwMode="auto">
              <a:xfrm>
                <a:off x="3126" y="2635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4" name="Rectangle 1300"/>
              <p:cNvSpPr>
                <a:spLocks noChangeArrowheads="1"/>
              </p:cNvSpPr>
              <p:nvPr/>
            </p:nvSpPr>
            <p:spPr bwMode="auto">
              <a:xfrm>
                <a:off x="3126" y="2635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5" name="Rectangle 1301"/>
              <p:cNvSpPr>
                <a:spLocks noChangeArrowheads="1"/>
              </p:cNvSpPr>
              <p:nvPr/>
            </p:nvSpPr>
            <p:spPr bwMode="auto">
              <a:xfrm>
                <a:off x="3126" y="2636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6" name="Rectangle 1302"/>
              <p:cNvSpPr>
                <a:spLocks noChangeArrowheads="1"/>
              </p:cNvSpPr>
              <p:nvPr/>
            </p:nvSpPr>
            <p:spPr bwMode="auto">
              <a:xfrm>
                <a:off x="3126" y="2636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7" name="Rectangle 1303"/>
              <p:cNvSpPr>
                <a:spLocks noChangeArrowheads="1"/>
              </p:cNvSpPr>
              <p:nvPr/>
            </p:nvSpPr>
            <p:spPr bwMode="auto">
              <a:xfrm>
                <a:off x="3126" y="2636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8" name="Rectangle 1304"/>
              <p:cNvSpPr>
                <a:spLocks noChangeArrowheads="1"/>
              </p:cNvSpPr>
              <p:nvPr/>
            </p:nvSpPr>
            <p:spPr bwMode="auto">
              <a:xfrm>
                <a:off x="3126" y="2637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9" name="Rectangle 1305"/>
              <p:cNvSpPr>
                <a:spLocks noChangeArrowheads="1"/>
              </p:cNvSpPr>
              <p:nvPr/>
            </p:nvSpPr>
            <p:spPr bwMode="auto">
              <a:xfrm>
                <a:off x="3126" y="2637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0" name="Rectangle 1306"/>
              <p:cNvSpPr>
                <a:spLocks noChangeArrowheads="1"/>
              </p:cNvSpPr>
              <p:nvPr/>
            </p:nvSpPr>
            <p:spPr bwMode="auto">
              <a:xfrm>
                <a:off x="3126" y="2637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1" name="Rectangle 1307"/>
              <p:cNvSpPr>
                <a:spLocks noChangeArrowheads="1"/>
              </p:cNvSpPr>
              <p:nvPr/>
            </p:nvSpPr>
            <p:spPr bwMode="auto">
              <a:xfrm>
                <a:off x="3126" y="2638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2" name="Rectangle 1308"/>
              <p:cNvSpPr>
                <a:spLocks noChangeArrowheads="1"/>
              </p:cNvSpPr>
              <p:nvPr/>
            </p:nvSpPr>
            <p:spPr bwMode="auto">
              <a:xfrm>
                <a:off x="3126" y="2638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3" name="Rectangle 1309"/>
              <p:cNvSpPr>
                <a:spLocks noChangeArrowheads="1"/>
              </p:cNvSpPr>
              <p:nvPr/>
            </p:nvSpPr>
            <p:spPr bwMode="auto">
              <a:xfrm>
                <a:off x="3126" y="2638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4" name="Rectangle 1310"/>
              <p:cNvSpPr>
                <a:spLocks noChangeArrowheads="1"/>
              </p:cNvSpPr>
              <p:nvPr/>
            </p:nvSpPr>
            <p:spPr bwMode="auto">
              <a:xfrm>
                <a:off x="3126" y="2639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5" name="Rectangle 1311"/>
              <p:cNvSpPr>
                <a:spLocks noChangeArrowheads="1"/>
              </p:cNvSpPr>
              <p:nvPr/>
            </p:nvSpPr>
            <p:spPr bwMode="auto">
              <a:xfrm>
                <a:off x="3126" y="2639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6" name="Rectangle 1312"/>
              <p:cNvSpPr>
                <a:spLocks noChangeArrowheads="1"/>
              </p:cNvSpPr>
              <p:nvPr/>
            </p:nvSpPr>
            <p:spPr bwMode="auto">
              <a:xfrm>
                <a:off x="3126" y="2639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7" name="Rectangle 1313"/>
              <p:cNvSpPr>
                <a:spLocks noChangeArrowheads="1"/>
              </p:cNvSpPr>
              <p:nvPr/>
            </p:nvSpPr>
            <p:spPr bwMode="auto">
              <a:xfrm>
                <a:off x="3126" y="2640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8" name="Rectangle 1314"/>
              <p:cNvSpPr>
                <a:spLocks noChangeArrowheads="1"/>
              </p:cNvSpPr>
              <p:nvPr/>
            </p:nvSpPr>
            <p:spPr bwMode="auto">
              <a:xfrm>
                <a:off x="3126" y="2640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9" name="Rectangle 1315"/>
              <p:cNvSpPr>
                <a:spLocks noChangeArrowheads="1"/>
              </p:cNvSpPr>
              <p:nvPr/>
            </p:nvSpPr>
            <p:spPr bwMode="auto">
              <a:xfrm>
                <a:off x="3126" y="2640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0" name="Rectangle 1316"/>
              <p:cNvSpPr>
                <a:spLocks noChangeArrowheads="1"/>
              </p:cNvSpPr>
              <p:nvPr/>
            </p:nvSpPr>
            <p:spPr bwMode="auto">
              <a:xfrm>
                <a:off x="3126" y="2641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1" name="Rectangle 1317"/>
              <p:cNvSpPr>
                <a:spLocks noChangeArrowheads="1"/>
              </p:cNvSpPr>
              <p:nvPr/>
            </p:nvSpPr>
            <p:spPr bwMode="auto">
              <a:xfrm>
                <a:off x="3126" y="2641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2" name="Rectangle 1318"/>
              <p:cNvSpPr>
                <a:spLocks noChangeArrowheads="1"/>
              </p:cNvSpPr>
              <p:nvPr/>
            </p:nvSpPr>
            <p:spPr bwMode="auto">
              <a:xfrm>
                <a:off x="3126" y="2641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3" name="Rectangle 1319"/>
              <p:cNvSpPr>
                <a:spLocks noChangeArrowheads="1"/>
              </p:cNvSpPr>
              <p:nvPr/>
            </p:nvSpPr>
            <p:spPr bwMode="auto">
              <a:xfrm>
                <a:off x="3126" y="2642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4" name="Rectangle 1320"/>
              <p:cNvSpPr>
                <a:spLocks noChangeArrowheads="1"/>
              </p:cNvSpPr>
              <p:nvPr/>
            </p:nvSpPr>
            <p:spPr bwMode="auto">
              <a:xfrm>
                <a:off x="3126" y="2642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5" name="Rectangle 1321"/>
              <p:cNvSpPr>
                <a:spLocks noChangeArrowheads="1"/>
              </p:cNvSpPr>
              <p:nvPr/>
            </p:nvSpPr>
            <p:spPr bwMode="auto">
              <a:xfrm>
                <a:off x="3126" y="2643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6" name="Rectangle 1322"/>
              <p:cNvSpPr>
                <a:spLocks noChangeArrowheads="1"/>
              </p:cNvSpPr>
              <p:nvPr/>
            </p:nvSpPr>
            <p:spPr bwMode="auto">
              <a:xfrm>
                <a:off x="3126" y="2643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7" name="Rectangle 1323"/>
              <p:cNvSpPr>
                <a:spLocks noChangeArrowheads="1"/>
              </p:cNvSpPr>
              <p:nvPr/>
            </p:nvSpPr>
            <p:spPr bwMode="auto">
              <a:xfrm>
                <a:off x="3126" y="2643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8" name="Rectangle 1324"/>
              <p:cNvSpPr>
                <a:spLocks noChangeArrowheads="1"/>
              </p:cNvSpPr>
              <p:nvPr/>
            </p:nvSpPr>
            <p:spPr bwMode="auto">
              <a:xfrm>
                <a:off x="3126" y="2644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9" name="Rectangle 1325"/>
              <p:cNvSpPr>
                <a:spLocks noChangeArrowheads="1"/>
              </p:cNvSpPr>
              <p:nvPr/>
            </p:nvSpPr>
            <p:spPr bwMode="auto">
              <a:xfrm>
                <a:off x="3126" y="2644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0" name="Rectangle 1326"/>
              <p:cNvSpPr>
                <a:spLocks noChangeArrowheads="1"/>
              </p:cNvSpPr>
              <p:nvPr/>
            </p:nvSpPr>
            <p:spPr bwMode="auto">
              <a:xfrm>
                <a:off x="3126" y="2644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1" name="Rectangle 1327"/>
              <p:cNvSpPr>
                <a:spLocks noChangeArrowheads="1"/>
              </p:cNvSpPr>
              <p:nvPr/>
            </p:nvSpPr>
            <p:spPr bwMode="auto">
              <a:xfrm>
                <a:off x="3126" y="2645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2" name="Rectangle 1328"/>
              <p:cNvSpPr>
                <a:spLocks noChangeArrowheads="1"/>
              </p:cNvSpPr>
              <p:nvPr/>
            </p:nvSpPr>
            <p:spPr bwMode="auto">
              <a:xfrm>
                <a:off x="3126" y="2645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3" name="Rectangle 1329"/>
              <p:cNvSpPr>
                <a:spLocks noChangeArrowheads="1"/>
              </p:cNvSpPr>
              <p:nvPr/>
            </p:nvSpPr>
            <p:spPr bwMode="auto">
              <a:xfrm>
                <a:off x="3126" y="2645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4" name="Rectangle 1330"/>
              <p:cNvSpPr>
                <a:spLocks noChangeArrowheads="1"/>
              </p:cNvSpPr>
              <p:nvPr/>
            </p:nvSpPr>
            <p:spPr bwMode="auto">
              <a:xfrm>
                <a:off x="3126" y="2646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5" name="Rectangle 1331"/>
              <p:cNvSpPr>
                <a:spLocks noChangeArrowheads="1"/>
              </p:cNvSpPr>
              <p:nvPr/>
            </p:nvSpPr>
            <p:spPr bwMode="auto">
              <a:xfrm>
                <a:off x="3126" y="2646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6" name="Rectangle 1332"/>
              <p:cNvSpPr>
                <a:spLocks noChangeArrowheads="1"/>
              </p:cNvSpPr>
              <p:nvPr/>
            </p:nvSpPr>
            <p:spPr bwMode="auto">
              <a:xfrm>
                <a:off x="3126" y="2646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7" name="Rectangle 1333"/>
              <p:cNvSpPr>
                <a:spLocks noChangeArrowheads="1"/>
              </p:cNvSpPr>
              <p:nvPr/>
            </p:nvSpPr>
            <p:spPr bwMode="auto">
              <a:xfrm>
                <a:off x="3126" y="2647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8" name="Rectangle 1334"/>
              <p:cNvSpPr>
                <a:spLocks noChangeArrowheads="1"/>
              </p:cNvSpPr>
              <p:nvPr/>
            </p:nvSpPr>
            <p:spPr bwMode="auto">
              <a:xfrm>
                <a:off x="3126" y="2647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9" name="Rectangle 1335"/>
              <p:cNvSpPr>
                <a:spLocks noChangeArrowheads="1"/>
              </p:cNvSpPr>
              <p:nvPr/>
            </p:nvSpPr>
            <p:spPr bwMode="auto">
              <a:xfrm>
                <a:off x="3126" y="2647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0" name="Rectangle 1336"/>
              <p:cNvSpPr>
                <a:spLocks noChangeArrowheads="1"/>
              </p:cNvSpPr>
              <p:nvPr/>
            </p:nvSpPr>
            <p:spPr bwMode="auto">
              <a:xfrm>
                <a:off x="3126" y="2648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1" name="Rectangle 1337"/>
              <p:cNvSpPr>
                <a:spLocks noChangeArrowheads="1"/>
              </p:cNvSpPr>
              <p:nvPr/>
            </p:nvSpPr>
            <p:spPr bwMode="auto">
              <a:xfrm>
                <a:off x="3126" y="2648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2" name="Rectangle 1338"/>
              <p:cNvSpPr>
                <a:spLocks noChangeArrowheads="1"/>
              </p:cNvSpPr>
              <p:nvPr/>
            </p:nvSpPr>
            <p:spPr bwMode="auto">
              <a:xfrm>
                <a:off x="3126" y="2648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3" name="Rectangle 1339"/>
              <p:cNvSpPr>
                <a:spLocks noChangeArrowheads="1"/>
              </p:cNvSpPr>
              <p:nvPr/>
            </p:nvSpPr>
            <p:spPr bwMode="auto">
              <a:xfrm>
                <a:off x="3126" y="2649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4" name="Rectangle 1340"/>
              <p:cNvSpPr>
                <a:spLocks noChangeArrowheads="1"/>
              </p:cNvSpPr>
              <p:nvPr/>
            </p:nvSpPr>
            <p:spPr bwMode="auto">
              <a:xfrm>
                <a:off x="3126" y="2649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5" name="Rectangle 1341"/>
              <p:cNvSpPr>
                <a:spLocks noChangeArrowheads="1"/>
              </p:cNvSpPr>
              <p:nvPr/>
            </p:nvSpPr>
            <p:spPr bwMode="auto">
              <a:xfrm>
                <a:off x="3126" y="2650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6" name="Rectangle 1342"/>
              <p:cNvSpPr>
                <a:spLocks noChangeArrowheads="1"/>
              </p:cNvSpPr>
              <p:nvPr/>
            </p:nvSpPr>
            <p:spPr bwMode="auto">
              <a:xfrm>
                <a:off x="3126" y="2650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7" name="Rectangle 1343"/>
              <p:cNvSpPr>
                <a:spLocks noChangeArrowheads="1"/>
              </p:cNvSpPr>
              <p:nvPr/>
            </p:nvSpPr>
            <p:spPr bwMode="auto">
              <a:xfrm>
                <a:off x="3126" y="2650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8" name="Rectangle 1344"/>
              <p:cNvSpPr>
                <a:spLocks noChangeArrowheads="1"/>
              </p:cNvSpPr>
              <p:nvPr/>
            </p:nvSpPr>
            <p:spPr bwMode="auto">
              <a:xfrm>
                <a:off x="3126" y="2651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9" name="Rectangle 1345"/>
              <p:cNvSpPr>
                <a:spLocks noChangeArrowheads="1"/>
              </p:cNvSpPr>
              <p:nvPr/>
            </p:nvSpPr>
            <p:spPr bwMode="auto">
              <a:xfrm>
                <a:off x="3126" y="2651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0" name="Rectangle 1346"/>
              <p:cNvSpPr>
                <a:spLocks noChangeArrowheads="1"/>
              </p:cNvSpPr>
              <p:nvPr/>
            </p:nvSpPr>
            <p:spPr bwMode="auto">
              <a:xfrm>
                <a:off x="3126" y="2651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1" name="Oval 1347"/>
              <p:cNvSpPr>
                <a:spLocks noChangeArrowheads="1"/>
              </p:cNvSpPr>
              <p:nvPr/>
            </p:nvSpPr>
            <p:spPr bwMode="auto">
              <a:xfrm>
                <a:off x="3126" y="2623"/>
                <a:ext cx="29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2" name="Rectangle 1348"/>
              <p:cNvSpPr>
                <a:spLocks noChangeArrowheads="1"/>
              </p:cNvSpPr>
              <p:nvPr/>
            </p:nvSpPr>
            <p:spPr bwMode="auto">
              <a:xfrm>
                <a:off x="3126" y="2788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3" name="Rectangle 1349"/>
              <p:cNvSpPr>
                <a:spLocks noChangeArrowheads="1"/>
              </p:cNvSpPr>
              <p:nvPr/>
            </p:nvSpPr>
            <p:spPr bwMode="auto">
              <a:xfrm>
                <a:off x="3126" y="2789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4" name="Rectangle 1350"/>
              <p:cNvSpPr>
                <a:spLocks noChangeArrowheads="1"/>
              </p:cNvSpPr>
              <p:nvPr/>
            </p:nvSpPr>
            <p:spPr bwMode="auto">
              <a:xfrm>
                <a:off x="3126" y="2789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5" name="Rectangle 1351"/>
              <p:cNvSpPr>
                <a:spLocks noChangeArrowheads="1"/>
              </p:cNvSpPr>
              <p:nvPr/>
            </p:nvSpPr>
            <p:spPr bwMode="auto">
              <a:xfrm>
                <a:off x="3126" y="2790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6" name="Rectangle 1352"/>
              <p:cNvSpPr>
                <a:spLocks noChangeArrowheads="1"/>
              </p:cNvSpPr>
              <p:nvPr/>
            </p:nvSpPr>
            <p:spPr bwMode="auto">
              <a:xfrm>
                <a:off x="3126" y="2790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7" name="Rectangle 1353"/>
              <p:cNvSpPr>
                <a:spLocks noChangeArrowheads="1"/>
              </p:cNvSpPr>
              <p:nvPr/>
            </p:nvSpPr>
            <p:spPr bwMode="auto">
              <a:xfrm>
                <a:off x="3126" y="2791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8" name="Rectangle 1354"/>
              <p:cNvSpPr>
                <a:spLocks noChangeArrowheads="1"/>
              </p:cNvSpPr>
              <p:nvPr/>
            </p:nvSpPr>
            <p:spPr bwMode="auto">
              <a:xfrm>
                <a:off x="3126" y="2791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9" name="Rectangle 1355"/>
              <p:cNvSpPr>
                <a:spLocks noChangeArrowheads="1"/>
              </p:cNvSpPr>
              <p:nvPr/>
            </p:nvSpPr>
            <p:spPr bwMode="auto">
              <a:xfrm>
                <a:off x="3126" y="2791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0" name="Rectangle 1356"/>
              <p:cNvSpPr>
                <a:spLocks noChangeArrowheads="1"/>
              </p:cNvSpPr>
              <p:nvPr/>
            </p:nvSpPr>
            <p:spPr bwMode="auto">
              <a:xfrm>
                <a:off x="3126" y="2792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1" name="Rectangle 1357"/>
              <p:cNvSpPr>
                <a:spLocks noChangeArrowheads="1"/>
              </p:cNvSpPr>
              <p:nvPr/>
            </p:nvSpPr>
            <p:spPr bwMode="auto">
              <a:xfrm>
                <a:off x="3126" y="2793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2" name="Rectangle 1358"/>
              <p:cNvSpPr>
                <a:spLocks noChangeArrowheads="1"/>
              </p:cNvSpPr>
              <p:nvPr/>
            </p:nvSpPr>
            <p:spPr bwMode="auto">
              <a:xfrm>
                <a:off x="3126" y="2793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3" name="Rectangle 1359"/>
              <p:cNvSpPr>
                <a:spLocks noChangeArrowheads="1"/>
              </p:cNvSpPr>
              <p:nvPr/>
            </p:nvSpPr>
            <p:spPr bwMode="auto">
              <a:xfrm>
                <a:off x="3126" y="2793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4" name="Rectangle 1360"/>
              <p:cNvSpPr>
                <a:spLocks noChangeArrowheads="1"/>
              </p:cNvSpPr>
              <p:nvPr/>
            </p:nvSpPr>
            <p:spPr bwMode="auto">
              <a:xfrm>
                <a:off x="3126" y="2794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5" name="Rectangle 1361"/>
              <p:cNvSpPr>
                <a:spLocks noChangeArrowheads="1"/>
              </p:cNvSpPr>
              <p:nvPr/>
            </p:nvSpPr>
            <p:spPr bwMode="auto">
              <a:xfrm>
                <a:off x="3126" y="2794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6" name="Rectangle 1362"/>
              <p:cNvSpPr>
                <a:spLocks noChangeArrowheads="1"/>
              </p:cNvSpPr>
              <p:nvPr/>
            </p:nvSpPr>
            <p:spPr bwMode="auto">
              <a:xfrm>
                <a:off x="3126" y="2795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7" name="Rectangle 1363"/>
              <p:cNvSpPr>
                <a:spLocks noChangeArrowheads="1"/>
              </p:cNvSpPr>
              <p:nvPr/>
            </p:nvSpPr>
            <p:spPr bwMode="auto">
              <a:xfrm>
                <a:off x="3126" y="2795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8" name="Rectangle 1364"/>
              <p:cNvSpPr>
                <a:spLocks noChangeArrowheads="1"/>
              </p:cNvSpPr>
              <p:nvPr/>
            </p:nvSpPr>
            <p:spPr bwMode="auto">
              <a:xfrm>
                <a:off x="3126" y="2795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9" name="Rectangle 1365"/>
              <p:cNvSpPr>
                <a:spLocks noChangeArrowheads="1"/>
              </p:cNvSpPr>
              <p:nvPr/>
            </p:nvSpPr>
            <p:spPr bwMode="auto">
              <a:xfrm>
                <a:off x="3126" y="2796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0" name="Rectangle 1366"/>
              <p:cNvSpPr>
                <a:spLocks noChangeArrowheads="1"/>
              </p:cNvSpPr>
              <p:nvPr/>
            </p:nvSpPr>
            <p:spPr bwMode="auto">
              <a:xfrm>
                <a:off x="3126" y="2796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1" name="Rectangle 1367"/>
              <p:cNvSpPr>
                <a:spLocks noChangeArrowheads="1"/>
              </p:cNvSpPr>
              <p:nvPr/>
            </p:nvSpPr>
            <p:spPr bwMode="auto">
              <a:xfrm>
                <a:off x="3126" y="2796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2" name="Rectangle 1368"/>
              <p:cNvSpPr>
                <a:spLocks noChangeArrowheads="1"/>
              </p:cNvSpPr>
              <p:nvPr/>
            </p:nvSpPr>
            <p:spPr bwMode="auto">
              <a:xfrm>
                <a:off x="3126" y="2797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3" name="Rectangle 1369"/>
              <p:cNvSpPr>
                <a:spLocks noChangeArrowheads="1"/>
              </p:cNvSpPr>
              <p:nvPr/>
            </p:nvSpPr>
            <p:spPr bwMode="auto">
              <a:xfrm>
                <a:off x="3126" y="2797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4" name="Rectangle 1370"/>
              <p:cNvSpPr>
                <a:spLocks noChangeArrowheads="1"/>
              </p:cNvSpPr>
              <p:nvPr/>
            </p:nvSpPr>
            <p:spPr bwMode="auto">
              <a:xfrm>
                <a:off x="3126" y="2797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5" name="Rectangle 1371"/>
              <p:cNvSpPr>
                <a:spLocks noChangeArrowheads="1"/>
              </p:cNvSpPr>
              <p:nvPr/>
            </p:nvSpPr>
            <p:spPr bwMode="auto">
              <a:xfrm>
                <a:off x="3126" y="2798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6" name="Rectangle 1372"/>
              <p:cNvSpPr>
                <a:spLocks noChangeArrowheads="1"/>
              </p:cNvSpPr>
              <p:nvPr/>
            </p:nvSpPr>
            <p:spPr bwMode="auto">
              <a:xfrm>
                <a:off x="3126" y="2798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7" name="Rectangle 1373"/>
              <p:cNvSpPr>
                <a:spLocks noChangeArrowheads="1"/>
              </p:cNvSpPr>
              <p:nvPr/>
            </p:nvSpPr>
            <p:spPr bwMode="auto">
              <a:xfrm>
                <a:off x="3126" y="2798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8" name="Rectangle 1374"/>
              <p:cNvSpPr>
                <a:spLocks noChangeArrowheads="1"/>
              </p:cNvSpPr>
              <p:nvPr/>
            </p:nvSpPr>
            <p:spPr bwMode="auto">
              <a:xfrm>
                <a:off x="3126" y="2799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9" name="Rectangle 1375"/>
              <p:cNvSpPr>
                <a:spLocks noChangeArrowheads="1"/>
              </p:cNvSpPr>
              <p:nvPr/>
            </p:nvSpPr>
            <p:spPr bwMode="auto">
              <a:xfrm>
                <a:off x="3126" y="2799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0" name="Rectangle 1376"/>
              <p:cNvSpPr>
                <a:spLocks noChangeArrowheads="1"/>
              </p:cNvSpPr>
              <p:nvPr/>
            </p:nvSpPr>
            <p:spPr bwMode="auto">
              <a:xfrm>
                <a:off x="3126" y="2799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1" name="Rectangle 1377"/>
              <p:cNvSpPr>
                <a:spLocks noChangeArrowheads="1"/>
              </p:cNvSpPr>
              <p:nvPr/>
            </p:nvSpPr>
            <p:spPr bwMode="auto">
              <a:xfrm>
                <a:off x="3126" y="2800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2" name="Rectangle 1378"/>
              <p:cNvSpPr>
                <a:spLocks noChangeArrowheads="1"/>
              </p:cNvSpPr>
              <p:nvPr/>
            </p:nvSpPr>
            <p:spPr bwMode="auto">
              <a:xfrm>
                <a:off x="3126" y="2800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3" name="Rectangle 1379"/>
              <p:cNvSpPr>
                <a:spLocks noChangeArrowheads="1"/>
              </p:cNvSpPr>
              <p:nvPr/>
            </p:nvSpPr>
            <p:spPr bwMode="auto">
              <a:xfrm>
                <a:off x="3126" y="2800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4" name="Rectangle 1380"/>
              <p:cNvSpPr>
                <a:spLocks noChangeArrowheads="1"/>
              </p:cNvSpPr>
              <p:nvPr/>
            </p:nvSpPr>
            <p:spPr bwMode="auto">
              <a:xfrm>
                <a:off x="3126" y="2801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5" name="Rectangle 1381"/>
              <p:cNvSpPr>
                <a:spLocks noChangeArrowheads="1"/>
              </p:cNvSpPr>
              <p:nvPr/>
            </p:nvSpPr>
            <p:spPr bwMode="auto">
              <a:xfrm>
                <a:off x="3126" y="2801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6" name="Rectangle 1382"/>
              <p:cNvSpPr>
                <a:spLocks noChangeArrowheads="1"/>
              </p:cNvSpPr>
              <p:nvPr/>
            </p:nvSpPr>
            <p:spPr bwMode="auto">
              <a:xfrm>
                <a:off x="3126" y="2801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7" name="Rectangle 1383"/>
              <p:cNvSpPr>
                <a:spLocks noChangeArrowheads="1"/>
              </p:cNvSpPr>
              <p:nvPr/>
            </p:nvSpPr>
            <p:spPr bwMode="auto">
              <a:xfrm>
                <a:off x="3126" y="2802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8" name="Rectangle 1384"/>
              <p:cNvSpPr>
                <a:spLocks noChangeArrowheads="1"/>
              </p:cNvSpPr>
              <p:nvPr/>
            </p:nvSpPr>
            <p:spPr bwMode="auto">
              <a:xfrm>
                <a:off x="3126" y="2802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9" name="Rectangle 1385"/>
              <p:cNvSpPr>
                <a:spLocks noChangeArrowheads="1"/>
              </p:cNvSpPr>
              <p:nvPr/>
            </p:nvSpPr>
            <p:spPr bwMode="auto">
              <a:xfrm>
                <a:off x="3126" y="2803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0" name="Rectangle 1386"/>
              <p:cNvSpPr>
                <a:spLocks noChangeArrowheads="1"/>
              </p:cNvSpPr>
              <p:nvPr/>
            </p:nvSpPr>
            <p:spPr bwMode="auto">
              <a:xfrm>
                <a:off x="3126" y="2803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1" name="Rectangle 1387"/>
              <p:cNvSpPr>
                <a:spLocks noChangeArrowheads="1"/>
              </p:cNvSpPr>
              <p:nvPr/>
            </p:nvSpPr>
            <p:spPr bwMode="auto">
              <a:xfrm>
                <a:off x="3126" y="2803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2" name="Rectangle 1388"/>
              <p:cNvSpPr>
                <a:spLocks noChangeArrowheads="1"/>
              </p:cNvSpPr>
              <p:nvPr/>
            </p:nvSpPr>
            <p:spPr bwMode="auto">
              <a:xfrm>
                <a:off x="3126" y="2804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3" name="Rectangle 1389"/>
              <p:cNvSpPr>
                <a:spLocks noChangeArrowheads="1"/>
              </p:cNvSpPr>
              <p:nvPr/>
            </p:nvSpPr>
            <p:spPr bwMode="auto">
              <a:xfrm>
                <a:off x="3126" y="2804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4" name="Rectangle 1390"/>
              <p:cNvSpPr>
                <a:spLocks noChangeArrowheads="1"/>
              </p:cNvSpPr>
              <p:nvPr/>
            </p:nvSpPr>
            <p:spPr bwMode="auto">
              <a:xfrm>
                <a:off x="3126" y="2804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5" name="Rectangle 1391"/>
              <p:cNvSpPr>
                <a:spLocks noChangeArrowheads="1"/>
              </p:cNvSpPr>
              <p:nvPr/>
            </p:nvSpPr>
            <p:spPr bwMode="auto">
              <a:xfrm>
                <a:off x="3126" y="2805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6" name="Rectangle 1392"/>
              <p:cNvSpPr>
                <a:spLocks noChangeArrowheads="1"/>
              </p:cNvSpPr>
              <p:nvPr/>
            </p:nvSpPr>
            <p:spPr bwMode="auto">
              <a:xfrm>
                <a:off x="3126" y="2805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7" name="Rectangle 1393"/>
              <p:cNvSpPr>
                <a:spLocks noChangeArrowheads="1"/>
              </p:cNvSpPr>
              <p:nvPr/>
            </p:nvSpPr>
            <p:spPr bwMode="auto">
              <a:xfrm>
                <a:off x="3126" y="2805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8" name="Rectangle 1394"/>
              <p:cNvSpPr>
                <a:spLocks noChangeArrowheads="1"/>
              </p:cNvSpPr>
              <p:nvPr/>
            </p:nvSpPr>
            <p:spPr bwMode="auto">
              <a:xfrm>
                <a:off x="3126" y="2806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9" name="Rectangle 1395"/>
              <p:cNvSpPr>
                <a:spLocks noChangeArrowheads="1"/>
              </p:cNvSpPr>
              <p:nvPr/>
            </p:nvSpPr>
            <p:spPr bwMode="auto">
              <a:xfrm>
                <a:off x="3126" y="2806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0" name="Rectangle 1396"/>
              <p:cNvSpPr>
                <a:spLocks noChangeArrowheads="1"/>
              </p:cNvSpPr>
              <p:nvPr/>
            </p:nvSpPr>
            <p:spPr bwMode="auto">
              <a:xfrm>
                <a:off x="3126" y="2806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1" name="Rectangle 1397"/>
              <p:cNvSpPr>
                <a:spLocks noChangeArrowheads="1"/>
              </p:cNvSpPr>
              <p:nvPr/>
            </p:nvSpPr>
            <p:spPr bwMode="auto">
              <a:xfrm>
                <a:off x="3126" y="2807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2" name="Rectangle 1398"/>
              <p:cNvSpPr>
                <a:spLocks noChangeArrowheads="1"/>
              </p:cNvSpPr>
              <p:nvPr/>
            </p:nvSpPr>
            <p:spPr bwMode="auto">
              <a:xfrm>
                <a:off x="3126" y="2807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3" name="Rectangle 1399"/>
              <p:cNvSpPr>
                <a:spLocks noChangeArrowheads="1"/>
              </p:cNvSpPr>
              <p:nvPr/>
            </p:nvSpPr>
            <p:spPr bwMode="auto">
              <a:xfrm>
                <a:off x="3126" y="2807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4" name="Rectangle 1400"/>
              <p:cNvSpPr>
                <a:spLocks noChangeArrowheads="1"/>
              </p:cNvSpPr>
              <p:nvPr/>
            </p:nvSpPr>
            <p:spPr bwMode="auto">
              <a:xfrm>
                <a:off x="3126" y="2808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5" name="Rectangle 1401"/>
              <p:cNvSpPr>
                <a:spLocks noChangeArrowheads="1"/>
              </p:cNvSpPr>
              <p:nvPr/>
            </p:nvSpPr>
            <p:spPr bwMode="auto">
              <a:xfrm>
                <a:off x="3126" y="2808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6" name="Rectangle 1402"/>
              <p:cNvSpPr>
                <a:spLocks noChangeArrowheads="1"/>
              </p:cNvSpPr>
              <p:nvPr/>
            </p:nvSpPr>
            <p:spPr bwMode="auto">
              <a:xfrm>
                <a:off x="3126" y="2808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7" name="Rectangle 1403"/>
              <p:cNvSpPr>
                <a:spLocks noChangeArrowheads="1"/>
              </p:cNvSpPr>
              <p:nvPr/>
            </p:nvSpPr>
            <p:spPr bwMode="auto">
              <a:xfrm>
                <a:off x="3126" y="2809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8" name="Rectangle 1404"/>
              <p:cNvSpPr>
                <a:spLocks noChangeArrowheads="1"/>
              </p:cNvSpPr>
              <p:nvPr/>
            </p:nvSpPr>
            <p:spPr bwMode="auto">
              <a:xfrm>
                <a:off x="3126" y="2809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9" name="Rectangle 1405"/>
              <p:cNvSpPr>
                <a:spLocks noChangeArrowheads="1"/>
              </p:cNvSpPr>
              <p:nvPr/>
            </p:nvSpPr>
            <p:spPr bwMode="auto">
              <a:xfrm>
                <a:off x="3126" y="2809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0" name="Rectangle 1406"/>
              <p:cNvSpPr>
                <a:spLocks noChangeArrowheads="1"/>
              </p:cNvSpPr>
              <p:nvPr/>
            </p:nvSpPr>
            <p:spPr bwMode="auto">
              <a:xfrm>
                <a:off x="3126" y="2810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1" name="Rectangle 1407"/>
              <p:cNvSpPr>
                <a:spLocks noChangeArrowheads="1"/>
              </p:cNvSpPr>
              <p:nvPr/>
            </p:nvSpPr>
            <p:spPr bwMode="auto">
              <a:xfrm>
                <a:off x="3126" y="2810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2" name="Rectangle 1408"/>
              <p:cNvSpPr>
                <a:spLocks noChangeArrowheads="1"/>
              </p:cNvSpPr>
              <p:nvPr/>
            </p:nvSpPr>
            <p:spPr bwMode="auto">
              <a:xfrm>
                <a:off x="3126" y="2810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3" name="Rectangle 1409"/>
              <p:cNvSpPr>
                <a:spLocks noChangeArrowheads="1"/>
              </p:cNvSpPr>
              <p:nvPr/>
            </p:nvSpPr>
            <p:spPr bwMode="auto">
              <a:xfrm>
                <a:off x="3126" y="2811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4" name="Rectangle 1410"/>
              <p:cNvSpPr>
                <a:spLocks noChangeArrowheads="1"/>
              </p:cNvSpPr>
              <p:nvPr/>
            </p:nvSpPr>
            <p:spPr bwMode="auto">
              <a:xfrm>
                <a:off x="3126" y="2811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6" name="Group 1612"/>
            <p:cNvGrpSpPr>
              <a:grpSpLocks/>
            </p:cNvGrpSpPr>
            <p:nvPr/>
          </p:nvGrpSpPr>
          <p:grpSpPr bwMode="auto">
            <a:xfrm>
              <a:off x="3068" y="2564"/>
              <a:ext cx="305" cy="253"/>
              <a:chOff x="3068" y="2564"/>
              <a:chExt cx="305" cy="253"/>
            </a:xfrm>
          </p:grpSpPr>
          <p:sp>
            <p:nvSpPr>
              <p:cNvPr id="3955" name="Rectangle 1412"/>
              <p:cNvSpPr>
                <a:spLocks noChangeArrowheads="1"/>
              </p:cNvSpPr>
              <p:nvPr/>
            </p:nvSpPr>
            <p:spPr bwMode="auto">
              <a:xfrm>
                <a:off x="3126" y="2811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6" name="Rectangle 1413"/>
              <p:cNvSpPr>
                <a:spLocks noChangeArrowheads="1"/>
              </p:cNvSpPr>
              <p:nvPr/>
            </p:nvSpPr>
            <p:spPr bwMode="auto">
              <a:xfrm>
                <a:off x="3126" y="2812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7" name="Rectangle 1414"/>
              <p:cNvSpPr>
                <a:spLocks noChangeArrowheads="1"/>
              </p:cNvSpPr>
              <p:nvPr/>
            </p:nvSpPr>
            <p:spPr bwMode="auto">
              <a:xfrm>
                <a:off x="3126" y="2812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8" name="Rectangle 1415"/>
              <p:cNvSpPr>
                <a:spLocks noChangeArrowheads="1"/>
              </p:cNvSpPr>
              <p:nvPr/>
            </p:nvSpPr>
            <p:spPr bwMode="auto">
              <a:xfrm>
                <a:off x="3126" y="2812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9" name="Rectangle 1416"/>
              <p:cNvSpPr>
                <a:spLocks noChangeArrowheads="1"/>
              </p:cNvSpPr>
              <p:nvPr/>
            </p:nvSpPr>
            <p:spPr bwMode="auto">
              <a:xfrm>
                <a:off x="3126" y="2813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0" name="Rectangle 1417"/>
              <p:cNvSpPr>
                <a:spLocks noChangeArrowheads="1"/>
              </p:cNvSpPr>
              <p:nvPr/>
            </p:nvSpPr>
            <p:spPr bwMode="auto">
              <a:xfrm>
                <a:off x="3126" y="2813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1" name="Rectangle 1418"/>
              <p:cNvSpPr>
                <a:spLocks noChangeArrowheads="1"/>
              </p:cNvSpPr>
              <p:nvPr/>
            </p:nvSpPr>
            <p:spPr bwMode="auto">
              <a:xfrm>
                <a:off x="3126" y="2814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2" name="Rectangle 1419"/>
              <p:cNvSpPr>
                <a:spLocks noChangeArrowheads="1"/>
              </p:cNvSpPr>
              <p:nvPr/>
            </p:nvSpPr>
            <p:spPr bwMode="auto">
              <a:xfrm>
                <a:off x="3126" y="2814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3" name="Rectangle 1420"/>
              <p:cNvSpPr>
                <a:spLocks noChangeArrowheads="1"/>
              </p:cNvSpPr>
              <p:nvPr/>
            </p:nvSpPr>
            <p:spPr bwMode="auto">
              <a:xfrm>
                <a:off x="3126" y="2815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4" name="Rectangle 1421"/>
              <p:cNvSpPr>
                <a:spLocks noChangeArrowheads="1"/>
              </p:cNvSpPr>
              <p:nvPr/>
            </p:nvSpPr>
            <p:spPr bwMode="auto">
              <a:xfrm>
                <a:off x="3126" y="2815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5" name="Rectangle 1422"/>
              <p:cNvSpPr>
                <a:spLocks noChangeArrowheads="1"/>
              </p:cNvSpPr>
              <p:nvPr/>
            </p:nvSpPr>
            <p:spPr bwMode="auto">
              <a:xfrm>
                <a:off x="3126" y="2815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6" name="Rectangle 1423"/>
              <p:cNvSpPr>
                <a:spLocks noChangeArrowheads="1"/>
              </p:cNvSpPr>
              <p:nvPr/>
            </p:nvSpPr>
            <p:spPr bwMode="auto">
              <a:xfrm>
                <a:off x="3126" y="2816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7" name="Rectangle 1424"/>
              <p:cNvSpPr>
                <a:spLocks noChangeArrowheads="1"/>
              </p:cNvSpPr>
              <p:nvPr/>
            </p:nvSpPr>
            <p:spPr bwMode="auto">
              <a:xfrm>
                <a:off x="3126" y="2816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8" name="Oval 1425"/>
              <p:cNvSpPr>
                <a:spLocks noChangeArrowheads="1"/>
              </p:cNvSpPr>
              <p:nvPr/>
            </p:nvSpPr>
            <p:spPr bwMode="auto">
              <a:xfrm>
                <a:off x="3126" y="2788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9" name="Rectangle 1426"/>
              <p:cNvSpPr>
                <a:spLocks noChangeArrowheads="1"/>
              </p:cNvSpPr>
              <p:nvPr/>
            </p:nvSpPr>
            <p:spPr bwMode="auto">
              <a:xfrm>
                <a:off x="3287" y="2788"/>
                <a:ext cx="28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0" name="Rectangle 1427"/>
              <p:cNvSpPr>
                <a:spLocks noChangeArrowheads="1"/>
              </p:cNvSpPr>
              <p:nvPr/>
            </p:nvSpPr>
            <p:spPr bwMode="auto">
              <a:xfrm>
                <a:off x="3287" y="2789"/>
                <a:ext cx="28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1" name="Rectangle 1428"/>
              <p:cNvSpPr>
                <a:spLocks noChangeArrowheads="1"/>
              </p:cNvSpPr>
              <p:nvPr/>
            </p:nvSpPr>
            <p:spPr bwMode="auto">
              <a:xfrm>
                <a:off x="3287" y="2789"/>
                <a:ext cx="28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2" name="Rectangle 1429"/>
              <p:cNvSpPr>
                <a:spLocks noChangeArrowheads="1"/>
              </p:cNvSpPr>
              <p:nvPr/>
            </p:nvSpPr>
            <p:spPr bwMode="auto">
              <a:xfrm>
                <a:off x="3287" y="2790"/>
                <a:ext cx="28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3" name="Rectangle 1430"/>
              <p:cNvSpPr>
                <a:spLocks noChangeArrowheads="1"/>
              </p:cNvSpPr>
              <p:nvPr/>
            </p:nvSpPr>
            <p:spPr bwMode="auto">
              <a:xfrm>
                <a:off x="3287" y="2790"/>
                <a:ext cx="28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4" name="Rectangle 1431"/>
              <p:cNvSpPr>
                <a:spLocks noChangeArrowheads="1"/>
              </p:cNvSpPr>
              <p:nvPr/>
            </p:nvSpPr>
            <p:spPr bwMode="auto">
              <a:xfrm>
                <a:off x="3287" y="2791"/>
                <a:ext cx="28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5" name="Rectangle 1432"/>
              <p:cNvSpPr>
                <a:spLocks noChangeArrowheads="1"/>
              </p:cNvSpPr>
              <p:nvPr/>
            </p:nvSpPr>
            <p:spPr bwMode="auto">
              <a:xfrm>
                <a:off x="3287" y="2791"/>
                <a:ext cx="28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6" name="Rectangle 1433"/>
              <p:cNvSpPr>
                <a:spLocks noChangeArrowheads="1"/>
              </p:cNvSpPr>
              <p:nvPr/>
            </p:nvSpPr>
            <p:spPr bwMode="auto">
              <a:xfrm>
                <a:off x="3287" y="2791"/>
                <a:ext cx="28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7" name="Rectangle 1434"/>
              <p:cNvSpPr>
                <a:spLocks noChangeArrowheads="1"/>
              </p:cNvSpPr>
              <p:nvPr/>
            </p:nvSpPr>
            <p:spPr bwMode="auto">
              <a:xfrm>
                <a:off x="3287" y="2792"/>
                <a:ext cx="28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8" name="Rectangle 1435"/>
              <p:cNvSpPr>
                <a:spLocks noChangeArrowheads="1"/>
              </p:cNvSpPr>
              <p:nvPr/>
            </p:nvSpPr>
            <p:spPr bwMode="auto">
              <a:xfrm>
                <a:off x="3287" y="2793"/>
                <a:ext cx="28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9" name="Rectangle 1436"/>
              <p:cNvSpPr>
                <a:spLocks noChangeArrowheads="1"/>
              </p:cNvSpPr>
              <p:nvPr/>
            </p:nvSpPr>
            <p:spPr bwMode="auto">
              <a:xfrm>
                <a:off x="3287" y="2793"/>
                <a:ext cx="28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0" name="Rectangle 1437"/>
              <p:cNvSpPr>
                <a:spLocks noChangeArrowheads="1"/>
              </p:cNvSpPr>
              <p:nvPr/>
            </p:nvSpPr>
            <p:spPr bwMode="auto">
              <a:xfrm>
                <a:off x="3287" y="2793"/>
                <a:ext cx="28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1" name="Rectangle 1438"/>
              <p:cNvSpPr>
                <a:spLocks noChangeArrowheads="1"/>
              </p:cNvSpPr>
              <p:nvPr/>
            </p:nvSpPr>
            <p:spPr bwMode="auto">
              <a:xfrm>
                <a:off x="3287" y="2794"/>
                <a:ext cx="28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2" name="Rectangle 1439"/>
              <p:cNvSpPr>
                <a:spLocks noChangeArrowheads="1"/>
              </p:cNvSpPr>
              <p:nvPr/>
            </p:nvSpPr>
            <p:spPr bwMode="auto">
              <a:xfrm>
                <a:off x="3287" y="2794"/>
                <a:ext cx="28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3" name="Rectangle 1440"/>
              <p:cNvSpPr>
                <a:spLocks noChangeArrowheads="1"/>
              </p:cNvSpPr>
              <p:nvPr/>
            </p:nvSpPr>
            <p:spPr bwMode="auto">
              <a:xfrm>
                <a:off x="3287" y="2795"/>
                <a:ext cx="28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4" name="Rectangle 1441"/>
              <p:cNvSpPr>
                <a:spLocks noChangeArrowheads="1"/>
              </p:cNvSpPr>
              <p:nvPr/>
            </p:nvSpPr>
            <p:spPr bwMode="auto">
              <a:xfrm>
                <a:off x="3287" y="2795"/>
                <a:ext cx="28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5" name="Rectangle 1442"/>
              <p:cNvSpPr>
                <a:spLocks noChangeArrowheads="1"/>
              </p:cNvSpPr>
              <p:nvPr/>
            </p:nvSpPr>
            <p:spPr bwMode="auto">
              <a:xfrm>
                <a:off x="3287" y="2795"/>
                <a:ext cx="28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6" name="Rectangle 1443"/>
              <p:cNvSpPr>
                <a:spLocks noChangeArrowheads="1"/>
              </p:cNvSpPr>
              <p:nvPr/>
            </p:nvSpPr>
            <p:spPr bwMode="auto">
              <a:xfrm>
                <a:off x="3287" y="2796"/>
                <a:ext cx="28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7" name="Rectangle 1444"/>
              <p:cNvSpPr>
                <a:spLocks noChangeArrowheads="1"/>
              </p:cNvSpPr>
              <p:nvPr/>
            </p:nvSpPr>
            <p:spPr bwMode="auto">
              <a:xfrm>
                <a:off x="3287" y="2796"/>
                <a:ext cx="28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8" name="Rectangle 1445"/>
              <p:cNvSpPr>
                <a:spLocks noChangeArrowheads="1"/>
              </p:cNvSpPr>
              <p:nvPr/>
            </p:nvSpPr>
            <p:spPr bwMode="auto">
              <a:xfrm>
                <a:off x="3287" y="2796"/>
                <a:ext cx="28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9" name="Rectangle 1446"/>
              <p:cNvSpPr>
                <a:spLocks noChangeArrowheads="1"/>
              </p:cNvSpPr>
              <p:nvPr/>
            </p:nvSpPr>
            <p:spPr bwMode="auto">
              <a:xfrm>
                <a:off x="3287" y="2797"/>
                <a:ext cx="28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0" name="Rectangle 1447"/>
              <p:cNvSpPr>
                <a:spLocks noChangeArrowheads="1"/>
              </p:cNvSpPr>
              <p:nvPr/>
            </p:nvSpPr>
            <p:spPr bwMode="auto">
              <a:xfrm>
                <a:off x="3287" y="2797"/>
                <a:ext cx="28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1" name="Rectangle 1448"/>
              <p:cNvSpPr>
                <a:spLocks noChangeArrowheads="1"/>
              </p:cNvSpPr>
              <p:nvPr/>
            </p:nvSpPr>
            <p:spPr bwMode="auto">
              <a:xfrm>
                <a:off x="3287" y="2797"/>
                <a:ext cx="28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2" name="Rectangle 1449"/>
              <p:cNvSpPr>
                <a:spLocks noChangeArrowheads="1"/>
              </p:cNvSpPr>
              <p:nvPr/>
            </p:nvSpPr>
            <p:spPr bwMode="auto">
              <a:xfrm>
                <a:off x="3287" y="2798"/>
                <a:ext cx="28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3" name="Rectangle 1450"/>
              <p:cNvSpPr>
                <a:spLocks noChangeArrowheads="1"/>
              </p:cNvSpPr>
              <p:nvPr/>
            </p:nvSpPr>
            <p:spPr bwMode="auto">
              <a:xfrm>
                <a:off x="3287" y="2798"/>
                <a:ext cx="28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4" name="Rectangle 1451"/>
              <p:cNvSpPr>
                <a:spLocks noChangeArrowheads="1"/>
              </p:cNvSpPr>
              <p:nvPr/>
            </p:nvSpPr>
            <p:spPr bwMode="auto">
              <a:xfrm>
                <a:off x="3287" y="2798"/>
                <a:ext cx="28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5" name="Rectangle 1452"/>
              <p:cNvSpPr>
                <a:spLocks noChangeArrowheads="1"/>
              </p:cNvSpPr>
              <p:nvPr/>
            </p:nvSpPr>
            <p:spPr bwMode="auto">
              <a:xfrm>
                <a:off x="3287" y="2799"/>
                <a:ext cx="28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6" name="Rectangle 1453"/>
              <p:cNvSpPr>
                <a:spLocks noChangeArrowheads="1"/>
              </p:cNvSpPr>
              <p:nvPr/>
            </p:nvSpPr>
            <p:spPr bwMode="auto">
              <a:xfrm>
                <a:off x="3287" y="2799"/>
                <a:ext cx="28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7" name="Rectangle 1454"/>
              <p:cNvSpPr>
                <a:spLocks noChangeArrowheads="1"/>
              </p:cNvSpPr>
              <p:nvPr/>
            </p:nvSpPr>
            <p:spPr bwMode="auto">
              <a:xfrm>
                <a:off x="3287" y="2799"/>
                <a:ext cx="28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8" name="Rectangle 1455"/>
              <p:cNvSpPr>
                <a:spLocks noChangeArrowheads="1"/>
              </p:cNvSpPr>
              <p:nvPr/>
            </p:nvSpPr>
            <p:spPr bwMode="auto">
              <a:xfrm>
                <a:off x="3287" y="2800"/>
                <a:ext cx="28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9" name="Rectangle 1456"/>
              <p:cNvSpPr>
                <a:spLocks noChangeArrowheads="1"/>
              </p:cNvSpPr>
              <p:nvPr/>
            </p:nvSpPr>
            <p:spPr bwMode="auto">
              <a:xfrm>
                <a:off x="3287" y="2800"/>
                <a:ext cx="28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0" name="Rectangle 1457"/>
              <p:cNvSpPr>
                <a:spLocks noChangeArrowheads="1"/>
              </p:cNvSpPr>
              <p:nvPr/>
            </p:nvSpPr>
            <p:spPr bwMode="auto">
              <a:xfrm>
                <a:off x="3287" y="2800"/>
                <a:ext cx="28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1" name="Rectangle 1458"/>
              <p:cNvSpPr>
                <a:spLocks noChangeArrowheads="1"/>
              </p:cNvSpPr>
              <p:nvPr/>
            </p:nvSpPr>
            <p:spPr bwMode="auto">
              <a:xfrm>
                <a:off x="3287" y="2801"/>
                <a:ext cx="28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2" name="Rectangle 1459"/>
              <p:cNvSpPr>
                <a:spLocks noChangeArrowheads="1"/>
              </p:cNvSpPr>
              <p:nvPr/>
            </p:nvSpPr>
            <p:spPr bwMode="auto">
              <a:xfrm>
                <a:off x="3287" y="2801"/>
                <a:ext cx="28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3" name="Rectangle 1460"/>
              <p:cNvSpPr>
                <a:spLocks noChangeArrowheads="1"/>
              </p:cNvSpPr>
              <p:nvPr/>
            </p:nvSpPr>
            <p:spPr bwMode="auto">
              <a:xfrm>
                <a:off x="3287" y="2801"/>
                <a:ext cx="28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4" name="Rectangle 1461"/>
              <p:cNvSpPr>
                <a:spLocks noChangeArrowheads="1"/>
              </p:cNvSpPr>
              <p:nvPr/>
            </p:nvSpPr>
            <p:spPr bwMode="auto">
              <a:xfrm>
                <a:off x="3287" y="2802"/>
                <a:ext cx="28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5" name="Rectangle 1462"/>
              <p:cNvSpPr>
                <a:spLocks noChangeArrowheads="1"/>
              </p:cNvSpPr>
              <p:nvPr/>
            </p:nvSpPr>
            <p:spPr bwMode="auto">
              <a:xfrm>
                <a:off x="3287" y="2802"/>
                <a:ext cx="28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6" name="Rectangle 1463"/>
              <p:cNvSpPr>
                <a:spLocks noChangeArrowheads="1"/>
              </p:cNvSpPr>
              <p:nvPr/>
            </p:nvSpPr>
            <p:spPr bwMode="auto">
              <a:xfrm>
                <a:off x="3287" y="2803"/>
                <a:ext cx="28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7" name="Rectangle 1464"/>
              <p:cNvSpPr>
                <a:spLocks noChangeArrowheads="1"/>
              </p:cNvSpPr>
              <p:nvPr/>
            </p:nvSpPr>
            <p:spPr bwMode="auto">
              <a:xfrm>
                <a:off x="3287" y="2803"/>
                <a:ext cx="28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8" name="Rectangle 1465"/>
              <p:cNvSpPr>
                <a:spLocks noChangeArrowheads="1"/>
              </p:cNvSpPr>
              <p:nvPr/>
            </p:nvSpPr>
            <p:spPr bwMode="auto">
              <a:xfrm>
                <a:off x="3287" y="2803"/>
                <a:ext cx="28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9" name="Rectangle 1466"/>
              <p:cNvSpPr>
                <a:spLocks noChangeArrowheads="1"/>
              </p:cNvSpPr>
              <p:nvPr/>
            </p:nvSpPr>
            <p:spPr bwMode="auto">
              <a:xfrm>
                <a:off x="3287" y="2804"/>
                <a:ext cx="28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0" name="Rectangle 1467"/>
              <p:cNvSpPr>
                <a:spLocks noChangeArrowheads="1"/>
              </p:cNvSpPr>
              <p:nvPr/>
            </p:nvSpPr>
            <p:spPr bwMode="auto">
              <a:xfrm>
                <a:off x="3287" y="2804"/>
                <a:ext cx="28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1" name="Rectangle 1468"/>
              <p:cNvSpPr>
                <a:spLocks noChangeArrowheads="1"/>
              </p:cNvSpPr>
              <p:nvPr/>
            </p:nvSpPr>
            <p:spPr bwMode="auto">
              <a:xfrm>
                <a:off x="3287" y="2804"/>
                <a:ext cx="28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2" name="Rectangle 1469"/>
              <p:cNvSpPr>
                <a:spLocks noChangeArrowheads="1"/>
              </p:cNvSpPr>
              <p:nvPr/>
            </p:nvSpPr>
            <p:spPr bwMode="auto">
              <a:xfrm>
                <a:off x="3287" y="2805"/>
                <a:ext cx="28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3" name="Rectangle 1470"/>
              <p:cNvSpPr>
                <a:spLocks noChangeArrowheads="1"/>
              </p:cNvSpPr>
              <p:nvPr/>
            </p:nvSpPr>
            <p:spPr bwMode="auto">
              <a:xfrm>
                <a:off x="3287" y="2805"/>
                <a:ext cx="28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4" name="Rectangle 1471"/>
              <p:cNvSpPr>
                <a:spLocks noChangeArrowheads="1"/>
              </p:cNvSpPr>
              <p:nvPr/>
            </p:nvSpPr>
            <p:spPr bwMode="auto">
              <a:xfrm>
                <a:off x="3287" y="2805"/>
                <a:ext cx="28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5" name="Rectangle 1472"/>
              <p:cNvSpPr>
                <a:spLocks noChangeArrowheads="1"/>
              </p:cNvSpPr>
              <p:nvPr/>
            </p:nvSpPr>
            <p:spPr bwMode="auto">
              <a:xfrm>
                <a:off x="3287" y="2806"/>
                <a:ext cx="28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6" name="Rectangle 1473"/>
              <p:cNvSpPr>
                <a:spLocks noChangeArrowheads="1"/>
              </p:cNvSpPr>
              <p:nvPr/>
            </p:nvSpPr>
            <p:spPr bwMode="auto">
              <a:xfrm>
                <a:off x="3287" y="2806"/>
                <a:ext cx="28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7" name="Rectangle 1474"/>
              <p:cNvSpPr>
                <a:spLocks noChangeArrowheads="1"/>
              </p:cNvSpPr>
              <p:nvPr/>
            </p:nvSpPr>
            <p:spPr bwMode="auto">
              <a:xfrm>
                <a:off x="3287" y="2806"/>
                <a:ext cx="28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8" name="Rectangle 1475"/>
              <p:cNvSpPr>
                <a:spLocks noChangeArrowheads="1"/>
              </p:cNvSpPr>
              <p:nvPr/>
            </p:nvSpPr>
            <p:spPr bwMode="auto">
              <a:xfrm>
                <a:off x="3287" y="2807"/>
                <a:ext cx="28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9" name="Rectangle 1476"/>
              <p:cNvSpPr>
                <a:spLocks noChangeArrowheads="1"/>
              </p:cNvSpPr>
              <p:nvPr/>
            </p:nvSpPr>
            <p:spPr bwMode="auto">
              <a:xfrm>
                <a:off x="3287" y="2807"/>
                <a:ext cx="28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0" name="Rectangle 1477"/>
              <p:cNvSpPr>
                <a:spLocks noChangeArrowheads="1"/>
              </p:cNvSpPr>
              <p:nvPr/>
            </p:nvSpPr>
            <p:spPr bwMode="auto">
              <a:xfrm>
                <a:off x="3287" y="2807"/>
                <a:ext cx="28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1" name="Rectangle 1478"/>
              <p:cNvSpPr>
                <a:spLocks noChangeArrowheads="1"/>
              </p:cNvSpPr>
              <p:nvPr/>
            </p:nvSpPr>
            <p:spPr bwMode="auto">
              <a:xfrm>
                <a:off x="3287" y="2808"/>
                <a:ext cx="28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2" name="Rectangle 1479"/>
              <p:cNvSpPr>
                <a:spLocks noChangeArrowheads="1"/>
              </p:cNvSpPr>
              <p:nvPr/>
            </p:nvSpPr>
            <p:spPr bwMode="auto">
              <a:xfrm>
                <a:off x="3287" y="2808"/>
                <a:ext cx="28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3" name="Rectangle 1480"/>
              <p:cNvSpPr>
                <a:spLocks noChangeArrowheads="1"/>
              </p:cNvSpPr>
              <p:nvPr/>
            </p:nvSpPr>
            <p:spPr bwMode="auto">
              <a:xfrm>
                <a:off x="3287" y="2808"/>
                <a:ext cx="28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4" name="Rectangle 1481"/>
              <p:cNvSpPr>
                <a:spLocks noChangeArrowheads="1"/>
              </p:cNvSpPr>
              <p:nvPr/>
            </p:nvSpPr>
            <p:spPr bwMode="auto">
              <a:xfrm>
                <a:off x="3287" y="2809"/>
                <a:ext cx="28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5" name="Rectangle 1482"/>
              <p:cNvSpPr>
                <a:spLocks noChangeArrowheads="1"/>
              </p:cNvSpPr>
              <p:nvPr/>
            </p:nvSpPr>
            <p:spPr bwMode="auto">
              <a:xfrm>
                <a:off x="3287" y="2809"/>
                <a:ext cx="28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6" name="Rectangle 1483"/>
              <p:cNvSpPr>
                <a:spLocks noChangeArrowheads="1"/>
              </p:cNvSpPr>
              <p:nvPr/>
            </p:nvSpPr>
            <p:spPr bwMode="auto">
              <a:xfrm>
                <a:off x="3287" y="2809"/>
                <a:ext cx="28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7" name="Rectangle 1484"/>
              <p:cNvSpPr>
                <a:spLocks noChangeArrowheads="1"/>
              </p:cNvSpPr>
              <p:nvPr/>
            </p:nvSpPr>
            <p:spPr bwMode="auto">
              <a:xfrm>
                <a:off x="3287" y="2810"/>
                <a:ext cx="28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8" name="Rectangle 1485"/>
              <p:cNvSpPr>
                <a:spLocks noChangeArrowheads="1"/>
              </p:cNvSpPr>
              <p:nvPr/>
            </p:nvSpPr>
            <p:spPr bwMode="auto">
              <a:xfrm>
                <a:off x="3287" y="2810"/>
                <a:ext cx="28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9" name="Rectangle 1486"/>
              <p:cNvSpPr>
                <a:spLocks noChangeArrowheads="1"/>
              </p:cNvSpPr>
              <p:nvPr/>
            </p:nvSpPr>
            <p:spPr bwMode="auto">
              <a:xfrm>
                <a:off x="3287" y="2810"/>
                <a:ext cx="28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0" name="Rectangle 1487"/>
              <p:cNvSpPr>
                <a:spLocks noChangeArrowheads="1"/>
              </p:cNvSpPr>
              <p:nvPr/>
            </p:nvSpPr>
            <p:spPr bwMode="auto">
              <a:xfrm>
                <a:off x="3287" y="2811"/>
                <a:ext cx="28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1" name="Rectangle 1488"/>
              <p:cNvSpPr>
                <a:spLocks noChangeArrowheads="1"/>
              </p:cNvSpPr>
              <p:nvPr/>
            </p:nvSpPr>
            <p:spPr bwMode="auto">
              <a:xfrm>
                <a:off x="3287" y="2811"/>
                <a:ext cx="28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2" name="Rectangle 1489"/>
              <p:cNvSpPr>
                <a:spLocks noChangeArrowheads="1"/>
              </p:cNvSpPr>
              <p:nvPr/>
            </p:nvSpPr>
            <p:spPr bwMode="auto">
              <a:xfrm>
                <a:off x="3287" y="2811"/>
                <a:ext cx="28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3" name="Rectangle 1490"/>
              <p:cNvSpPr>
                <a:spLocks noChangeArrowheads="1"/>
              </p:cNvSpPr>
              <p:nvPr/>
            </p:nvSpPr>
            <p:spPr bwMode="auto">
              <a:xfrm>
                <a:off x="3287" y="2812"/>
                <a:ext cx="28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4" name="Rectangle 1491"/>
              <p:cNvSpPr>
                <a:spLocks noChangeArrowheads="1"/>
              </p:cNvSpPr>
              <p:nvPr/>
            </p:nvSpPr>
            <p:spPr bwMode="auto">
              <a:xfrm>
                <a:off x="3287" y="2812"/>
                <a:ext cx="28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5" name="Rectangle 1492"/>
              <p:cNvSpPr>
                <a:spLocks noChangeArrowheads="1"/>
              </p:cNvSpPr>
              <p:nvPr/>
            </p:nvSpPr>
            <p:spPr bwMode="auto">
              <a:xfrm>
                <a:off x="3287" y="2812"/>
                <a:ext cx="28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6" name="Rectangle 1493"/>
              <p:cNvSpPr>
                <a:spLocks noChangeArrowheads="1"/>
              </p:cNvSpPr>
              <p:nvPr/>
            </p:nvSpPr>
            <p:spPr bwMode="auto">
              <a:xfrm>
                <a:off x="3287" y="2813"/>
                <a:ext cx="28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7" name="Rectangle 1494"/>
              <p:cNvSpPr>
                <a:spLocks noChangeArrowheads="1"/>
              </p:cNvSpPr>
              <p:nvPr/>
            </p:nvSpPr>
            <p:spPr bwMode="auto">
              <a:xfrm>
                <a:off x="3287" y="2813"/>
                <a:ext cx="28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8" name="Rectangle 1495"/>
              <p:cNvSpPr>
                <a:spLocks noChangeArrowheads="1"/>
              </p:cNvSpPr>
              <p:nvPr/>
            </p:nvSpPr>
            <p:spPr bwMode="auto">
              <a:xfrm>
                <a:off x="3287" y="2814"/>
                <a:ext cx="28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9" name="Rectangle 1496"/>
              <p:cNvSpPr>
                <a:spLocks noChangeArrowheads="1"/>
              </p:cNvSpPr>
              <p:nvPr/>
            </p:nvSpPr>
            <p:spPr bwMode="auto">
              <a:xfrm>
                <a:off x="3287" y="2814"/>
                <a:ext cx="28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0" name="Rectangle 1497"/>
              <p:cNvSpPr>
                <a:spLocks noChangeArrowheads="1"/>
              </p:cNvSpPr>
              <p:nvPr/>
            </p:nvSpPr>
            <p:spPr bwMode="auto">
              <a:xfrm>
                <a:off x="3287" y="2815"/>
                <a:ext cx="28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1" name="Rectangle 1498"/>
              <p:cNvSpPr>
                <a:spLocks noChangeArrowheads="1"/>
              </p:cNvSpPr>
              <p:nvPr/>
            </p:nvSpPr>
            <p:spPr bwMode="auto">
              <a:xfrm>
                <a:off x="3287" y="2815"/>
                <a:ext cx="28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2" name="Rectangle 1499"/>
              <p:cNvSpPr>
                <a:spLocks noChangeArrowheads="1"/>
              </p:cNvSpPr>
              <p:nvPr/>
            </p:nvSpPr>
            <p:spPr bwMode="auto">
              <a:xfrm>
                <a:off x="3287" y="2815"/>
                <a:ext cx="28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3" name="Rectangle 1500"/>
              <p:cNvSpPr>
                <a:spLocks noChangeArrowheads="1"/>
              </p:cNvSpPr>
              <p:nvPr/>
            </p:nvSpPr>
            <p:spPr bwMode="auto">
              <a:xfrm>
                <a:off x="3287" y="2816"/>
                <a:ext cx="28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4" name="Rectangle 1501"/>
              <p:cNvSpPr>
                <a:spLocks noChangeArrowheads="1"/>
              </p:cNvSpPr>
              <p:nvPr/>
            </p:nvSpPr>
            <p:spPr bwMode="auto">
              <a:xfrm>
                <a:off x="3287" y="2816"/>
                <a:ext cx="28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5" name="Oval 1502"/>
              <p:cNvSpPr>
                <a:spLocks noChangeArrowheads="1"/>
              </p:cNvSpPr>
              <p:nvPr/>
            </p:nvSpPr>
            <p:spPr bwMode="auto">
              <a:xfrm>
                <a:off x="3287" y="2788"/>
                <a:ext cx="28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6" name="Rectangle 1503"/>
              <p:cNvSpPr>
                <a:spLocks noChangeArrowheads="1"/>
              </p:cNvSpPr>
              <p:nvPr/>
            </p:nvSpPr>
            <p:spPr bwMode="auto">
              <a:xfrm>
                <a:off x="3344" y="2564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7" name="Rectangle 1504"/>
              <p:cNvSpPr>
                <a:spLocks noChangeArrowheads="1"/>
              </p:cNvSpPr>
              <p:nvPr/>
            </p:nvSpPr>
            <p:spPr bwMode="auto">
              <a:xfrm>
                <a:off x="3344" y="2565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8" name="Rectangle 1505"/>
              <p:cNvSpPr>
                <a:spLocks noChangeArrowheads="1"/>
              </p:cNvSpPr>
              <p:nvPr/>
            </p:nvSpPr>
            <p:spPr bwMode="auto">
              <a:xfrm>
                <a:off x="3344" y="2565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9" name="Rectangle 1506"/>
              <p:cNvSpPr>
                <a:spLocks noChangeArrowheads="1"/>
              </p:cNvSpPr>
              <p:nvPr/>
            </p:nvSpPr>
            <p:spPr bwMode="auto">
              <a:xfrm>
                <a:off x="3344" y="2566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0" name="Rectangle 1507"/>
              <p:cNvSpPr>
                <a:spLocks noChangeArrowheads="1"/>
              </p:cNvSpPr>
              <p:nvPr/>
            </p:nvSpPr>
            <p:spPr bwMode="auto">
              <a:xfrm>
                <a:off x="3344" y="2566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1" name="Rectangle 1508"/>
              <p:cNvSpPr>
                <a:spLocks noChangeArrowheads="1"/>
              </p:cNvSpPr>
              <p:nvPr/>
            </p:nvSpPr>
            <p:spPr bwMode="auto">
              <a:xfrm>
                <a:off x="3344" y="2567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2" name="Rectangle 1509"/>
              <p:cNvSpPr>
                <a:spLocks noChangeArrowheads="1"/>
              </p:cNvSpPr>
              <p:nvPr/>
            </p:nvSpPr>
            <p:spPr bwMode="auto">
              <a:xfrm>
                <a:off x="3344" y="2567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3" name="Rectangle 1510"/>
              <p:cNvSpPr>
                <a:spLocks noChangeArrowheads="1"/>
              </p:cNvSpPr>
              <p:nvPr/>
            </p:nvSpPr>
            <p:spPr bwMode="auto">
              <a:xfrm>
                <a:off x="3344" y="2568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4" name="Rectangle 1511"/>
              <p:cNvSpPr>
                <a:spLocks noChangeArrowheads="1"/>
              </p:cNvSpPr>
              <p:nvPr/>
            </p:nvSpPr>
            <p:spPr bwMode="auto">
              <a:xfrm>
                <a:off x="3344" y="2568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5" name="Rectangle 1512"/>
              <p:cNvSpPr>
                <a:spLocks noChangeArrowheads="1"/>
              </p:cNvSpPr>
              <p:nvPr/>
            </p:nvSpPr>
            <p:spPr bwMode="auto">
              <a:xfrm>
                <a:off x="3344" y="2569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6" name="Rectangle 1513"/>
              <p:cNvSpPr>
                <a:spLocks noChangeArrowheads="1"/>
              </p:cNvSpPr>
              <p:nvPr/>
            </p:nvSpPr>
            <p:spPr bwMode="auto">
              <a:xfrm>
                <a:off x="3344" y="2569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7" name="Rectangle 1514"/>
              <p:cNvSpPr>
                <a:spLocks noChangeArrowheads="1"/>
              </p:cNvSpPr>
              <p:nvPr/>
            </p:nvSpPr>
            <p:spPr bwMode="auto">
              <a:xfrm>
                <a:off x="3344" y="2569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8" name="Rectangle 1515"/>
              <p:cNvSpPr>
                <a:spLocks noChangeArrowheads="1"/>
              </p:cNvSpPr>
              <p:nvPr/>
            </p:nvSpPr>
            <p:spPr bwMode="auto">
              <a:xfrm>
                <a:off x="3344" y="2570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9" name="Rectangle 1516"/>
              <p:cNvSpPr>
                <a:spLocks noChangeArrowheads="1"/>
              </p:cNvSpPr>
              <p:nvPr/>
            </p:nvSpPr>
            <p:spPr bwMode="auto">
              <a:xfrm>
                <a:off x="3344" y="2570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0" name="Rectangle 1517"/>
              <p:cNvSpPr>
                <a:spLocks noChangeArrowheads="1"/>
              </p:cNvSpPr>
              <p:nvPr/>
            </p:nvSpPr>
            <p:spPr bwMode="auto">
              <a:xfrm>
                <a:off x="3344" y="2571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1" name="Rectangle 1518"/>
              <p:cNvSpPr>
                <a:spLocks noChangeArrowheads="1"/>
              </p:cNvSpPr>
              <p:nvPr/>
            </p:nvSpPr>
            <p:spPr bwMode="auto">
              <a:xfrm>
                <a:off x="3344" y="2571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2" name="Rectangle 1519"/>
              <p:cNvSpPr>
                <a:spLocks noChangeArrowheads="1"/>
              </p:cNvSpPr>
              <p:nvPr/>
            </p:nvSpPr>
            <p:spPr bwMode="auto">
              <a:xfrm>
                <a:off x="3344" y="2571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3" name="Rectangle 1520"/>
              <p:cNvSpPr>
                <a:spLocks noChangeArrowheads="1"/>
              </p:cNvSpPr>
              <p:nvPr/>
            </p:nvSpPr>
            <p:spPr bwMode="auto">
              <a:xfrm>
                <a:off x="3344" y="2572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4" name="Rectangle 1521"/>
              <p:cNvSpPr>
                <a:spLocks noChangeArrowheads="1"/>
              </p:cNvSpPr>
              <p:nvPr/>
            </p:nvSpPr>
            <p:spPr bwMode="auto">
              <a:xfrm>
                <a:off x="3344" y="2572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5" name="Rectangle 1522"/>
              <p:cNvSpPr>
                <a:spLocks noChangeArrowheads="1"/>
              </p:cNvSpPr>
              <p:nvPr/>
            </p:nvSpPr>
            <p:spPr bwMode="auto">
              <a:xfrm>
                <a:off x="3344" y="2572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6" name="Rectangle 1523"/>
              <p:cNvSpPr>
                <a:spLocks noChangeArrowheads="1"/>
              </p:cNvSpPr>
              <p:nvPr/>
            </p:nvSpPr>
            <p:spPr bwMode="auto">
              <a:xfrm>
                <a:off x="3344" y="2573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7" name="Rectangle 1524"/>
              <p:cNvSpPr>
                <a:spLocks noChangeArrowheads="1"/>
              </p:cNvSpPr>
              <p:nvPr/>
            </p:nvSpPr>
            <p:spPr bwMode="auto">
              <a:xfrm>
                <a:off x="3344" y="2573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8" name="Rectangle 1525"/>
              <p:cNvSpPr>
                <a:spLocks noChangeArrowheads="1"/>
              </p:cNvSpPr>
              <p:nvPr/>
            </p:nvSpPr>
            <p:spPr bwMode="auto">
              <a:xfrm>
                <a:off x="3344" y="2573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9" name="Rectangle 1526"/>
              <p:cNvSpPr>
                <a:spLocks noChangeArrowheads="1"/>
              </p:cNvSpPr>
              <p:nvPr/>
            </p:nvSpPr>
            <p:spPr bwMode="auto">
              <a:xfrm>
                <a:off x="3344" y="2574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0" name="Rectangle 1527"/>
              <p:cNvSpPr>
                <a:spLocks noChangeArrowheads="1"/>
              </p:cNvSpPr>
              <p:nvPr/>
            </p:nvSpPr>
            <p:spPr bwMode="auto">
              <a:xfrm>
                <a:off x="3344" y="2574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1" name="Rectangle 1528"/>
              <p:cNvSpPr>
                <a:spLocks noChangeArrowheads="1"/>
              </p:cNvSpPr>
              <p:nvPr/>
            </p:nvSpPr>
            <p:spPr bwMode="auto">
              <a:xfrm>
                <a:off x="3344" y="2574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2" name="Rectangle 1529"/>
              <p:cNvSpPr>
                <a:spLocks noChangeArrowheads="1"/>
              </p:cNvSpPr>
              <p:nvPr/>
            </p:nvSpPr>
            <p:spPr bwMode="auto">
              <a:xfrm>
                <a:off x="3344" y="2575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3" name="Rectangle 1530"/>
              <p:cNvSpPr>
                <a:spLocks noChangeArrowheads="1"/>
              </p:cNvSpPr>
              <p:nvPr/>
            </p:nvSpPr>
            <p:spPr bwMode="auto">
              <a:xfrm>
                <a:off x="3344" y="2575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4" name="Rectangle 1531"/>
              <p:cNvSpPr>
                <a:spLocks noChangeArrowheads="1"/>
              </p:cNvSpPr>
              <p:nvPr/>
            </p:nvSpPr>
            <p:spPr bwMode="auto">
              <a:xfrm>
                <a:off x="3344" y="2575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5" name="Rectangle 1532"/>
              <p:cNvSpPr>
                <a:spLocks noChangeArrowheads="1"/>
              </p:cNvSpPr>
              <p:nvPr/>
            </p:nvSpPr>
            <p:spPr bwMode="auto">
              <a:xfrm>
                <a:off x="3344" y="2576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6" name="Rectangle 1533"/>
              <p:cNvSpPr>
                <a:spLocks noChangeArrowheads="1"/>
              </p:cNvSpPr>
              <p:nvPr/>
            </p:nvSpPr>
            <p:spPr bwMode="auto">
              <a:xfrm>
                <a:off x="3344" y="2576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7" name="Rectangle 1534"/>
              <p:cNvSpPr>
                <a:spLocks noChangeArrowheads="1"/>
              </p:cNvSpPr>
              <p:nvPr/>
            </p:nvSpPr>
            <p:spPr bwMode="auto">
              <a:xfrm>
                <a:off x="3344" y="2576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8" name="Rectangle 1535"/>
              <p:cNvSpPr>
                <a:spLocks noChangeArrowheads="1"/>
              </p:cNvSpPr>
              <p:nvPr/>
            </p:nvSpPr>
            <p:spPr bwMode="auto">
              <a:xfrm>
                <a:off x="3344" y="2577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9" name="Rectangle 1536"/>
              <p:cNvSpPr>
                <a:spLocks noChangeArrowheads="1"/>
              </p:cNvSpPr>
              <p:nvPr/>
            </p:nvSpPr>
            <p:spPr bwMode="auto">
              <a:xfrm>
                <a:off x="3344" y="2577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0" name="Rectangle 1537"/>
              <p:cNvSpPr>
                <a:spLocks noChangeArrowheads="1"/>
              </p:cNvSpPr>
              <p:nvPr/>
            </p:nvSpPr>
            <p:spPr bwMode="auto">
              <a:xfrm>
                <a:off x="3344" y="2577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1" name="Rectangle 1538"/>
              <p:cNvSpPr>
                <a:spLocks noChangeArrowheads="1"/>
              </p:cNvSpPr>
              <p:nvPr/>
            </p:nvSpPr>
            <p:spPr bwMode="auto">
              <a:xfrm>
                <a:off x="3344" y="2578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2" name="Rectangle 1539"/>
              <p:cNvSpPr>
                <a:spLocks noChangeArrowheads="1"/>
              </p:cNvSpPr>
              <p:nvPr/>
            </p:nvSpPr>
            <p:spPr bwMode="auto">
              <a:xfrm>
                <a:off x="3344" y="2578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3" name="Rectangle 1540"/>
              <p:cNvSpPr>
                <a:spLocks noChangeArrowheads="1"/>
              </p:cNvSpPr>
              <p:nvPr/>
            </p:nvSpPr>
            <p:spPr bwMode="auto">
              <a:xfrm>
                <a:off x="3344" y="2579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4" name="Rectangle 1541"/>
              <p:cNvSpPr>
                <a:spLocks noChangeArrowheads="1"/>
              </p:cNvSpPr>
              <p:nvPr/>
            </p:nvSpPr>
            <p:spPr bwMode="auto">
              <a:xfrm>
                <a:off x="3344" y="2579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5" name="Rectangle 1542"/>
              <p:cNvSpPr>
                <a:spLocks noChangeArrowheads="1"/>
              </p:cNvSpPr>
              <p:nvPr/>
            </p:nvSpPr>
            <p:spPr bwMode="auto">
              <a:xfrm>
                <a:off x="3344" y="2579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6" name="Rectangle 1543"/>
              <p:cNvSpPr>
                <a:spLocks noChangeArrowheads="1"/>
              </p:cNvSpPr>
              <p:nvPr/>
            </p:nvSpPr>
            <p:spPr bwMode="auto">
              <a:xfrm>
                <a:off x="3344" y="2580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7" name="Rectangle 1544"/>
              <p:cNvSpPr>
                <a:spLocks noChangeArrowheads="1"/>
              </p:cNvSpPr>
              <p:nvPr/>
            </p:nvSpPr>
            <p:spPr bwMode="auto">
              <a:xfrm>
                <a:off x="3344" y="2580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8" name="Rectangle 1545"/>
              <p:cNvSpPr>
                <a:spLocks noChangeArrowheads="1"/>
              </p:cNvSpPr>
              <p:nvPr/>
            </p:nvSpPr>
            <p:spPr bwMode="auto">
              <a:xfrm>
                <a:off x="3344" y="2580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9" name="Rectangle 1546"/>
              <p:cNvSpPr>
                <a:spLocks noChangeArrowheads="1"/>
              </p:cNvSpPr>
              <p:nvPr/>
            </p:nvSpPr>
            <p:spPr bwMode="auto">
              <a:xfrm>
                <a:off x="3344" y="2581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0" name="Rectangle 1547"/>
              <p:cNvSpPr>
                <a:spLocks noChangeArrowheads="1"/>
              </p:cNvSpPr>
              <p:nvPr/>
            </p:nvSpPr>
            <p:spPr bwMode="auto">
              <a:xfrm>
                <a:off x="3344" y="2581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1" name="Rectangle 1548"/>
              <p:cNvSpPr>
                <a:spLocks noChangeArrowheads="1"/>
              </p:cNvSpPr>
              <p:nvPr/>
            </p:nvSpPr>
            <p:spPr bwMode="auto">
              <a:xfrm>
                <a:off x="3344" y="2581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2" name="Rectangle 1549"/>
              <p:cNvSpPr>
                <a:spLocks noChangeArrowheads="1"/>
              </p:cNvSpPr>
              <p:nvPr/>
            </p:nvSpPr>
            <p:spPr bwMode="auto">
              <a:xfrm>
                <a:off x="3344" y="2582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3" name="Rectangle 1550"/>
              <p:cNvSpPr>
                <a:spLocks noChangeArrowheads="1"/>
              </p:cNvSpPr>
              <p:nvPr/>
            </p:nvSpPr>
            <p:spPr bwMode="auto">
              <a:xfrm>
                <a:off x="3344" y="2582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4" name="Rectangle 1551"/>
              <p:cNvSpPr>
                <a:spLocks noChangeArrowheads="1"/>
              </p:cNvSpPr>
              <p:nvPr/>
            </p:nvSpPr>
            <p:spPr bwMode="auto">
              <a:xfrm>
                <a:off x="3344" y="2582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5" name="Rectangle 1552"/>
              <p:cNvSpPr>
                <a:spLocks noChangeArrowheads="1"/>
              </p:cNvSpPr>
              <p:nvPr/>
            </p:nvSpPr>
            <p:spPr bwMode="auto">
              <a:xfrm>
                <a:off x="3344" y="2583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6" name="Rectangle 1553"/>
              <p:cNvSpPr>
                <a:spLocks noChangeArrowheads="1"/>
              </p:cNvSpPr>
              <p:nvPr/>
            </p:nvSpPr>
            <p:spPr bwMode="auto">
              <a:xfrm>
                <a:off x="3344" y="2583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7" name="Rectangle 1554"/>
              <p:cNvSpPr>
                <a:spLocks noChangeArrowheads="1"/>
              </p:cNvSpPr>
              <p:nvPr/>
            </p:nvSpPr>
            <p:spPr bwMode="auto">
              <a:xfrm>
                <a:off x="3344" y="2583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8" name="Rectangle 1555"/>
              <p:cNvSpPr>
                <a:spLocks noChangeArrowheads="1"/>
              </p:cNvSpPr>
              <p:nvPr/>
            </p:nvSpPr>
            <p:spPr bwMode="auto">
              <a:xfrm>
                <a:off x="3344" y="2584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9" name="Rectangle 1556"/>
              <p:cNvSpPr>
                <a:spLocks noChangeArrowheads="1"/>
              </p:cNvSpPr>
              <p:nvPr/>
            </p:nvSpPr>
            <p:spPr bwMode="auto">
              <a:xfrm>
                <a:off x="3344" y="2584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0" name="Rectangle 1557"/>
              <p:cNvSpPr>
                <a:spLocks noChangeArrowheads="1"/>
              </p:cNvSpPr>
              <p:nvPr/>
            </p:nvSpPr>
            <p:spPr bwMode="auto">
              <a:xfrm>
                <a:off x="3344" y="2584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1" name="Rectangle 1558"/>
              <p:cNvSpPr>
                <a:spLocks noChangeArrowheads="1"/>
              </p:cNvSpPr>
              <p:nvPr/>
            </p:nvSpPr>
            <p:spPr bwMode="auto">
              <a:xfrm>
                <a:off x="3344" y="2585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2" name="Rectangle 1559"/>
              <p:cNvSpPr>
                <a:spLocks noChangeArrowheads="1"/>
              </p:cNvSpPr>
              <p:nvPr/>
            </p:nvSpPr>
            <p:spPr bwMode="auto">
              <a:xfrm>
                <a:off x="3344" y="2585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3" name="Rectangle 1560"/>
              <p:cNvSpPr>
                <a:spLocks noChangeArrowheads="1"/>
              </p:cNvSpPr>
              <p:nvPr/>
            </p:nvSpPr>
            <p:spPr bwMode="auto">
              <a:xfrm>
                <a:off x="3344" y="2585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4" name="Rectangle 1561"/>
              <p:cNvSpPr>
                <a:spLocks noChangeArrowheads="1"/>
              </p:cNvSpPr>
              <p:nvPr/>
            </p:nvSpPr>
            <p:spPr bwMode="auto">
              <a:xfrm>
                <a:off x="3344" y="2586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5" name="Rectangle 1562"/>
              <p:cNvSpPr>
                <a:spLocks noChangeArrowheads="1"/>
              </p:cNvSpPr>
              <p:nvPr/>
            </p:nvSpPr>
            <p:spPr bwMode="auto">
              <a:xfrm>
                <a:off x="3344" y="2586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6" name="Rectangle 1563"/>
              <p:cNvSpPr>
                <a:spLocks noChangeArrowheads="1"/>
              </p:cNvSpPr>
              <p:nvPr/>
            </p:nvSpPr>
            <p:spPr bwMode="auto">
              <a:xfrm>
                <a:off x="3344" y="2586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7" name="Rectangle 1564"/>
              <p:cNvSpPr>
                <a:spLocks noChangeArrowheads="1"/>
              </p:cNvSpPr>
              <p:nvPr/>
            </p:nvSpPr>
            <p:spPr bwMode="auto">
              <a:xfrm>
                <a:off x="3344" y="2587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8" name="Rectangle 1565"/>
              <p:cNvSpPr>
                <a:spLocks noChangeArrowheads="1"/>
              </p:cNvSpPr>
              <p:nvPr/>
            </p:nvSpPr>
            <p:spPr bwMode="auto">
              <a:xfrm>
                <a:off x="3344" y="2587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9" name="Rectangle 1566"/>
              <p:cNvSpPr>
                <a:spLocks noChangeArrowheads="1"/>
              </p:cNvSpPr>
              <p:nvPr/>
            </p:nvSpPr>
            <p:spPr bwMode="auto">
              <a:xfrm>
                <a:off x="3344" y="2587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0" name="Rectangle 1567"/>
              <p:cNvSpPr>
                <a:spLocks noChangeArrowheads="1"/>
              </p:cNvSpPr>
              <p:nvPr/>
            </p:nvSpPr>
            <p:spPr bwMode="auto">
              <a:xfrm>
                <a:off x="3344" y="2588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1" name="Rectangle 1568"/>
              <p:cNvSpPr>
                <a:spLocks noChangeArrowheads="1"/>
              </p:cNvSpPr>
              <p:nvPr/>
            </p:nvSpPr>
            <p:spPr bwMode="auto">
              <a:xfrm>
                <a:off x="3344" y="2588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2" name="Rectangle 1569"/>
              <p:cNvSpPr>
                <a:spLocks noChangeArrowheads="1"/>
              </p:cNvSpPr>
              <p:nvPr/>
            </p:nvSpPr>
            <p:spPr bwMode="auto">
              <a:xfrm>
                <a:off x="3344" y="2588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3" name="Rectangle 1570"/>
              <p:cNvSpPr>
                <a:spLocks noChangeArrowheads="1"/>
              </p:cNvSpPr>
              <p:nvPr/>
            </p:nvSpPr>
            <p:spPr bwMode="auto">
              <a:xfrm>
                <a:off x="3344" y="2589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4" name="Rectangle 1571"/>
              <p:cNvSpPr>
                <a:spLocks noChangeArrowheads="1"/>
              </p:cNvSpPr>
              <p:nvPr/>
            </p:nvSpPr>
            <p:spPr bwMode="auto">
              <a:xfrm>
                <a:off x="3344" y="2589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5" name="Rectangle 1572"/>
              <p:cNvSpPr>
                <a:spLocks noChangeArrowheads="1"/>
              </p:cNvSpPr>
              <p:nvPr/>
            </p:nvSpPr>
            <p:spPr bwMode="auto">
              <a:xfrm>
                <a:off x="3344" y="2590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6" name="Rectangle 1573"/>
              <p:cNvSpPr>
                <a:spLocks noChangeArrowheads="1"/>
              </p:cNvSpPr>
              <p:nvPr/>
            </p:nvSpPr>
            <p:spPr bwMode="auto">
              <a:xfrm>
                <a:off x="3344" y="2590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7" name="Rectangle 1574"/>
              <p:cNvSpPr>
                <a:spLocks noChangeArrowheads="1"/>
              </p:cNvSpPr>
              <p:nvPr/>
            </p:nvSpPr>
            <p:spPr bwMode="auto">
              <a:xfrm>
                <a:off x="3344" y="2591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8" name="Rectangle 1575"/>
              <p:cNvSpPr>
                <a:spLocks noChangeArrowheads="1"/>
              </p:cNvSpPr>
              <p:nvPr/>
            </p:nvSpPr>
            <p:spPr bwMode="auto">
              <a:xfrm>
                <a:off x="3344" y="2591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9" name="Rectangle 1576"/>
              <p:cNvSpPr>
                <a:spLocks noChangeArrowheads="1"/>
              </p:cNvSpPr>
              <p:nvPr/>
            </p:nvSpPr>
            <p:spPr bwMode="auto">
              <a:xfrm>
                <a:off x="3344" y="2591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0" name="Rectangle 1577"/>
              <p:cNvSpPr>
                <a:spLocks noChangeArrowheads="1"/>
              </p:cNvSpPr>
              <p:nvPr/>
            </p:nvSpPr>
            <p:spPr bwMode="auto">
              <a:xfrm>
                <a:off x="3344" y="2592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1" name="Rectangle 1578"/>
              <p:cNvSpPr>
                <a:spLocks noChangeArrowheads="1"/>
              </p:cNvSpPr>
              <p:nvPr/>
            </p:nvSpPr>
            <p:spPr bwMode="auto">
              <a:xfrm>
                <a:off x="3344" y="2592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2" name="Oval 1579"/>
              <p:cNvSpPr>
                <a:spLocks noChangeArrowheads="1"/>
              </p:cNvSpPr>
              <p:nvPr/>
            </p:nvSpPr>
            <p:spPr bwMode="auto">
              <a:xfrm>
                <a:off x="3344" y="2564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3" name="Rectangle 1580"/>
              <p:cNvSpPr>
                <a:spLocks noChangeArrowheads="1"/>
              </p:cNvSpPr>
              <p:nvPr/>
            </p:nvSpPr>
            <p:spPr bwMode="auto">
              <a:xfrm>
                <a:off x="3068" y="2564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4" name="Rectangle 1581"/>
              <p:cNvSpPr>
                <a:spLocks noChangeArrowheads="1"/>
              </p:cNvSpPr>
              <p:nvPr/>
            </p:nvSpPr>
            <p:spPr bwMode="auto">
              <a:xfrm>
                <a:off x="3068" y="2565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5" name="Rectangle 1582"/>
              <p:cNvSpPr>
                <a:spLocks noChangeArrowheads="1"/>
              </p:cNvSpPr>
              <p:nvPr/>
            </p:nvSpPr>
            <p:spPr bwMode="auto">
              <a:xfrm>
                <a:off x="3068" y="2565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6" name="Rectangle 1583"/>
              <p:cNvSpPr>
                <a:spLocks noChangeArrowheads="1"/>
              </p:cNvSpPr>
              <p:nvPr/>
            </p:nvSpPr>
            <p:spPr bwMode="auto">
              <a:xfrm>
                <a:off x="3068" y="2566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7" name="Rectangle 1584"/>
              <p:cNvSpPr>
                <a:spLocks noChangeArrowheads="1"/>
              </p:cNvSpPr>
              <p:nvPr/>
            </p:nvSpPr>
            <p:spPr bwMode="auto">
              <a:xfrm>
                <a:off x="3068" y="2566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8" name="Rectangle 1585"/>
              <p:cNvSpPr>
                <a:spLocks noChangeArrowheads="1"/>
              </p:cNvSpPr>
              <p:nvPr/>
            </p:nvSpPr>
            <p:spPr bwMode="auto">
              <a:xfrm>
                <a:off x="3068" y="2567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9" name="Rectangle 1586"/>
              <p:cNvSpPr>
                <a:spLocks noChangeArrowheads="1"/>
              </p:cNvSpPr>
              <p:nvPr/>
            </p:nvSpPr>
            <p:spPr bwMode="auto">
              <a:xfrm>
                <a:off x="3068" y="2567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0" name="Rectangle 1587"/>
              <p:cNvSpPr>
                <a:spLocks noChangeArrowheads="1"/>
              </p:cNvSpPr>
              <p:nvPr/>
            </p:nvSpPr>
            <p:spPr bwMode="auto">
              <a:xfrm>
                <a:off x="3068" y="2568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1" name="Rectangle 1588"/>
              <p:cNvSpPr>
                <a:spLocks noChangeArrowheads="1"/>
              </p:cNvSpPr>
              <p:nvPr/>
            </p:nvSpPr>
            <p:spPr bwMode="auto">
              <a:xfrm>
                <a:off x="3068" y="2568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2" name="Rectangle 1589"/>
              <p:cNvSpPr>
                <a:spLocks noChangeArrowheads="1"/>
              </p:cNvSpPr>
              <p:nvPr/>
            </p:nvSpPr>
            <p:spPr bwMode="auto">
              <a:xfrm>
                <a:off x="3068" y="2569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3" name="Rectangle 1590"/>
              <p:cNvSpPr>
                <a:spLocks noChangeArrowheads="1"/>
              </p:cNvSpPr>
              <p:nvPr/>
            </p:nvSpPr>
            <p:spPr bwMode="auto">
              <a:xfrm>
                <a:off x="3068" y="2569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4" name="Rectangle 1591"/>
              <p:cNvSpPr>
                <a:spLocks noChangeArrowheads="1"/>
              </p:cNvSpPr>
              <p:nvPr/>
            </p:nvSpPr>
            <p:spPr bwMode="auto">
              <a:xfrm>
                <a:off x="3068" y="2569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5" name="Rectangle 1592"/>
              <p:cNvSpPr>
                <a:spLocks noChangeArrowheads="1"/>
              </p:cNvSpPr>
              <p:nvPr/>
            </p:nvSpPr>
            <p:spPr bwMode="auto">
              <a:xfrm>
                <a:off x="3068" y="2570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6" name="Rectangle 1593"/>
              <p:cNvSpPr>
                <a:spLocks noChangeArrowheads="1"/>
              </p:cNvSpPr>
              <p:nvPr/>
            </p:nvSpPr>
            <p:spPr bwMode="auto">
              <a:xfrm>
                <a:off x="3068" y="2570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7" name="Rectangle 1594"/>
              <p:cNvSpPr>
                <a:spLocks noChangeArrowheads="1"/>
              </p:cNvSpPr>
              <p:nvPr/>
            </p:nvSpPr>
            <p:spPr bwMode="auto">
              <a:xfrm>
                <a:off x="3068" y="2571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8" name="Rectangle 1595"/>
              <p:cNvSpPr>
                <a:spLocks noChangeArrowheads="1"/>
              </p:cNvSpPr>
              <p:nvPr/>
            </p:nvSpPr>
            <p:spPr bwMode="auto">
              <a:xfrm>
                <a:off x="3068" y="2571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9" name="Rectangle 1596"/>
              <p:cNvSpPr>
                <a:spLocks noChangeArrowheads="1"/>
              </p:cNvSpPr>
              <p:nvPr/>
            </p:nvSpPr>
            <p:spPr bwMode="auto">
              <a:xfrm>
                <a:off x="3068" y="2571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0" name="Rectangle 1597"/>
              <p:cNvSpPr>
                <a:spLocks noChangeArrowheads="1"/>
              </p:cNvSpPr>
              <p:nvPr/>
            </p:nvSpPr>
            <p:spPr bwMode="auto">
              <a:xfrm>
                <a:off x="3068" y="2572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1" name="Rectangle 1598"/>
              <p:cNvSpPr>
                <a:spLocks noChangeArrowheads="1"/>
              </p:cNvSpPr>
              <p:nvPr/>
            </p:nvSpPr>
            <p:spPr bwMode="auto">
              <a:xfrm>
                <a:off x="3068" y="2572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2" name="Rectangle 1599"/>
              <p:cNvSpPr>
                <a:spLocks noChangeArrowheads="1"/>
              </p:cNvSpPr>
              <p:nvPr/>
            </p:nvSpPr>
            <p:spPr bwMode="auto">
              <a:xfrm>
                <a:off x="3068" y="2572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3" name="Rectangle 1600"/>
              <p:cNvSpPr>
                <a:spLocks noChangeArrowheads="1"/>
              </p:cNvSpPr>
              <p:nvPr/>
            </p:nvSpPr>
            <p:spPr bwMode="auto">
              <a:xfrm>
                <a:off x="3068" y="2573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4" name="Rectangle 1601"/>
              <p:cNvSpPr>
                <a:spLocks noChangeArrowheads="1"/>
              </p:cNvSpPr>
              <p:nvPr/>
            </p:nvSpPr>
            <p:spPr bwMode="auto">
              <a:xfrm>
                <a:off x="3068" y="2573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5" name="Rectangle 1602"/>
              <p:cNvSpPr>
                <a:spLocks noChangeArrowheads="1"/>
              </p:cNvSpPr>
              <p:nvPr/>
            </p:nvSpPr>
            <p:spPr bwMode="auto">
              <a:xfrm>
                <a:off x="3068" y="2573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6" name="Rectangle 1603"/>
              <p:cNvSpPr>
                <a:spLocks noChangeArrowheads="1"/>
              </p:cNvSpPr>
              <p:nvPr/>
            </p:nvSpPr>
            <p:spPr bwMode="auto">
              <a:xfrm>
                <a:off x="3068" y="2574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7" name="Rectangle 1604"/>
              <p:cNvSpPr>
                <a:spLocks noChangeArrowheads="1"/>
              </p:cNvSpPr>
              <p:nvPr/>
            </p:nvSpPr>
            <p:spPr bwMode="auto">
              <a:xfrm>
                <a:off x="3068" y="2574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8" name="Rectangle 1605"/>
              <p:cNvSpPr>
                <a:spLocks noChangeArrowheads="1"/>
              </p:cNvSpPr>
              <p:nvPr/>
            </p:nvSpPr>
            <p:spPr bwMode="auto">
              <a:xfrm>
                <a:off x="3068" y="2574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9" name="Rectangle 1606"/>
              <p:cNvSpPr>
                <a:spLocks noChangeArrowheads="1"/>
              </p:cNvSpPr>
              <p:nvPr/>
            </p:nvSpPr>
            <p:spPr bwMode="auto">
              <a:xfrm>
                <a:off x="3068" y="2575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0" name="Rectangle 1607"/>
              <p:cNvSpPr>
                <a:spLocks noChangeArrowheads="1"/>
              </p:cNvSpPr>
              <p:nvPr/>
            </p:nvSpPr>
            <p:spPr bwMode="auto">
              <a:xfrm>
                <a:off x="3068" y="2575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1" name="Rectangle 1608"/>
              <p:cNvSpPr>
                <a:spLocks noChangeArrowheads="1"/>
              </p:cNvSpPr>
              <p:nvPr/>
            </p:nvSpPr>
            <p:spPr bwMode="auto">
              <a:xfrm>
                <a:off x="3068" y="2575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2" name="Rectangle 1609"/>
              <p:cNvSpPr>
                <a:spLocks noChangeArrowheads="1"/>
              </p:cNvSpPr>
              <p:nvPr/>
            </p:nvSpPr>
            <p:spPr bwMode="auto">
              <a:xfrm>
                <a:off x="3068" y="2576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3" name="Rectangle 1610"/>
              <p:cNvSpPr>
                <a:spLocks noChangeArrowheads="1"/>
              </p:cNvSpPr>
              <p:nvPr/>
            </p:nvSpPr>
            <p:spPr bwMode="auto">
              <a:xfrm>
                <a:off x="3068" y="2576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4" name="Rectangle 1611"/>
              <p:cNvSpPr>
                <a:spLocks noChangeArrowheads="1"/>
              </p:cNvSpPr>
              <p:nvPr/>
            </p:nvSpPr>
            <p:spPr bwMode="auto">
              <a:xfrm>
                <a:off x="3068" y="2576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7" name="Group 1813"/>
            <p:cNvGrpSpPr>
              <a:grpSpLocks/>
            </p:cNvGrpSpPr>
            <p:nvPr/>
          </p:nvGrpSpPr>
          <p:grpSpPr bwMode="auto">
            <a:xfrm>
              <a:off x="3068" y="2564"/>
              <a:ext cx="359" cy="312"/>
              <a:chOff x="3068" y="2564"/>
              <a:chExt cx="359" cy="312"/>
            </a:xfrm>
          </p:grpSpPr>
          <p:sp>
            <p:nvSpPr>
              <p:cNvPr id="3755" name="Rectangle 1613"/>
              <p:cNvSpPr>
                <a:spLocks noChangeArrowheads="1"/>
              </p:cNvSpPr>
              <p:nvPr/>
            </p:nvSpPr>
            <p:spPr bwMode="auto">
              <a:xfrm>
                <a:off x="3068" y="2577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6" name="Rectangle 1614"/>
              <p:cNvSpPr>
                <a:spLocks noChangeArrowheads="1"/>
              </p:cNvSpPr>
              <p:nvPr/>
            </p:nvSpPr>
            <p:spPr bwMode="auto">
              <a:xfrm>
                <a:off x="3068" y="2577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7" name="Rectangle 1615"/>
              <p:cNvSpPr>
                <a:spLocks noChangeArrowheads="1"/>
              </p:cNvSpPr>
              <p:nvPr/>
            </p:nvSpPr>
            <p:spPr bwMode="auto">
              <a:xfrm>
                <a:off x="3068" y="2577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8" name="Rectangle 1616"/>
              <p:cNvSpPr>
                <a:spLocks noChangeArrowheads="1"/>
              </p:cNvSpPr>
              <p:nvPr/>
            </p:nvSpPr>
            <p:spPr bwMode="auto">
              <a:xfrm>
                <a:off x="3068" y="2578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9" name="Rectangle 1617"/>
              <p:cNvSpPr>
                <a:spLocks noChangeArrowheads="1"/>
              </p:cNvSpPr>
              <p:nvPr/>
            </p:nvSpPr>
            <p:spPr bwMode="auto">
              <a:xfrm>
                <a:off x="3068" y="2578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0" name="Rectangle 1618"/>
              <p:cNvSpPr>
                <a:spLocks noChangeArrowheads="1"/>
              </p:cNvSpPr>
              <p:nvPr/>
            </p:nvSpPr>
            <p:spPr bwMode="auto">
              <a:xfrm>
                <a:off x="3068" y="2579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1" name="Rectangle 1619"/>
              <p:cNvSpPr>
                <a:spLocks noChangeArrowheads="1"/>
              </p:cNvSpPr>
              <p:nvPr/>
            </p:nvSpPr>
            <p:spPr bwMode="auto">
              <a:xfrm>
                <a:off x="3068" y="2579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2" name="Rectangle 1620"/>
              <p:cNvSpPr>
                <a:spLocks noChangeArrowheads="1"/>
              </p:cNvSpPr>
              <p:nvPr/>
            </p:nvSpPr>
            <p:spPr bwMode="auto">
              <a:xfrm>
                <a:off x="3068" y="2579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3" name="Rectangle 1621"/>
              <p:cNvSpPr>
                <a:spLocks noChangeArrowheads="1"/>
              </p:cNvSpPr>
              <p:nvPr/>
            </p:nvSpPr>
            <p:spPr bwMode="auto">
              <a:xfrm>
                <a:off x="3068" y="2580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4" name="Rectangle 1622"/>
              <p:cNvSpPr>
                <a:spLocks noChangeArrowheads="1"/>
              </p:cNvSpPr>
              <p:nvPr/>
            </p:nvSpPr>
            <p:spPr bwMode="auto">
              <a:xfrm>
                <a:off x="3068" y="2580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5" name="Rectangle 1623"/>
              <p:cNvSpPr>
                <a:spLocks noChangeArrowheads="1"/>
              </p:cNvSpPr>
              <p:nvPr/>
            </p:nvSpPr>
            <p:spPr bwMode="auto">
              <a:xfrm>
                <a:off x="3068" y="2580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6" name="Rectangle 1624"/>
              <p:cNvSpPr>
                <a:spLocks noChangeArrowheads="1"/>
              </p:cNvSpPr>
              <p:nvPr/>
            </p:nvSpPr>
            <p:spPr bwMode="auto">
              <a:xfrm>
                <a:off x="3068" y="2581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7" name="Rectangle 1625"/>
              <p:cNvSpPr>
                <a:spLocks noChangeArrowheads="1"/>
              </p:cNvSpPr>
              <p:nvPr/>
            </p:nvSpPr>
            <p:spPr bwMode="auto">
              <a:xfrm>
                <a:off x="3068" y="2581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8" name="Rectangle 1626"/>
              <p:cNvSpPr>
                <a:spLocks noChangeArrowheads="1"/>
              </p:cNvSpPr>
              <p:nvPr/>
            </p:nvSpPr>
            <p:spPr bwMode="auto">
              <a:xfrm>
                <a:off x="3068" y="2581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9" name="Rectangle 1627"/>
              <p:cNvSpPr>
                <a:spLocks noChangeArrowheads="1"/>
              </p:cNvSpPr>
              <p:nvPr/>
            </p:nvSpPr>
            <p:spPr bwMode="auto">
              <a:xfrm>
                <a:off x="3068" y="2582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0" name="Rectangle 1628"/>
              <p:cNvSpPr>
                <a:spLocks noChangeArrowheads="1"/>
              </p:cNvSpPr>
              <p:nvPr/>
            </p:nvSpPr>
            <p:spPr bwMode="auto">
              <a:xfrm>
                <a:off x="3068" y="2582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1" name="Rectangle 1629"/>
              <p:cNvSpPr>
                <a:spLocks noChangeArrowheads="1"/>
              </p:cNvSpPr>
              <p:nvPr/>
            </p:nvSpPr>
            <p:spPr bwMode="auto">
              <a:xfrm>
                <a:off x="3068" y="2582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2" name="Rectangle 1630"/>
              <p:cNvSpPr>
                <a:spLocks noChangeArrowheads="1"/>
              </p:cNvSpPr>
              <p:nvPr/>
            </p:nvSpPr>
            <p:spPr bwMode="auto">
              <a:xfrm>
                <a:off x="3068" y="2583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3" name="Rectangle 1631"/>
              <p:cNvSpPr>
                <a:spLocks noChangeArrowheads="1"/>
              </p:cNvSpPr>
              <p:nvPr/>
            </p:nvSpPr>
            <p:spPr bwMode="auto">
              <a:xfrm>
                <a:off x="3068" y="2583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4" name="Rectangle 1632"/>
              <p:cNvSpPr>
                <a:spLocks noChangeArrowheads="1"/>
              </p:cNvSpPr>
              <p:nvPr/>
            </p:nvSpPr>
            <p:spPr bwMode="auto">
              <a:xfrm>
                <a:off x="3068" y="2583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5" name="Rectangle 1633"/>
              <p:cNvSpPr>
                <a:spLocks noChangeArrowheads="1"/>
              </p:cNvSpPr>
              <p:nvPr/>
            </p:nvSpPr>
            <p:spPr bwMode="auto">
              <a:xfrm>
                <a:off x="3068" y="2584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6" name="Rectangle 1634"/>
              <p:cNvSpPr>
                <a:spLocks noChangeArrowheads="1"/>
              </p:cNvSpPr>
              <p:nvPr/>
            </p:nvSpPr>
            <p:spPr bwMode="auto">
              <a:xfrm>
                <a:off x="3068" y="2584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7" name="Rectangle 1635"/>
              <p:cNvSpPr>
                <a:spLocks noChangeArrowheads="1"/>
              </p:cNvSpPr>
              <p:nvPr/>
            </p:nvSpPr>
            <p:spPr bwMode="auto">
              <a:xfrm>
                <a:off x="3068" y="2584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8" name="Rectangle 1636"/>
              <p:cNvSpPr>
                <a:spLocks noChangeArrowheads="1"/>
              </p:cNvSpPr>
              <p:nvPr/>
            </p:nvSpPr>
            <p:spPr bwMode="auto">
              <a:xfrm>
                <a:off x="3068" y="2585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9" name="Rectangle 1637"/>
              <p:cNvSpPr>
                <a:spLocks noChangeArrowheads="1"/>
              </p:cNvSpPr>
              <p:nvPr/>
            </p:nvSpPr>
            <p:spPr bwMode="auto">
              <a:xfrm>
                <a:off x="3068" y="2585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0" name="Rectangle 1638"/>
              <p:cNvSpPr>
                <a:spLocks noChangeArrowheads="1"/>
              </p:cNvSpPr>
              <p:nvPr/>
            </p:nvSpPr>
            <p:spPr bwMode="auto">
              <a:xfrm>
                <a:off x="3068" y="2585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1" name="Rectangle 1639"/>
              <p:cNvSpPr>
                <a:spLocks noChangeArrowheads="1"/>
              </p:cNvSpPr>
              <p:nvPr/>
            </p:nvSpPr>
            <p:spPr bwMode="auto">
              <a:xfrm>
                <a:off x="3068" y="2586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2" name="Rectangle 1640"/>
              <p:cNvSpPr>
                <a:spLocks noChangeArrowheads="1"/>
              </p:cNvSpPr>
              <p:nvPr/>
            </p:nvSpPr>
            <p:spPr bwMode="auto">
              <a:xfrm>
                <a:off x="3068" y="2586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3" name="Rectangle 1641"/>
              <p:cNvSpPr>
                <a:spLocks noChangeArrowheads="1"/>
              </p:cNvSpPr>
              <p:nvPr/>
            </p:nvSpPr>
            <p:spPr bwMode="auto">
              <a:xfrm>
                <a:off x="3068" y="2586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4" name="Rectangle 1642"/>
              <p:cNvSpPr>
                <a:spLocks noChangeArrowheads="1"/>
              </p:cNvSpPr>
              <p:nvPr/>
            </p:nvSpPr>
            <p:spPr bwMode="auto">
              <a:xfrm>
                <a:off x="3068" y="2587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5" name="Rectangle 1643"/>
              <p:cNvSpPr>
                <a:spLocks noChangeArrowheads="1"/>
              </p:cNvSpPr>
              <p:nvPr/>
            </p:nvSpPr>
            <p:spPr bwMode="auto">
              <a:xfrm>
                <a:off x="3068" y="2587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6" name="Rectangle 1644"/>
              <p:cNvSpPr>
                <a:spLocks noChangeArrowheads="1"/>
              </p:cNvSpPr>
              <p:nvPr/>
            </p:nvSpPr>
            <p:spPr bwMode="auto">
              <a:xfrm>
                <a:off x="3068" y="2587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7" name="Rectangle 1645"/>
              <p:cNvSpPr>
                <a:spLocks noChangeArrowheads="1"/>
              </p:cNvSpPr>
              <p:nvPr/>
            </p:nvSpPr>
            <p:spPr bwMode="auto">
              <a:xfrm>
                <a:off x="3068" y="2588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8" name="Rectangle 1646"/>
              <p:cNvSpPr>
                <a:spLocks noChangeArrowheads="1"/>
              </p:cNvSpPr>
              <p:nvPr/>
            </p:nvSpPr>
            <p:spPr bwMode="auto">
              <a:xfrm>
                <a:off x="3068" y="2588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9" name="Rectangle 1647"/>
              <p:cNvSpPr>
                <a:spLocks noChangeArrowheads="1"/>
              </p:cNvSpPr>
              <p:nvPr/>
            </p:nvSpPr>
            <p:spPr bwMode="auto">
              <a:xfrm>
                <a:off x="3068" y="2588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0" name="Rectangle 1648"/>
              <p:cNvSpPr>
                <a:spLocks noChangeArrowheads="1"/>
              </p:cNvSpPr>
              <p:nvPr/>
            </p:nvSpPr>
            <p:spPr bwMode="auto">
              <a:xfrm>
                <a:off x="3068" y="2589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1" name="Rectangle 1649"/>
              <p:cNvSpPr>
                <a:spLocks noChangeArrowheads="1"/>
              </p:cNvSpPr>
              <p:nvPr/>
            </p:nvSpPr>
            <p:spPr bwMode="auto">
              <a:xfrm>
                <a:off x="3068" y="2589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2" name="Rectangle 1650"/>
              <p:cNvSpPr>
                <a:spLocks noChangeArrowheads="1"/>
              </p:cNvSpPr>
              <p:nvPr/>
            </p:nvSpPr>
            <p:spPr bwMode="auto">
              <a:xfrm>
                <a:off x="3068" y="2590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3" name="Rectangle 1651"/>
              <p:cNvSpPr>
                <a:spLocks noChangeArrowheads="1"/>
              </p:cNvSpPr>
              <p:nvPr/>
            </p:nvSpPr>
            <p:spPr bwMode="auto">
              <a:xfrm>
                <a:off x="3068" y="2590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4" name="Rectangle 1652"/>
              <p:cNvSpPr>
                <a:spLocks noChangeArrowheads="1"/>
              </p:cNvSpPr>
              <p:nvPr/>
            </p:nvSpPr>
            <p:spPr bwMode="auto">
              <a:xfrm>
                <a:off x="3068" y="2591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5" name="Rectangle 1653"/>
              <p:cNvSpPr>
                <a:spLocks noChangeArrowheads="1"/>
              </p:cNvSpPr>
              <p:nvPr/>
            </p:nvSpPr>
            <p:spPr bwMode="auto">
              <a:xfrm>
                <a:off x="3068" y="2591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6" name="Rectangle 1654"/>
              <p:cNvSpPr>
                <a:spLocks noChangeArrowheads="1"/>
              </p:cNvSpPr>
              <p:nvPr/>
            </p:nvSpPr>
            <p:spPr bwMode="auto">
              <a:xfrm>
                <a:off x="3068" y="2591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7" name="Rectangle 1655"/>
              <p:cNvSpPr>
                <a:spLocks noChangeArrowheads="1"/>
              </p:cNvSpPr>
              <p:nvPr/>
            </p:nvSpPr>
            <p:spPr bwMode="auto">
              <a:xfrm>
                <a:off x="3068" y="2592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8" name="Rectangle 1656"/>
              <p:cNvSpPr>
                <a:spLocks noChangeArrowheads="1"/>
              </p:cNvSpPr>
              <p:nvPr/>
            </p:nvSpPr>
            <p:spPr bwMode="auto">
              <a:xfrm>
                <a:off x="3068" y="2592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9" name="Oval 1657"/>
              <p:cNvSpPr>
                <a:spLocks noChangeArrowheads="1"/>
              </p:cNvSpPr>
              <p:nvPr/>
            </p:nvSpPr>
            <p:spPr bwMode="auto">
              <a:xfrm>
                <a:off x="3068" y="2564"/>
                <a:ext cx="29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0" name="Rectangle 1658"/>
              <p:cNvSpPr>
                <a:spLocks noChangeArrowheads="1"/>
              </p:cNvSpPr>
              <p:nvPr/>
            </p:nvSpPr>
            <p:spPr bwMode="auto">
              <a:xfrm>
                <a:off x="3068" y="2847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1" name="Rectangle 1659"/>
              <p:cNvSpPr>
                <a:spLocks noChangeArrowheads="1"/>
              </p:cNvSpPr>
              <p:nvPr/>
            </p:nvSpPr>
            <p:spPr bwMode="auto">
              <a:xfrm>
                <a:off x="3068" y="2848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2" name="Rectangle 1660"/>
              <p:cNvSpPr>
                <a:spLocks noChangeArrowheads="1"/>
              </p:cNvSpPr>
              <p:nvPr/>
            </p:nvSpPr>
            <p:spPr bwMode="auto">
              <a:xfrm>
                <a:off x="3068" y="2849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3" name="Rectangle 1661"/>
              <p:cNvSpPr>
                <a:spLocks noChangeArrowheads="1"/>
              </p:cNvSpPr>
              <p:nvPr/>
            </p:nvSpPr>
            <p:spPr bwMode="auto">
              <a:xfrm>
                <a:off x="3068" y="2850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4" name="Rectangle 1662"/>
              <p:cNvSpPr>
                <a:spLocks noChangeArrowheads="1"/>
              </p:cNvSpPr>
              <p:nvPr/>
            </p:nvSpPr>
            <p:spPr bwMode="auto">
              <a:xfrm>
                <a:off x="3068" y="2850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5" name="Rectangle 1663"/>
              <p:cNvSpPr>
                <a:spLocks noChangeArrowheads="1"/>
              </p:cNvSpPr>
              <p:nvPr/>
            </p:nvSpPr>
            <p:spPr bwMode="auto">
              <a:xfrm>
                <a:off x="3068" y="2850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6" name="Rectangle 1664"/>
              <p:cNvSpPr>
                <a:spLocks noChangeArrowheads="1"/>
              </p:cNvSpPr>
              <p:nvPr/>
            </p:nvSpPr>
            <p:spPr bwMode="auto">
              <a:xfrm>
                <a:off x="3068" y="2851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7" name="Rectangle 1665"/>
              <p:cNvSpPr>
                <a:spLocks noChangeArrowheads="1"/>
              </p:cNvSpPr>
              <p:nvPr/>
            </p:nvSpPr>
            <p:spPr bwMode="auto">
              <a:xfrm>
                <a:off x="3068" y="2851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8" name="Rectangle 1666"/>
              <p:cNvSpPr>
                <a:spLocks noChangeArrowheads="1"/>
              </p:cNvSpPr>
              <p:nvPr/>
            </p:nvSpPr>
            <p:spPr bwMode="auto">
              <a:xfrm>
                <a:off x="3068" y="2851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9" name="Rectangle 1667"/>
              <p:cNvSpPr>
                <a:spLocks noChangeArrowheads="1"/>
              </p:cNvSpPr>
              <p:nvPr/>
            </p:nvSpPr>
            <p:spPr bwMode="auto">
              <a:xfrm>
                <a:off x="3068" y="2852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0" name="Rectangle 1668"/>
              <p:cNvSpPr>
                <a:spLocks noChangeArrowheads="1"/>
              </p:cNvSpPr>
              <p:nvPr/>
            </p:nvSpPr>
            <p:spPr bwMode="auto">
              <a:xfrm>
                <a:off x="3068" y="2852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1" name="Rectangle 1669"/>
              <p:cNvSpPr>
                <a:spLocks noChangeArrowheads="1"/>
              </p:cNvSpPr>
              <p:nvPr/>
            </p:nvSpPr>
            <p:spPr bwMode="auto">
              <a:xfrm>
                <a:off x="3068" y="2853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2" name="Rectangle 1670"/>
              <p:cNvSpPr>
                <a:spLocks noChangeArrowheads="1"/>
              </p:cNvSpPr>
              <p:nvPr/>
            </p:nvSpPr>
            <p:spPr bwMode="auto">
              <a:xfrm>
                <a:off x="3068" y="2853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3" name="Rectangle 1671"/>
              <p:cNvSpPr>
                <a:spLocks noChangeArrowheads="1"/>
              </p:cNvSpPr>
              <p:nvPr/>
            </p:nvSpPr>
            <p:spPr bwMode="auto">
              <a:xfrm>
                <a:off x="3068" y="2854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4" name="Rectangle 1672"/>
              <p:cNvSpPr>
                <a:spLocks noChangeArrowheads="1"/>
              </p:cNvSpPr>
              <p:nvPr/>
            </p:nvSpPr>
            <p:spPr bwMode="auto">
              <a:xfrm>
                <a:off x="3068" y="2854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5" name="Rectangle 1673"/>
              <p:cNvSpPr>
                <a:spLocks noChangeArrowheads="1"/>
              </p:cNvSpPr>
              <p:nvPr/>
            </p:nvSpPr>
            <p:spPr bwMode="auto">
              <a:xfrm>
                <a:off x="3068" y="2854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6" name="Rectangle 1674"/>
              <p:cNvSpPr>
                <a:spLocks noChangeArrowheads="1"/>
              </p:cNvSpPr>
              <p:nvPr/>
            </p:nvSpPr>
            <p:spPr bwMode="auto">
              <a:xfrm>
                <a:off x="3068" y="2855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7" name="Rectangle 1675"/>
              <p:cNvSpPr>
                <a:spLocks noChangeArrowheads="1"/>
              </p:cNvSpPr>
              <p:nvPr/>
            </p:nvSpPr>
            <p:spPr bwMode="auto">
              <a:xfrm>
                <a:off x="3068" y="2855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8" name="Rectangle 1676"/>
              <p:cNvSpPr>
                <a:spLocks noChangeArrowheads="1"/>
              </p:cNvSpPr>
              <p:nvPr/>
            </p:nvSpPr>
            <p:spPr bwMode="auto">
              <a:xfrm>
                <a:off x="3068" y="2855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9" name="Rectangle 1677"/>
              <p:cNvSpPr>
                <a:spLocks noChangeArrowheads="1"/>
              </p:cNvSpPr>
              <p:nvPr/>
            </p:nvSpPr>
            <p:spPr bwMode="auto">
              <a:xfrm>
                <a:off x="3068" y="2856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0" name="Rectangle 1678"/>
              <p:cNvSpPr>
                <a:spLocks noChangeArrowheads="1"/>
              </p:cNvSpPr>
              <p:nvPr/>
            </p:nvSpPr>
            <p:spPr bwMode="auto">
              <a:xfrm>
                <a:off x="3068" y="2856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1" name="Rectangle 1679"/>
              <p:cNvSpPr>
                <a:spLocks noChangeArrowheads="1"/>
              </p:cNvSpPr>
              <p:nvPr/>
            </p:nvSpPr>
            <p:spPr bwMode="auto">
              <a:xfrm>
                <a:off x="3068" y="2857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2" name="Rectangle 1680"/>
              <p:cNvSpPr>
                <a:spLocks noChangeArrowheads="1"/>
              </p:cNvSpPr>
              <p:nvPr/>
            </p:nvSpPr>
            <p:spPr bwMode="auto">
              <a:xfrm>
                <a:off x="3068" y="2857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3" name="Rectangle 1681"/>
              <p:cNvSpPr>
                <a:spLocks noChangeArrowheads="1"/>
              </p:cNvSpPr>
              <p:nvPr/>
            </p:nvSpPr>
            <p:spPr bwMode="auto">
              <a:xfrm>
                <a:off x="3068" y="2857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4" name="Rectangle 1682"/>
              <p:cNvSpPr>
                <a:spLocks noChangeArrowheads="1"/>
              </p:cNvSpPr>
              <p:nvPr/>
            </p:nvSpPr>
            <p:spPr bwMode="auto">
              <a:xfrm>
                <a:off x="3068" y="2858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5" name="Rectangle 1683"/>
              <p:cNvSpPr>
                <a:spLocks noChangeArrowheads="1"/>
              </p:cNvSpPr>
              <p:nvPr/>
            </p:nvSpPr>
            <p:spPr bwMode="auto">
              <a:xfrm>
                <a:off x="3068" y="2858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6" name="Rectangle 1684"/>
              <p:cNvSpPr>
                <a:spLocks noChangeArrowheads="1"/>
              </p:cNvSpPr>
              <p:nvPr/>
            </p:nvSpPr>
            <p:spPr bwMode="auto">
              <a:xfrm>
                <a:off x="3068" y="2858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7" name="Rectangle 1685"/>
              <p:cNvSpPr>
                <a:spLocks noChangeArrowheads="1"/>
              </p:cNvSpPr>
              <p:nvPr/>
            </p:nvSpPr>
            <p:spPr bwMode="auto">
              <a:xfrm>
                <a:off x="3068" y="2859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8" name="Rectangle 1686"/>
              <p:cNvSpPr>
                <a:spLocks noChangeArrowheads="1"/>
              </p:cNvSpPr>
              <p:nvPr/>
            </p:nvSpPr>
            <p:spPr bwMode="auto">
              <a:xfrm>
                <a:off x="3068" y="2859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9" name="Rectangle 1687"/>
              <p:cNvSpPr>
                <a:spLocks noChangeArrowheads="1"/>
              </p:cNvSpPr>
              <p:nvPr/>
            </p:nvSpPr>
            <p:spPr bwMode="auto">
              <a:xfrm>
                <a:off x="3068" y="2859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0" name="Rectangle 1688"/>
              <p:cNvSpPr>
                <a:spLocks noChangeArrowheads="1"/>
              </p:cNvSpPr>
              <p:nvPr/>
            </p:nvSpPr>
            <p:spPr bwMode="auto">
              <a:xfrm>
                <a:off x="3068" y="2860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1" name="Rectangle 1689"/>
              <p:cNvSpPr>
                <a:spLocks noChangeArrowheads="1"/>
              </p:cNvSpPr>
              <p:nvPr/>
            </p:nvSpPr>
            <p:spPr bwMode="auto">
              <a:xfrm>
                <a:off x="3068" y="2860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2" name="Rectangle 1690"/>
              <p:cNvSpPr>
                <a:spLocks noChangeArrowheads="1"/>
              </p:cNvSpPr>
              <p:nvPr/>
            </p:nvSpPr>
            <p:spPr bwMode="auto">
              <a:xfrm>
                <a:off x="3068" y="2860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3" name="Rectangle 1691"/>
              <p:cNvSpPr>
                <a:spLocks noChangeArrowheads="1"/>
              </p:cNvSpPr>
              <p:nvPr/>
            </p:nvSpPr>
            <p:spPr bwMode="auto">
              <a:xfrm>
                <a:off x="3068" y="2861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4" name="Rectangle 1692"/>
              <p:cNvSpPr>
                <a:spLocks noChangeArrowheads="1"/>
              </p:cNvSpPr>
              <p:nvPr/>
            </p:nvSpPr>
            <p:spPr bwMode="auto">
              <a:xfrm>
                <a:off x="3068" y="2861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5" name="Rectangle 1693"/>
              <p:cNvSpPr>
                <a:spLocks noChangeArrowheads="1"/>
              </p:cNvSpPr>
              <p:nvPr/>
            </p:nvSpPr>
            <p:spPr bwMode="auto">
              <a:xfrm>
                <a:off x="3068" y="2861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6" name="Rectangle 1694"/>
              <p:cNvSpPr>
                <a:spLocks noChangeArrowheads="1"/>
              </p:cNvSpPr>
              <p:nvPr/>
            </p:nvSpPr>
            <p:spPr bwMode="auto">
              <a:xfrm>
                <a:off x="3068" y="2862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7" name="Rectangle 1695"/>
              <p:cNvSpPr>
                <a:spLocks noChangeArrowheads="1"/>
              </p:cNvSpPr>
              <p:nvPr/>
            </p:nvSpPr>
            <p:spPr bwMode="auto">
              <a:xfrm>
                <a:off x="3068" y="2862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8" name="Rectangle 1696"/>
              <p:cNvSpPr>
                <a:spLocks noChangeArrowheads="1"/>
              </p:cNvSpPr>
              <p:nvPr/>
            </p:nvSpPr>
            <p:spPr bwMode="auto">
              <a:xfrm>
                <a:off x="3068" y="2862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9" name="Rectangle 1697"/>
              <p:cNvSpPr>
                <a:spLocks noChangeArrowheads="1"/>
              </p:cNvSpPr>
              <p:nvPr/>
            </p:nvSpPr>
            <p:spPr bwMode="auto">
              <a:xfrm>
                <a:off x="3068" y="2863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0" name="Rectangle 1698"/>
              <p:cNvSpPr>
                <a:spLocks noChangeArrowheads="1"/>
              </p:cNvSpPr>
              <p:nvPr/>
            </p:nvSpPr>
            <p:spPr bwMode="auto">
              <a:xfrm>
                <a:off x="3068" y="2863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1" name="Rectangle 1699"/>
              <p:cNvSpPr>
                <a:spLocks noChangeArrowheads="1"/>
              </p:cNvSpPr>
              <p:nvPr/>
            </p:nvSpPr>
            <p:spPr bwMode="auto">
              <a:xfrm>
                <a:off x="3068" y="2863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2" name="Rectangle 1700"/>
              <p:cNvSpPr>
                <a:spLocks noChangeArrowheads="1"/>
              </p:cNvSpPr>
              <p:nvPr/>
            </p:nvSpPr>
            <p:spPr bwMode="auto">
              <a:xfrm>
                <a:off x="3068" y="2864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3" name="Rectangle 1701"/>
              <p:cNvSpPr>
                <a:spLocks noChangeArrowheads="1"/>
              </p:cNvSpPr>
              <p:nvPr/>
            </p:nvSpPr>
            <p:spPr bwMode="auto">
              <a:xfrm>
                <a:off x="3068" y="2864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4" name="Rectangle 1702"/>
              <p:cNvSpPr>
                <a:spLocks noChangeArrowheads="1"/>
              </p:cNvSpPr>
              <p:nvPr/>
            </p:nvSpPr>
            <p:spPr bwMode="auto">
              <a:xfrm>
                <a:off x="3068" y="2864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5" name="Rectangle 1703"/>
              <p:cNvSpPr>
                <a:spLocks noChangeArrowheads="1"/>
              </p:cNvSpPr>
              <p:nvPr/>
            </p:nvSpPr>
            <p:spPr bwMode="auto">
              <a:xfrm>
                <a:off x="3068" y="2865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6" name="Rectangle 1704"/>
              <p:cNvSpPr>
                <a:spLocks noChangeArrowheads="1"/>
              </p:cNvSpPr>
              <p:nvPr/>
            </p:nvSpPr>
            <p:spPr bwMode="auto">
              <a:xfrm>
                <a:off x="3068" y="2865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7" name="Rectangle 1705"/>
              <p:cNvSpPr>
                <a:spLocks noChangeArrowheads="1"/>
              </p:cNvSpPr>
              <p:nvPr/>
            </p:nvSpPr>
            <p:spPr bwMode="auto">
              <a:xfrm>
                <a:off x="3068" y="2865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8" name="Rectangle 1706"/>
              <p:cNvSpPr>
                <a:spLocks noChangeArrowheads="1"/>
              </p:cNvSpPr>
              <p:nvPr/>
            </p:nvSpPr>
            <p:spPr bwMode="auto">
              <a:xfrm>
                <a:off x="3068" y="2866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9" name="Rectangle 1707"/>
              <p:cNvSpPr>
                <a:spLocks noChangeArrowheads="1"/>
              </p:cNvSpPr>
              <p:nvPr/>
            </p:nvSpPr>
            <p:spPr bwMode="auto">
              <a:xfrm>
                <a:off x="3068" y="2866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0" name="Rectangle 1708"/>
              <p:cNvSpPr>
                <a:spLocks noChangeArrowheads="1"/>
              </p:cNvSpPr>
              <p:nvPr/>
            </p:nvSpPr>
            <p:spPr bwMode="auto">
              <a:xfrm>
                <a:off x="3068" y="2866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1" name="Rectangle 1709"/>
              <p:cNvSpPr>
                <a:spLocks noChangeArrowheads="1"/>
              </p:cNvSpPr>
              <p:nvPr/>
            </p:nvSpPr>
            <p:spPr bwMode="auto">
              <a:xfrm>
                <a:off x="3068" y="2867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2" name="Rectangle 1710"/>
              <p:cNvSpPr>
                <a:spLocks noChangeArrowheads="1"/>
              </p:cNvSpPr>
              <p:nvPr/>
            </p:nvSpPr>
            <p:spPr bwMode="auto">
              <a:xfrm>
                <a:off x="3068" y="2867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3" name="Rectangle 1711"/>
              <p:cNvSpPr>
                <a:spLocks noChangeArrowheads="1"/>
              </p:cNvSpPr>
              <p:nvPr/>
            </p:nvSpPr>
            <p:spPr bwMode="auto">
              <a:xfrm>
                <a:off x="3068" y="2868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4" name="Rectangle 1712"/>
              <p:cNvSpPr>
                <a:spLocks noChangeArrowheads="1"/>
              </p:cNvSpPr>
              <p:nvPr/>
            </p:nvSpPr>
            <p:spPr bwMode="auto">
              <a:xfrm>
                <a:off x="3068" y="2868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5" name="Rectangle 1713"/>
              <p:cNvSpPr>
                <a:spLocks noChangeArrowheads="1"/>
              </p:cNvSpPr>
              <p:nvPr/>
            </p:nvSpPr>
            <p:spPr bwMode="auto">
              <a:xfrm>
                <a:off x="3068" y="2868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6" name="Rectangle 1714"/>
              <p:cNvSpPr>
                <a:spLocks noChangeArrowheads="1"/>
              </p:cNvSpPr>
              <p:nvPr/>
            </p:nvSpPr>
            <p:spPr bwMode="auto">
              <a:xfrm>
                <a:off x="3068" y="2869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7" name="Rectangle 1715"/>
              <p:cNvSpPr>
                <a:spLocks noChangeArrowheads="1"/>
              </p:cNvSpPr>
              <p:nvPr/>
            </p:nvSpPr>
            <p:spPr bwMode="auto">
              <a:xfrm>
                <a:off x="3068" y="2869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8" name="Rectangle 1716"/>
              <p:cNvSpPr>
                <a:spLocks noChangeArrowheads="1"/>
              </p:cNvSpPr>
              <p:nvPr/>
            </p:nvSpPr>
            <p:spPr bwMode="auto">
              <a:xfrm>
                <a:off x="3068" y="2869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9" name="Rectangle 1717"/>
              <p:cNvSpPr>
                <a:spLocks noChangeArrowheads="1"/>
              </p:cNvSpPr>
              <p:nvPr/>
            </p:nvSpPr>
            <p:spPr bwMode="auto">
              <a:xfrm>
                <a:off x="3068" y="2870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0" name="Rectangle 1718"/>
              <p:cNvSpPr>
                <a:spLocks noChangeArrowheads="1"/>
              </p:cNvSpPr>
              <p:nvPr/>
            </p:nvSpPr>
            <p:spPr bwMode="auto">
              <a:xfrm>
                <a:off x="3068" y="2870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1" name="Rectangle 1719"/>
              <p:cNvSpPr>
                <a:spLocks noChangeArrowheads="1"/>
              </p:cNvSpPr>
              <p:nvPr/>
            </p:nvSpPr>
            <p:spPr bwMode="auto">
              <a:xfrm>
                <a:off x="3068" y="2870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2" name="Rectangle 1720"/>
              <p:cNvSpPr>
                <a:spLocks noChangeArrowheads="1"/>
              </p:cNvSpPr>
              <p:nvPr/>
            </p:nvSpPr>
            <p:spPr bwMode="auto">
              <a:xfrm>
                <a:off x="3068" y="2871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3" name="Rectangle 1721"/>
              <p:cNvSpPr>
                <a:spLocks noChangeArrowheads="1"/>
              </p:cNvSpPr>
              <p:nvPr/>
            </p:nvSpPr>
            <p:spPr bwMode="auto">
              <a:xfrm>
                <a:off x="3068" y="2871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4" name="Rectangle 1722"/>
              <p:cNvSpPr>
                <a:spLocks noChangeArrowheads="1"/>
              </p:cNvSpPr>
              <p:nvPr/>
            </p:nvSpPr>
            <p:spPr bwMode="auto">
              <a:xfrm>
                <a:off x="3068" y="2871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5" name="Rectangle 1723"/>
              <p:cNvSpPr>
                <a:spLocks noChangeArrowheads="1"/>
              </p:cNvSpPr>
              <p:nvPr/>
            </p:nvSpPr>
            <p:spPr bwMode="auto">
              <a:xfrm>
                <a:off x="3068" y="2872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6" name="Rectangle 1724"/>
              <p:cNvSpPr>
                <a:spLocks noChangeArrowheads="1"/>
              </p:cNvSpPr>
              <p:nvPr/>
            </p:nvSpPr>
            <p:spPr bwMode="auto">
              <a:xfrm>
                <a:off x="3068" y="2872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7" name="Rectangle 1725"/>
              <p:cNvSpPr>
                <a:spLocks noChangeArrowheads="1"/>
              </p:cNvSpPr>
              <p:nvPr/>
            </p:nvSpPr>
            <p:spPr bwMode="auto">
              <a:xfrm>
                <a:off x="3068" y="2872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8" name="Rectangle 1726"/>
              <p:cNvSpPr>
                <a:spLocks noChangeArrowheads="1"/>
              </p:cNvSpPr>
              <p:nvPr/>
            </p:nvSpPr>
            <p:spPr bwMode="auto">
              <a:xfrm>
                <a:off x="3068" y="2873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9" name="Rectangle 1727"/>
              <p:cNvSpPr>
                <a:spLocks noChangeArrowheads="1"/>
              </p:cNvSpPr>
              <p:nvPr/>
            </p:nvSpPr>
            <p:spPr bwMode="auto">
              <a:xfrm>
                <a:off x="3068" y="2873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0" name="Rectangle 1728"/>
              <p:cNvSpPr>
                <a:spLocks noChangeArrowheads="1"/>
              </p:cNvSpPr>
              <p:nvPr/>
            </p:nvSpPr>
            <p:spPr bwMode="auto">
              <a:xfrm>
                <a:off x="3068" y="2874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1" name="Rectangle 1729"/>
              <p:cNvSpPr>
                <a:spLocks noChangeArrowheads="1"/>
              </p:cNvSpPr>
              <p:nvPr/>
            </p:nvSpPr>
            <p:spPr bwMode="auto">
              <a:xfrm>
                <a:off x="3068" y="2874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2" name="Rectangle 1730"/>
              <p:cNvSpPr>
                <a:spLocks noChangeArrowheads="1"/>
              </p:cNvSpPr>
              <p:nvPr/>
            </p:nvSpPr>
            <p:spPr bwMode="auto">
              <a:xfrm>
                <a:off x="3068" y="2874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3" name="Rectangle 1731"/>
              <p:cNvSpPr>
                <a:spLocks noChangeArrowheads="1"/>
              </p:cNvSpPr>
              <p:nvPr/>
            </p:nvSpPr>
            <p:spPr bwMode="auto">
              <a:xfrm>
                <a:off x="3068" y="2875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4" name="Rectangle 1732"/>
              <p:cNvSpPr>
                <a:spLocks noChangeArrowheads="1"/>
              </p:cNvSpPr>
              <p:nvPr/>
            </p:nvSpPr>
            <p:spPr bwMode="auto">
              <a:xfrm>
                <a:off x="3068" y="2875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5" name="Rectangle 1733"/>
              <p:cNvSpPr>
                <a:spLocks noChangeArrowheads="1"/>
              </p:cNvSpPr>
              <p:nvPr/>
            </p:nvSpPr>
            <p:spPr bwMode="auto">
              <a:xfrm>
                <a:off x="3068" y="2875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6" name="Oval 1734"/>
              <p:cNvSpPr>
                <a:spLocks noChangeArrowheads="1"/>
              </p:cNvSpPr>
              <p:nvPr/>
            </p:nvSpPr>
            <p:spPr bwMode="auto">
              <a:xfrm>
                <a:off x="3068" y="2847"/>
                <a:ext cx="29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7" name="Rectangle 1735"/>
              <p:cNvSpPr>
                <a:spLocks noChangeArrowheads="1"/>
              </p:cNvSpPr>
              <p:nvPr/>
            </p:nvSpPr>
            <p:spPr bwMode="auto">
              <a:xfrm>
                <a:off x="3344" y="2847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8" name="Rectangle 1736"/>
              <p:cNvSpPr>
                <a:spLocks noChangeArrowheads="1"/>
              </p:cNvSpPr>
              <p:nvPr/>
            </p:nvSpPr>
            <p:spPr bwMode="auto">
              <a:xfrm>
                <a:off x="3344" y="2848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9" name="Rectangle 1737"/>
              <p:cNvSpPr>
                <a:spLocks noChangeArrowheads="1"/>
              </p:cNvSpPr>
              <p:nvPr/>
            </p:nvSpPr>
            <p:spPr bwMode="auto">
              <a:xfrm>
                <a:off x="3344" y="2849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0" name="Rectangle 1738"/>
              <p:cNvSpPr>
                <a:spLocks noChangeArrowheads="1"/>
              </p:cNvSpPr>
              <p:nvPr/>
            </p:nvSpPr>
            <p:spPr bwMode="auto">
              <a:xfrm>
                <a:off x="3344" y="2850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1" name="Rectangle 1739"/>
              <p:cNvSpPr>
                <a:spLocks noChangeArrowheads="1"/>
              </p:cNvSpPr>
              <p:nvPr/>
            </p:nvSpPr>
            <p:spPr bwMode="auto">
              <a:xfrm>
                <a:off x="3344" y="2850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2" name="Rectangle 1740"/>
              <p:cNvSpPr>
                <a:spLocks noChangeArrowheads="1"/>
              </p:cNvSpPr>
              <p:nvPr/>
            </p:nvSpPr>
            <p:spPr bwMode="auto">
              <a:xfrm>
                <a:off x="3344" y="2850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3" name="Rectangle 1741"/>
              <p:cNvSpPr>
                <a:spLocks noChangeArrowheads="1"/>
              </p:cNvSpPr>
              <p:nvPr/>
            </p:nvSpPr>
            <p:spPr bwMode="auto">
              <a:xfrm>
                <a:off x="3344" y="2851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4" name="Rectangle 1742"/>
              <p:cNvSpPr>
                <a:spLocks noChangeArrowheads="1"/>
              </p:cNvSpPr>
              <p:nvPr/>
            </p:nvSpPr>
            <p:spPr bwMode="auto">
              <a:xfrm>
                <a:off x="3344" y="2851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5" name="Rectangle 1743"/>
              <p:cNvSpPr>
                <a:spLocks noChangeArrowheads="1"/>
              </p:cNvSpPr>
              <p:nvPr/>
            </p:nvSpPr>
            <p:spPr bwMode="auto">
              <a:xfrm>
                <a:off x="3344" y="2851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6" name="Rectangle 1744"/>
              <p:cNvSpPr>
                <a:spLocks noChangeArrowheads="1"/>
              </p:cNvSpPr>
              <p:nvPr/>
            </p:nvSpPr>
            <p:spPr bwMode="auto">
              <a:xfrm>
                <a:off x="3344" y="2852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7" name="Rectangle 1745"/>
              <p:cNvSpPr>
                <a:spLocks noChangeArrowheads="1"/>
              </p:cNvSpPr>
              <p:nvPr/>
            </p:nvSpPr>
            <p:spPr bwMode="auto">
              <a:xfrm>
                <a:off x="3344" y="2852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8" name="Rectangle 1746"/>
              <p:cNvSpPr>
                <a:spLocks noChangeArrowheads="1"/>
              </p:cNvSpPr>
              <p:nvPr/>
            </p:nvSpPr>
            <p:spPr bwMode="auto">
              <a:xfrm>
                <a:off x="3344" y="2853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9" name="Rectangle 1747"/>
              <p:cNvSpPr>
                <a:spLocks noChangeArrowheads="1"/>
              </p:cNvSpPr>
              <p:nvPr/>
            </p:nvSpPr>
            <p:spPr bwMode="auto">
              <a:xfrm>
                <a:off x="3344" y="2853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0" name="Rectangle 1748"/>
              <p:cNvSpPr>
                <a:spLocks noChangeArrowheads="1"/>
              </p:cNvSpPr>
              <p:nvPr/>
            </p:nvSpPr>
            <p:spPr bwMode="auto">
              <a:xfrm>
                <a:off x="3344" y="2854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1" name="Rectangle 1749"/>
              <p:cNvSpPr>
                <a:spLocks noChangeArrowheads="1"/>
              </p:cNvSpPr>
              <p:nvPr/>
            </p:nvSpPr>
            <p:spPr bwMode="auto">
              <a:xfrm>
                <a:off x="3344" y="2854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2" name="Rectangle 1750"/>
              <p:cNvSpPr>
                <a:spLocks noChangeArrowheads="1"/>
              </p:cNvSpPr>
              <p:nvPr/>
            </p:nvSpPr>
            <p:spPr bwMode="auto">
              <a:xfrm>
                <a:off x="3344" y="2854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3" name="Rectangle 1751"/>
              <p:cNvSpPr>
                <a:spLocks noChangeArrowheads="1"/>
              </p:cNvSpPr>
              <p:nvPr/>
            </p:nvSpPr>
            <p:spPr bwMode="auto">
              <a:xfrm>
                <a:off x="3344" y="2855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4" name="Rectangle 1752"/>
              <p:cNvSpPr>
                <a:spLocks noChangeArrowheads="1"/>
              </p:cNvSpPr>
              <p:nvPr/>
            </p:nvSpPr>
            <p:spPr bwMode="auto">
              <a:xfrm>
                <a:off x="3344" y="2855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5" name="Rectangle 1753"/>
              <p:cNvSpPr>
                <a:spLocks noChangeArrowheads="1"/>
              </p:cNvSpPr>
              <p:nvPr/>
            </p:nvSpPr>
            <p:spPr bwMode="auto">
              <a:xfrm>
                <a:off x="3344" y="2855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6" name="Rectangle 1754"/>
              <p:cNvSpPr>
                <a:spLocks noChangeArrowheads="1"/>
              </p:cNvSpPr>
              <p:nvPr/>
            </p:nvSpPr>
            <p:spPr bwMode="auto">
              <a:xfrm>
                <a:off x="3344" y="2856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7" name="Rectangle 1755"/>
              <p:cNvSpPr>
                <a:spLocks noChangeArrowheads="1"/>
              </p:cNvSpPr>
              <p:nvPr/>
            </p:nvSpPr>
            <p:spPr bwMode="auto">
              <a:xfrm>
                <a:off x="3344" y="2856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8" name="Rectangle 1756"/>
              <p:cNvSpPr>
                <a:spLocks noChangeArrowheads="1"/>
              </p:cNvSpPr>
              <p:nvPr/>
            </p:nvSpPr>
            <p:spPr bwMode="auto">
              <a:xfrm>
                <a:off x="3344" y="2857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9" name="Rectangle 1757"/>
              <p:cNvSpPr>
                <a:spLocks noChangeArrowheads="1"/>
              </p:cNvSpPr>
              <p:nvPr/>
            </p:nvSpPr>
            <p:spPr bwMode="auto">
              <a:xfrm>
                <a:off x="3344" y="2857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0" name="Rectangle 1758"/>
              <p:cNvSpPr>
                <a:spLocks noChangeArrowheads="1"/>
              </p:cNvSpPr>
              <p:nvPr/>
            </p:nvSpPr>
            <p:spPr bwMode="auto">
              <a:xfrm>
                <a:off x="3344" y="2857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1" name="Rectangle 1759"/>
              <p:cNvSpPr>
                <a:spLocks noChangeArrowheads="1"/>
              </p:cNvSpPr>
              <p:nvPr/>
            </p:nvSpPr>
            <p:spPr bwMode="auto">
              <a:xfrm>
                <a:off x="3344" y="2858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2" name="Rectangle 1760"/>
              <p:cNvSpPr>
                <a:spLocks noChangeArrowheads="1"/>
              </p:cNvSpPr>
              <p:nvPr/>
            </p:nvSpPr>
            <p:spPr bwMode="auto">
              <a:xfrm>
                <a:off x="3344" y="2858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3" name="Rectangle 1761"/>
              <p:cNvSpPr>
                <a:spLocks noChangeArrowheads="1"/>
              </p:cNvSpPr>
              <p:nvPr/>
            </p:nvSpPr>
            <p:spPr bwMode="auto">
              <a:xfrm>
                <a:off x="3344" y="2858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4" name="Rectangle 1762"/>
              <p:cNvSpPr>
                <a:spLocks noChangeArrowheads="1"/>
              </p:cNvSpPr>
              <p:nvPr/>
            </p:nvSpPr>
            <p:spPr bwMode="auto">
              <a:xfrm>
                <a:off x="3344" y="2859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5" name="Rectangle 1763"/>
              <p:cNvSpPr>
                <a:spLocks noChangeArrowheads="1"/>
              </p:cNvSpPr>
              <p:nvPr/>
            </p:nvSpPr>
            <p:spPr bwMode="auto">
              <a:xfrm>
                <a:off x="3344" y="2859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6" name="Rectangle 1764"/>
              <p:cNvSpPr>
                <a:spLocks noChangeArrowheads="1"/>
              </p:cNvSpPr>
              <p:nvPr/>
            </p:nvSpPr>
            <p:spPr bwMode="auto">
              <a:xfrm>
                <a:off x="3344" y="2859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7" name="Rectangle 1765"/>
              <p:cNvSpPr>
                <a:spLocks noChangeArrowheads="1"/>
              </p:cNvSpPr>
              <p:nvPr/>
            </p:nvSpPr>
            <p:spPr bwMode="auto">
              <a:xfrm>
                <a:off x="3344" y="2860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8" name="Rectangle 1766"/>
              <p:cNvSpPr>
                <a:spLocks noChangeArrowheads="1"/>
              </p:cNvSpPr>
              <p:nvPr/>
            </p:nvSpPr>
            <p:spPr bwMode="auto">
              <a:xfrm>
                <a:off x="3344" y="2860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9" name="Rectangle 1767"/>
              <p:cNvSpPr>
                <a:spLocks noChangeArrowheads="1"/>
              </p:cNvSpPr>
              <p:nvPr/>
            </p:nvSpPr>
            <p:spPr bwMode="auto">
              <a:xfrm>
                <a:off x="3344" y="2860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0" name="Rectangle 1768"/>
              <p:cNvSpPr>
                <a:spLocks noChangeArrowheads="1"/>
              </p:cNvSpPr>
              <p:nvPr/>
            </p:nvSpPr>
            <p:spPr bwMode="auto">
              <a:xfrm>
                <a:off x="3344" y="2861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1" name="Rectangle 1769"/>
              <p:cNvSpPr>
                <a:spLocks noChangeArrowheads="1"/>
              </p:cNvSpPr>
              <p:nvPr/>
            </p:nvSpPr>
            <p:spPr bwMode="auto">
              <a:xfrm>
                <a:off x="3344" y="2861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2" name="Rectangle 1770"/>
              <p:cNvSpPr>
                <a:spLocks noChangeArrowheads="1"/>
              </p:cNvSpPr>
              <p:nvPr/>
            </p:nvSpPr>
            <p:spPr bwMode="auto">
              <a:xfrm>
                <a:off x="3344" y="2861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3" name="Rectangle 1771"/>
              <p:cNvSpPr>
                <a:spLocks noChangeArrowheads="1"/>
              </p:cNvSpPr>
              <p:nvPr/>
            </p:nvSpPr>
            <p:spPr bwMode="auto">
              <a:xfrm>
                <a:off x="3344" y="2862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4" name="Rectangle 1772"/>
              <p:cNvSpPr>
                <a:spLocks noChangeArrowheads="1"/>
              </p:cNvSpPr>
              <p:nvPr/>
            </p:nvSpPr>
            <p:spPr bwMode="auto">
              <a:xfrm>
                <a:off x="3344" y="2862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5" name="Rectangle 1773"/>
              <p:cNvSpPr>
                <a:spLocks noChangeArrowheads="1"/>
              </p:cNvSpPr>
              <p:nvPr/>
            </p:nvSpPr>
            <p:spPr bwMode="auto">
              <a:xfrm>
                <a:off x="3344" y="2862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6" name="Rectangle 1774"/>
              <p:cNvSpPr>
                <a:spLocks noChangeArrowheads="1"/>
              </p:cNvSpPr>
              <p:nvPr/>
            </p:nvSpPr>
            <p:spPr bwMode="auto">
              <a:xfrm>
                <a:off x="3344" y="2863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7" name="Rectangle 1775"/>
              <p:cNvSpPr>
                <a:spLocks noChangeArrowheads="1"/>
              </p:cNvSpPr>
              <p:nvPr/>
            </p:nvSpPr>
            <p:spPr bwMode="auto">
              <a:xfrm>
                <a:off x="3344" y="2863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8" name="Rectangle 1776"/>
              <p:cNvSpPr>
                <a:spLocks noChangeArrowheads="1"/>
              </p:cNvSpPr>
              <p:nvPr/>
            </p:nvSpPr>
            <p:spPr bwMode="auto">
              <a:xfrm>
                <a:off x="3344" y="2863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9" name="Rectangle 1777"/>
              <p:cNvSpPr>
                <a:spLocks noChangeArrowheads="1"/>
              </p:cNvSpPr>
              <p:nvPr/>
            </p:nvSpPr>
            <p:spPr bwMode="auto">
              <a:xfrm>
                <a:off x="3344" y="2864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0" name="Rectangle 1778"/>
              <p:cNvSpPr>
                <a:spLocks noChangeArrowheads="1"/>
              </p:cNvSpPr>
              <p:nvPr/>
            </p:nvSpPr>
            <p:spPr bwMode="auto">
              <a:xfrm>
                <a:off x="3344" y="2864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1" name="Rectangle 1779"/>
              <p:cNvSpPr>
                <a:spLocks noChangeArrowheads="1"/>
              </p:cNvSpPr>
              <p:nvPr/>
            </p:nvSpPr>
            <p:spPr bwMode="auto">
              <a:xfrm>
                <a:off x="3344" y="2864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2" name="Rectangle 1780"/>
              <p:cNvSpPr>
                <a:spLocks noChangeArrowheads="1"/>
              </p:cNvSpPr>
              <p:nvPr/>
            </p:nvSpPr>
            <p:spPr bwMode="auto">
              <a:xfrm>
                <a:off x="3344" y="2865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3" name="Rectangle 1781"/>
              <p:cNvSpPr>
                <a:spLocks noChangeArrowheads="1"/>
              </p:cNvSpPr>
              <p:nvPr/>
            </p:nvSpPr>
            <p:spPr bwMode="auto">
              <a:xfrm>
                <a:off x="3344" y="2865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4" name="Rectangle 1782"/>
              <p:cNvSpPr>
                <a:spLocks noChangeArrowheads="1"/>
              </p:cNvSpPr>
              <p:nvPr/>
            </p:nvSpPr>
            <p:spPr bwMode="auto">
              <a:xfrm>
                <a:off x="3344" y="2865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5" name="Rectangle 1783"/>
              <p:cNvSpPr>
                <a:spLocks noChangeArrowheads="1"/>
              </p:cNvSpPr>
              <p:nvPr/>
            </p:nvSpPr>
            <p:spPr bwMode="auto">
              <a:xfrm>
                <a:off x="3344" y="2866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6" name="Rectangle 1784"/>
              <p:cNvSpPr>
                <a:spLocks noChangeArrowheads="1"/>
              </p:cNvSpPr>
              <p:nvPr/>
            </p:nvSpPr>
            <p:spPr bwMode="auto">
              <a:xfrm>
                <a:off x="3344" y="2866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7" name="Rectangle 1785"/>
              <p:cNvSpPr>
                <a:spLocks noChangeArrowheads="1"/>
              </p:cNvSpPr>
              <p:nvPr/>
            </p:nvSpPr>
            <p:spPr bwMode="auto">
              <a:xfrm>
                <a:off x="3344" y="2866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8" name="Rectangle 1786"/>
              <p:cNvSpPr>
                <a:spLocks noChangeArrowheads="1"/>
              </p:cNvSpPr>
              <p:nvPr/>
            </p:nvSpPr>
            <p:spPr bwMode="auto">
              <a:xfrm>
                <a:off x="3344" y="2867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9" name="Rectangle 1787"/>
              <p:cNvSpPr>
                <a:spLocks noChangeArrowheads="1"/>
              </p:cNvSpPr>
              <p:nvPr/>
            </p:nvSpPr>
            <p:spPr bwMode="auto">
              <a:xfrm>
                <a:off x="3344" y="2867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0" name="Rectangle 1788"/>
              <p:cNvSpPr>
                <a:spLocks noChangeArrowheads="1"/>
              </p:cNvSpPr>
              <p:nvPr/>
            </p:nvSpPr>
            <p:spPr bwMode="auto">
              <a:xfrm>
                <a:off x="3344" y="2868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1" name="Rectangle 1789"/>
              <p:cNvSpPr>
                <a:spLocks noChangeArrowheads="1"/>
              </p:cNvSpPr>
              <p:nvPr/>
            </p:nvSpPr>
            <p:spPr bwMode="auto">
              <a:xfrm>
                <a:off x="3344" y="2868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2" name="Rectangle 1790"/>
              <p:cNvSpPr>
                <a:spLocks noChangeArrowheads="1"/>
              </p:cNvSpPr>
              <p:nvPr/>
            </p:nvSpPr>
            <p:spPr bwMode="auto">
              <a:xfrm>
                <a:off x="3344" y="2868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3" name="Rectangle 1791"/>
              <p:cNvSpPr>
                <a:spLocks noChangeArrowheads="1"/>
              </p:cNvSpPr>
              <p:nvPr/>
            </p:nvSpPr>
            <p:spPr bwMode="auto">
              <a:xfrm>
                <a:off x="3344" y="2869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4" name="Rectangle 1792"/>
              <p:cNvSpPr>
                <a:spLocks noChangeArrowheads="1"/>
              </p:cNvSpPr>
              <p:nvPr/>
            </p:nvSpPr>
            <p:spPr bwMode="auto">
              <a:xfrm>
                <a:off x="3344" y="2869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5" name="Rectangle 1793"/>
              <p:cNvSpPr>
                <a:spLocks noChangeArrowheads="1"/>
              </p:cNvSpPr>
              <p:nvPr/>
            </p:nvSpPr>
            <p:spPr bwMode="auto">
              <a:xfrm>
                <a:off x="3344" y="2869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6" name="Rectangle 1794"/>
              <p:cNvSpPr>
                <a:spLocks noChangeArrowheads="1"/>
              </p:cNvSpPr>
              <p:nvPr/>
            </p:nvSpPr>
            <p:spPr bwMode="auto">
              <a:xfrm>
                <a:off x="3344" y="2870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7" name="Rectangle 1795"/>
              <p:cNvSpPr>
                <a:spLocks noChangeArrowheads="1"/>
              </p:cNvSpPr>
              <p:nvPr/>
            </p:nvSpPr>
            <p:spPr bwMode="auto">
              <a:xfrm>
                <a:off x="3344" y="2870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8" name="Rectangle 1796"/>
              <p:cNvSpPr>
                <a:spLocks noChangeArrowheads="1"/>
              </p:cNvSpPr>
              <p:nvPr/>
            </p:nvSpPr>
            <p:spPr bwMode="auto">
              <a:xfrm>
                <a:off x="3344" y="2870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9" name="Rectangle 1797"/>
              <p:cNvSpPr>
                <a:spLocks noChangeArrowheads="1"/>
              </p:cNvSpPr>
              <p:nvPr/>
            </p:nvSpPr>
            <p:spPr bwMode="auto">
              <a:xfrm>
                <a:off x="3344" y="2871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0" name="Rectangle 1798"/>
              <p:cNvSpPr>
                <a:spLocks noChangeArrowheads="1"/>
              </p:cNvSpPr>
              <p:nvPr/>
            </p:nvSpPr>
            <p:spPr bwMode="auto">
              <a:xfrm>
                <a:off x="3344" y="2871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1" name="Rectangle 1799"/>
              <p:cNvSpPr>
                <a:spLocks noChangeArrowheads="1"/>
              </p:cNvSpPr>
              <p:nvPr/>
            </p:nvSpPr>
            <p:spPr bwMode="auto">
              <a:xfrm>
                <a:off x="3344" y="2871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2" name="Rectangle 1800"/>
              <p:cNvSpPr>
                <a:spLocks noChangeArrowheads="1"/>
              </p:cNvSpPr>
              <p:nvPr/>
            </p:nvSpPr>
            <p:spPr bwMode="auto">
              <a:xfrm>
                <a:off x="3344" y="2872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3" name="Rectangle 1801"/>
              <p:cNvSpPr>
                <a:spLocks noChangeArrowheads="1"/>
              </p:cNvSpPr>
              <p:nvPr/>
            </p:nvSpPr>
            <p:spPr bwMode="auto">
              <a:xfrm>
                <a:off x="3344" y="2872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4" name="Rectangle 1802"/>
              <p:cNvSpPr>
                <a:spLocks noChangeArrowheads="1"/>
              </p:cNvSpPr>
              <p:nvPr/>
            </p:nvSpPr>
            <p:spPr bwMode="auto">
              <a:xfrm>
                <a:off x="3344" y="2872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5" name="Rectangle 1803"/>
              <p:cNvSpPr>
                <a:spLocks noChangeArrowheads="1"/>
              </p:cNvSpPr>
              <p:nvPr/>
            </p:nvSpPr>
            <p:spPr bwMode="auto">
              <a:xfrm>
                <a:off x="3344" y="2873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6" name="Rectangle 1804"/>
              <p:cNvSpPr>
                <a:spLocks noChangeArrowheads="1"/>
              </p:cNvSpPr>
              <p:nvPr/>
            </p:nvSpPr>
            <p:spPr bwMode="auto">
              <a:xfrm>
                <a:off x="3344" y="2873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7" name="Rectangle 1805"/>
              <p:cNvSpPr>
                <a:spLocks noChangeArrowheads="1"/>
              </p:cNvSpPr>
              <p:nvPr/>
            </p:nvSpPr>
            <p:spPr bwMode="auto">
              <a:xfrm>
                <a:off x="3344" y="2874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8" name="Rectangle 1806"/>
              <p:cNvSpPr>
                <a:spLocks noChangeArrowheads="1"/>
              </p:cNvSpPr>
              <p:nvPr/>
            </p:nvSpPr>
            <p:spPr bwMode="auto">
              <a:xfrm>
                <a:off x="3344" y="2874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9" name="Rectangle 1807"/>
              <p:cNvSpPr>
                <a:spLocks noChangeArrowheads="1"/>
              </p:cNvSpPr>
              <p:nvPr/>
            </p:nvSpPr>
            <p:spPr bwMode="auto">
              <a:xfrm>
                <a:off x="3344" y="2874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0" name="Rectangle 1808"/>
              <p:cNvSpPr>
                <a:spLocks noChangeArrowheads="1"/>
              </p:cNvSpPr>
              <p:nvPr/>
            </p:nvSpPr>
            <p:spPr bwMode="auto">
              <a:xfrm>
                <a:off x="3344" y="2875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1" name="Rectangle 1809"/>
              <p:cNvSpPr>
                <a:spLocks noChangeArrowheads="1"/>
              </p:cNvSpPr>
              <p:nvPr/>
            </p:nvSpPr>
            <p:spPr bwMode="auto">
              <a:xfrm>
                <a:off x="3344" y="2875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2" name="Rectangle 1810"/>
              <p:cNvSpPr>
                <a:spLocks noChangeArrowheads="1"/>
              </p:cNvSpPr>
              <p:nvPr/>
            </p:nvSpPr>
            <p:spPr bwMode="auto">
              <a:xfrm>
                <a:off x="3344" y="2875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3" name="Oval 1811"/>
              <p:cNvSpPr>
                <a:spLocks noChangeArrowheads="1"/>
              </p:cNvSpPr>
              <p:nvPr/>
            </p:nvSpPr>
            <p:spPr bwMode="auto">
              <a:xfrm>
                <a:off x="3344" y="2847"/>
                <a:ext cx="29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4" name="Rectangle 1812"/>
              <p:cNvSpPr>
                <a:spLocks noChangeArrowheads="1"/>
              </p:cNvSpPr>
              <p:nvPr/>
            </p:nvSpPr>
            <p:spPr bwMode="auto">
              <a:xfrm>
                <a:off x="3398" y="2767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8" name="Group 2014"/>
            <p:cNvGrpSpPr>
              <a:grpSpLocks/>
            </p:cNvGrpSpPr>
            <p:nvPr/>
          </p:nvGrpSpPr>
          <p:grpSpPr bwMode="auto">
            <a:xfrm>
              <a:off x="3267" y="2644"/>
              <a:ext cx="160" cy="287"/>
              <a:chOff x="3267" y="2644"/>
              <a:chExt cx="160" cy="287"/>
            </a:xfrm>
          </p:grpSpPr>
          <p:sp>
            <p:nvSpPr>
              <p:cNvPr id="3555" name="Rectangle 1814"/>
              <p:cNvSpPr>
                <a:spLocks noChangeArrowheads="1"/>
              </p:cNvSpPr>
              <p:nvPr/>
            </p:nvSpPr>
            <p:spPr bwMode="auto">
              <a:xfrm>
                <a:off x="3398" y="2768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6" name="Rectangle 1815"/>
              <p:cNvSpPr>
                <a:spLocks noChangeArrowheads="1"/>
              </p:cNvSpPr>
              <p:nvPr/>
            </p:nvSpPr>
            <p:spPr bwMode="auto">
              <a:xfrm>
                <a:off x="3398" y="2769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7" name="Rectangle 1816"/>
              <p:cNvSpPr>
                <a:spLocks noChangeArrowheads="1"/>
              </p:cNvSpPr>
              <p:nvPr/>
            </p:nvSpPr>
            <p:spPr bwMode="auto">
              <a:xfrm>
                <a:off x="3398" y="2770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8" name="Rectangle 1817"/>
              <p:cNvSpPr>
                <a:spLocks noChangeArrowheads="1"/>
              </p:cNvSpPr>
              <p:nvPr/>
            </p:nvSpPr>
            <p:spPr bwMode="auto">
              <a:xfrm>
                <a:off x="3398" y="2770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9" name="Rectangle 1818"/>
              <p:cNvSpPr>
                <a:spLocks noChangeArrowheads="1"/>
              </p:cNvSpPr>
              <p:nvPr/>
            </p:nvSpPr>
            <p:spPr bwMode="auto">
              <a:xfrm>
                <a:off x="3398" y="2771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0" name="Rectangle 1819"/>
              <p:cNvSpPr>
                <a:spLocks noChangeArrowheads="1"/>
              </p:cNvSpPr>
              <p:nvPr/>
            </p:nvSpPr>
            <p:spPr bwMode="auto">
              <a:xfrm>
                <a:off x="3398" y="2771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1" name="Rectangle 1820"/>
              <p:cNvSpPr>
                <a:spLocks noChangeArrowheads="1"/>
              </p:cNvSpPr>
              <p:nvPr/>
            </p:nvSpPr>
            <p:spPr bwMode="auto">
              <a:xfrm>
                <a:off x="3398" y="2771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2" name="Rectangle 1821"/>
              <p:cNvSpPr>
                <a:spLocks noChangeArrowheads="1"/>
              </p:cNvSpPr>
              <p:nvPr/>
            </p:nvSpPr>
            <p:spPr bwMode="auto">
              <a:xfrm>
                <a:off x="3398" y="2772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3" name="Rectangle 1822"/>
              <p:cNvSpPr>
                <a:spLocks noChangeArrowheads="1"/>
              </p:cNvSpPr>
              <p:nvPr/>
            </p:nvSpPr>
            <p:spPr bwMode="auto">
              <a:xfrm>
                <a:off x="3398" y="2772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4" name="Rectangle 1823"/>
              <p:cNvSpPr>
                <a:spLocks noChangeArrowheads="1"/>
              </p:cNvSpPr>
              <p:nvPr/>
            </p:nvSpPr>
            <p:spPr bwMode="auto">
              <a:xfrm>
                <a:off x="3398" y="2773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5" name="Rectangle 1824"/>
              <p:cNvSpPr>
                <a:spLocks noChangeArrowheads="1"/>
              </p:cNvSpPr>
              <p:nvPr/>
            </p:nvSpPr>
            <p:spPr bwMode="auto">
              <a:xfrm>
                <a:off x="3398" y="2773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6" name="Rectangle 1825"/>
              <p:cNvSpPr>
                <a:spLocks noChangeArrowheads="1"/>
              </p:cNvSpPr>
              <p:nvPr/>
            </p:nvSpPr>
            <p:spPr bwMode="auto">
              <a:xfrm>
                <a:off x="3398" y="2774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7" name="Rectangle 1826"/>
              <p:cNvSpPr>
                <a:spLocks noChangeArrowheads="1"/>
              </p:cNvSpPr>
              <p:nvPr/>
            </p:nvSpPr>
            <p:spPr bwMode="auto">
              <a:xfrm>
                <a:off x="3398" y="2774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8" name="Rectangle 1827"/>
              <p:cNvSpPr>
                <a:spLocks noChangeArrowheads="1"/>
              </p:cNvSpPr>
              <p:nvPr/>
            </p:nvSpPr>
            <p:spPr bwMode="auto">
              <a:xfrm>
                <a:off x="3398" y="2774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9" name="Rectangle 1828"/>
              <p:cNvSpPr>
                <a:spLocks noChangeArrowheads="1"/>
              </p:cNvSpPr>
              <p:nvPr/>
            </p:nvSpPr>
            <p:spPr bwMode="auto">
              <a:xfrm>
                <a:off x="3398" y="2775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0" name="Rectangle 1829"/>
              <p:cNvSpPr>
                <a:spLocks noChangeArrowheads="1"/>
              </p:cNvSpPr>
              <p:nvPr/>
            </p:nvSpPr>
            <p:spPr bwMode="auto">
              <a:xfrm>
                <a:off x="3398" y="2775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1" name="Rectangle 1830"/>
              <p:cNvSpPr>
                <a:spLocks noChangeArrowheads="1"/>
              </p:cNvSpPr>
              <p:nvPr/>
            </p:nvSpPr>
            <p:spPr bwMode="auto">
              <a:xfrm>
                <a:off x="3398" y="2775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2" name="Rectangle 1831"/>
              <p:cNvSpPr>
                <a:spLocks noChangeArrowheads="1"/>
              </p:cNvSpPr>
              <p:nvPr/>
            </p:nvSpPr>
            <p:spPr bwMode="auto">
              <a:xfrm>
                <a:off x="3398" y="2776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3" name="Rectangle 1832"/>
              <p:cNvSpPr>
                <a:spLocks noChangeArrowheads="1"/>
              </p:cNvSpPr>
              <p:nvPr/>
            </p:nvSpPr>
            <p:spPr bwMode="auto">
              <a:xfrm>
                <a:off x="3398" y="2776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4" name="Rectangle 1833"/>
              <p:cNvSpPr>
                <a:spLocks noChangeArrowheads="1"/>
              </p:cNvSpPr>
              <p:nvPr/>
            </p:nvSpPr>
            <p:spPr bwMode="auto">
              <a:xfrm>
                <a:off x="3398" y="2776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5" name="Rectangle 1834"/>
              <p:cNvSpPr>
                <a:spLocks noChangeArrowheads="1"/>
              </p:cNvSpPr>
              <p:nvPr/>
            </p:nvSpPr>
            <p:spPr bwMode="auto">
              <a:xfrm>
                <a:off x="3398" y="2777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6" name="Rectangle 1835"/>
              <p:cNvSpPr>
                <a:spLocks noChangeArrowheads="1"/>
              </p:cNvSpPr>
              <p:nvPr/>
            </p:nvSpPr>
            <p:spPr bwMode="auto">
              <a:xfrm>
                <a:off x="3398" y="2777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7" name="Rectangle 1836"/>
              <p:cNvSpPr>
                <a:spLocks noChangeArrowheads="1"/>
              </p:cNvSpPr>
              <p:nvPr/>
            </p:nvSpPr>
            <p:spPr bwMode="auto">
              <a:xfrm>
                <a:off x="3398" y="2777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8" name="Rectangle 1837"/>
              <p:cNvSpPr>
                <a:spLocks noChangeArrowheads="1"/>
              </p:cNvSpPr>
              <p:nvPr/>
            </p:nvSpPr>
            <p:spPr bwMode="auto">
              <a:xfrm>
                <a:off x="3398" y="2778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9" name="Rectangle 1838"/>
              <p:cNvSpPr>
                <a:spLocks noChangeArrowheads="1"/>
              </p:cNvSpPr>
              <p:nvPr/>
            </p:nvSpPr>
            <p:spPr bwMode="auto">
              <a:xfrm>
                <a:off x="3398" y="2778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0" name="Rectangle 1839"/>
              <p:cNvSpPr>
                <a:spLocks noChangeArrowheads="1"/>
              </p:cNvSpPr>
              <p:nvPr/>
            </p:nvSpPr>
            <p:spPr bwMode="auto">
              <a:xfrm>
                <a:off x="3398" y="2778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1" name="Rectangle 1840"/>
              <p:cNvSpPr>
                <a:spLocks noChangeArrowheads="1"/>
              </p:cNvSpPr>
              <p:nvPr/>
            </p:nvSpPr>
            <p:spPr bwMode="auto">
              <a:xfrm>
                <a:off x="3398" y="2779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2" name="Rectangle 1841"/>
              <p:cNvSpPr>
                <a:spLocks noChangeArrowheads="1"/>
              </p:cNvSpPr>
              <p:nvPr/>
            </p:nvSpPr>
            <p:spPr bwMode="auto">
              <a:xfrm>
                <a:off x="3398" y="2779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3" name="Rectangle 1842"/>
              <p:cNvSpPr>
                <a:spLocks noChangeArrowheads="1"/>
              </p:cNvSpPr>
              <p:nvPr/>
            </p:nvSpPr>
            <p:spPr bwMode="auto">
              <a:xfrm>
                <a:off x="3398" y="2779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4" name="Rectangle 1843"/>
              <p:cNvSpPr>
                <a:spLocks noChangeArrowheads="1"/>
              </p:cNvSpPr>
              <p:nvPr/>
            </p:nvSpPr>
            <p:spPr bwMode="auto">
              <a:xfrm>
                <a:off x="3398" y="2780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5" name="Rectangle 1844"/>
              <p:cNvSpPr>
                <a:spLocks noChangeArrowheads="1"/>
              </p:cNvSpPr>
              <p:nvPr/>
            </p:nvSpPr>
            <p:spPr bwMode="auto">
              <a:xfrm>
                <a:off x="3398" y="2780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6" name="Rectangle 1845"/>
              <p:cNvSpPr>
                <a:spLocks noChangeArrowheads="1"/>
              </p:cNvSpPr>
              <p:nvPr/>
            </p:nvSpPr>
            <p:spPr bwMode="auto">
              <a:xfrm>
                <a:off x="3398" y="2780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7" name="Rectangle 1846"/>
              <p:cNvSpPr>
                <a:spLocks noChangeArrowheads="1"/>
              </p:cNvSpPr>
              <p:nvPr/>
            </p:nvSpPr>
            <p:spPr bwMode="auto">
              <a:xfrm>
                <a:off x="3398" y="2781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8" name="Rectangle 1847"/>
              <p:cNvSpPr>
                <a:spLocks noChangeArrowheads="1"/>
              </p:cNvSpPr>
              <p:nvPr/>
            </p:nvSpPr>
            <p:spPr bwMode="auto">
              <a:xfrm>
                <a:off x="3398" y="2781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9" name="Rectangle 1848"/>
              <p:cNvSpPr>
                <a:spLocks noChangeArrowheads="1"/>
              </p:cNvSpPr>
              <p:nvPr/>
            </p:nvSpPr>
            <p:spPr bwMode="auto">
              <a:xfrm>
                <a:off x="3398" y="2782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0" name="Rectangle 1849"/>
              <p:cNvSpPr>
                <a:spLocks noChangeArrowheads="1"/>
              </p:cNvSpPr>
              <p:nvPr/>
            </p:nvSpPr>
            <p:spPr bwMode="auto">
              <a:xfrm>
                <a:off x="3398" y="2782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1" name="Rectangle 1850"/>
              <p:cNvSpPr>
                <a:spLocks noChangeArrowheads="1"/>
              </p:cNvSpPr>
              <p:nvPr/>
            </p:nvSpPr>
            <p:spPr bwMode="auto">
              <a:xfrm>
                <a:off x="3398" y="2782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2" name="Rectangle 1851"/>
              <p:cNvSpPr>
                <a:spLocks noChangeArrowheads="1"/>
              </p:cNvSpPr>
              <p:nvPr/>
            </p:nvSpPr>
            <p:spPr bwMode="auto">
              <a:xfrm>
                <a:off x="3398" y="2783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3" name="Rectangle 1852"/>
              <p:cNvSpPr>
                <a:spLocks noChangeArrowheads="1"/>
              </p:cNvSpPr>
              <p:nvPr/>
            </p:nvSpPr>
            <p:spPr bwMode="auto">
              <a:xfrm>
                <a:off x="3398" y="2783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4" name="Rectangle 1853"/>
              <p:cNvSpPr>
                <a:spLocks noChangeArrowheads="1"/>
              </p:cNvSpPr>
              <p:nvPr/>
            </p:nvSpPr>
            <p:spPr bwMode="auto">
              <a:xfrm>
                <a:off x="3398" y="2783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5" name="Rectangle 1854"/>
              <p:cNvSpPr>
                <a:spLocks noChangeArrowheads="1"/>
              </p:cNvSpPr>
              <p:nvPr/>
            </p:nvSpPr>
            <p:spPr bwMode="auto">
              <a:xfrm>
                <a:off x="3398" y="2784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6" name="Rectangle 1855"/>
              <p:cNvSpPr>
                <a:spLocks noChangeArrowheads="1"/>
              </p:cNvSpPr>
              <p:nvPr/>
            </p:nvSpPr>
            <p:spPr bwMode="auto">
              <a:xfrm>
                <a:off x="3398" y="2784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7" name="Rectangle 1856"/>
              <p:cNvSpPr>
                <a:spLocks noChangeArrowheads="1"/>
              </p:cNvSpPr>
              <p:nvPr/>
            </p:nvSpPr>
            <p:spPr bwMode="auto">
              <a:xfrm>
                <a:off x="3398" y="2784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8" name="Rectangle 1857"/>
              <p:cNvSpPr>
                <a:spLocks noChangeArrowheads="1"/>
              </p:cNvSpPr>
              <p:nvPr/>
            </p:nvSpPr>
            <p:spPr bwMode="auto">
              <a:xfrm>
                <a:off x="3398" y="2785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9" name="Rectangle 1858"/>
              <p:cNvSpPr>
                <a:spLocks noChangeArrowheads="1"/>
              </p:cNvSpPr>
              <p:nvPr/>
            </p:nvSpPr>
            <p:spPr bwMode="auto">
              <a:xfrm>
                <a:off x="3398" y="2785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0" name="Rectangle 1859"/>
              <p:cNvSpPr>
                <a:spLocks noChangeArrowheads="1"/>
              </p:cNvSpPr>
              <p:nvPr/>
            </p:nvSpPr>
            <p:spPr bwMode="auto">
              <a:xfrm>
                <a:off x="3398" y="2785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1" name="Rectangle 1860"/>
              <p:cNvSpPr>
                <a:spLocks noChangeArrowheads="1"/>
              </p:cNvSpPr>
              <p:nvPr/>
            </p:nvSpPr>
            <p:spPr bwMode="auto">
              <a:xfrm>
                <a:off x="3398" y="2786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2" name="Rectangle 1861"/>
              <p:cNvSpPr>
                <a:spLocks noChangeArrowheads="1"/>
              </p:cNvSpPr>
              <p:nvPr/>
            </p:nvSpPr>
            <p:spPr bwMode="auto">
              <a:xfrm>
                <a:off x="3398" y="2786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3" name="Rectangle 1862"/>
              <p:cNvSpPr>
                <a:spLocks noChangeArrowheads="1"/>
              </p:cNvSpPr>
              <p:nvPr/>
            </p:nvSpPr>
            <p:spPr bwMode="auto">
              <a:xfrm>
                <a:off x="3398" y="2786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4" name="Rectangle 1863"/>
              <p:cNvSpPr>
                <a:spLocks noChangeArrowheads="1"/>
              </p:cNvSpPr>
              <p:nvPr/>
            </p:nvSpPr>
            <p:spPr bwMode="auto">
              <a:xfrm>
                <a:off x="3398" y="2787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5" name="Rectangle 1864"/>
              <p:cNvSpPr>
                <a:spLocks noChangeArrowheads="1"/>
              </p:cNvSpPr>
              <p:nvPr/>
            </p:nvSpPr>
            <p:spPr bwMode="auto">
              <a:xfrm>
                <a:off x="3398" y="2787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6" name="Rectangle 1865"/>
              <p:cNvSpPr>
                <a:spLocks noChangeArrowheads="1"/>
              </p:cNvSpPr>
              <p:nvPr/>
            </p:nvSpPr>
            <p:spPr bwMode="auto">
              <a:xfrm>
                <a:off x="3398" y="2787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7" name="Rectangle 1866"/>
              <p:cNvSpPr>
                <a:spLocks noChangeArrowheads="1"/>
              </p:cNvSpPr>
              <p:nvPr/>
            </p:nvSpPr>
            <p:spPr bwMode="auto">
              <a:xfrm>
                <a:off x="3398" y="2788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8" name="Rectangle 1867"/>
              <p:cNvSpPr>
                <a:spLocks noChangeArrowheads="1"/>
              </p:cNvSpPr>
              <p:nvPr/>
            </p:nvSpPr>
            <p:spPr bwMode="auto">
              <a:xfrm>
                <a:off x="3398" y="2788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9" name="Rectangle 1868"/>
              <p:cNvSpPr>
                <a:spLocks noChangeArrowheads="1"/>
              </p:cNvSpPr>
              <p:nvPr/>
            </p:nvSpPr>
            <p:spPr bwMode="auto">
              <a:xfrm>
                <a:off x="3398" y="2788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0" name="Rectangle 1869"/>
              <p:cNvSpPr>
                <a:spLocks noChangeArrowheads="1"/>
              </p:cNvSpPr>
              <p:nvPr/>
            </p:nvSpPr>
            <p:spPr bwMode="auto">
              <a:xfrm>
                <a:off x="3398" y="2789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1" name="Rectangle 1870"/>
              <p:cNvSpPr>
                <a:spLocks noChangeArrowheads="1"/>
              </p:cNvSpPr>
              <p:nvPr/>
            </p:nvSpPr>
            <p:spPr bwMode="auto">
              <a:xfrm>
                <a:off x="3398" y="2789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2" name="Rectangle 1871"/>
              <p:cNvSpPr>
                <a:spLocks noChangeArrowheads="1"/>
              </p:cNvSpPr>
              <p:nvPr/>
            </p:nvSpPr>
            <p:spPr bwMode="auto">
              <a:xfrm>
                <a:off x="3398" y="2789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3" name="Rectangle 1872"/>
              <p:cNvSpPr>
                <a:spLocks noChangeArrowheads="1"/>
              </p:cNvSpPr>
              <p:nvPr/>
            </p:nvSpPr>
            <p:spPr bwMode="auto">
              <a:xfrm>
                <a:off x="3398" y="2790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4" name="Rectangle 1873"/>
              <p:cNvSpPr>
                <a:spLocks noChangeArrowheads="1"/>
              </p:cNvSpPr>
              <p:nvPr/>
            </p:nvSpPr>
            <p:spPr bwMode="auto">
              <a:xfrm>
                <a:off x="3398" y="2790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5" name="Rectangle 1874"/>
              <p:cNvSpPr>
                <a:spLocks noChangeArrowheads="1"/>
              </p:cNvSpPr>
              <p:nvPr/>
            </p:nvSpPr>
            <p:spPr bwMode="auto">
              <a:xfrm>
                <a:off x="3398" y="2790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6" name="Rectangle 1875"/>
              <p:cNvSpPr>
                <a:spLocks noChangeArrowheads="1"/>
              </p:cNvSpPr>
              <p:nvPr/>
            </p:nvSpPr>
            <p:spPr bwMode="auto">
              <a:xfrm>
                <a:off x="3398" y="2791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7" name="Rectangle 1876"/>
              <p:cNvSpPr>
                <a:spLocks noChangeArrowheads="1"/>
              </p:cNvSpPr>
              <p:nvPr/>
            </p:nvSpPr>
            <p:spPr bwMode="auto">
              <a:xfrm>
                <a:off x="3398" y="2791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8" name="Rectangle 1877"/>
              <p:cNvSpPr>
                <a:spLocks noChangeArrowheads="1"/>
              </p:cNvSpPr>
              <p:nvPr/>
            </p:nvSpPr>
            <p:spPr bwMode="auto">
              <a:xfrm>
                <a:off x="3398" y="2791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9" name="Rectangle 1878"/>
              <p:cNvSpPr>
                <a:spLocks noChangeArrowheads="1"/>
              </p:cNvSpPr>
              <p:nvPr/>
            </p:nvSpPr>
            <p:spPr bwMode="auto">
              <a:xfrm>
                <a:off x="3398" y="2792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0" name="Rectangle 1879"/>
              <p:cNvSpPr>
                <a:spLocks noChangeArrowheads="1"/>
              </p:cNvSpPr>
              <p:nvPr/>
            </p:nvSpPr>
            <p:spPr bwMode="auto">
              <a:xfrm>
                <a:off x="3398" y="2792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1" name="Rectangle 1880"/>
              <p:cNvSpPr>
                <a:spLocks noChangeArrowheads="1"/>
              </p:cNvSpPr>
              <p:nvPr/>
            </p:nvSpPr>
            <p:spPr bwMode="auto">
              <a:xfrm>
                <a:off x="3398" y="2793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2" name="Rectangle 1881"/>
              <p:cNvSpPr>
                <a:spLocks noChangeArrowheads="1"/>
              </p:cNvSpPr>
              <p:nvPr/>
            </p:nvSpPr>
            <p:spPr bwMode="auto">
              <a:xfrm>
                <a:off x="3398" y="2793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3" name="Rectangle 1882"/>
              <p:cNvSpPr>
                <a:spLocks noChangeArrowheads="1"/>
              </p:cNvSpPr>
              <p:nvPr/>
            </p:nvSpPr>
            <p:spPr bwMode="auto">
              <a:xfrm>
                <a:off x="3398" y="2794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4" name="Rectangle 1883"/>
              <p:cNvSpPr>
                <a:spLocks noChangeArrowheads="1"/>
              </p:cNvSpPr>
              <p:nvPr/>
            </p:nvSpPr>
            <p:spPr bwMode="auto">
              <a:xfrm>
                <a:off x="3398" y="2794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5" name="Rectangle 1884"/>
              <p:cNvSpPr>
                <a:spLocks noChangeArrowheads="1"/>
              </p:cNvSpPr>
              <p:nvPr/>
            </p:nvSpPr>
            <p:spPr bwMode="auto">
              <a:xfrm>
                <a:off x="3398" y="2794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6" name="Rectangle 1885"/>
              <p:cNvSpPr>
                <a:spLocks noChangeArrowheads="1"/>
              </p:cNvSpPr>
              <p:nvPr/>
            </p:nvSpPr>
            <p:spPr bwMode="auto">
              <a:xfrm>
                <a:off x="3398" y="2795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7" name="Rectangle 1886"/>
              <p:cNvSpPr>
                <a:spLocks noChangeArrowheads="1"/>
              </p:cNvSpPr>
              <p:nvPr/>
            </p:nvSpPr>
            <p:spPr bwMode="auto">
              <a:xfrm>
                <a:off x="3398" y="2795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8" name="Rectangle 1887"/>
              <p:cNvSpPr>
                <a:spLocks noChangeArrowheads="1"/>
              </p:cNvSpPr>
              <p:nvPr/>
            </p:nvSpPr>
            <p:spPr bwMode="auto">
              <a:xfrm>
                <a:off x="3398" y="2795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9" name="Rectangle 1888"/>
              <p:cNvSpPr>
                <a:spLocks noChangeArrowheads="1"/>
              </p:cNvSpPr>
              <p:nvPr/>
            </p:nvSpPr>
            <p:spPr bwMode="auto">
              <a:xfrm>
                <a:off x="3398" y="2796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0" name="Oval 1889"/>
              <p:cNvSpPr>
                <a:spLocks noChangeArrowheads="1"/>
              </p:cNvSpPr>
              <p:nvPr/>
            </p:nvSpPr>
            <p:spPr bwMode="auto">
              <a:xfrm>
                <a:off x="3398" y="2768"/>
                <a:ext cx="28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1" name="Rectangle 1890"/>
              <p:cNvSpPr>
                <a:spLocks noChangeArrowheads="1"/>
              </p:cNvSpPr>
              <p:nvPr/>
            </p:nvSpPr>
            <p:spPr bwMode="auto">
              <a:xfrm>
                <a:off x="3267" y="2902"/>
                <a:ext cx="28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2" name="Rectangle 1891"/>
              <p:cNvSpPr>
                <a:spLocks noChangeArrowheads="1"/>
              </p:cNvSpPr>
              <p:nvPr/>
            </p:nvSpPr>
            <p:spPr bwMode="auto">
              <a:xfrm>
                <a:off x="3267" y="2903"/>
                <a:ext cx="28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3" name="Rectangle 1892"/>
              <p:cNvSpPr>
                <a:spLocks noChangeArrowheads="1"/>
              </p:cNvSpPr>
              <p:nvPr/>
            </p:nvSpPr>
            <p:spPr bwMode="auto">
              <a:xfrm>
                <a:off x="3267" y="2903"/>
                <a:ext cx="28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4" name="Rectangle 1893"/>
              <p:cNvSpPr>
                <a:spLocks noChangeArrowheads="1"/>
              </p:cNvSpPr>
              <p:nvPr/>
            </p:nvSpPr>
            <p:spPr bwMode="auto">
              <a:xfrm>
                <a:off x="3267" y="2904"/>
                <a:ext cx="28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5" name="Rectangle 1894"/>
              <p:cNvSpPr>
                <a:spLocks noChangeArrowheads="1"/>
              </p:cNvSpPr>
              <p:nvPr/>
            </p:nvSpPr>
            <p:spPr bwMode="auto">
              <a:xfrm>
                <a:off x="3267" y="2905"/>
                <a:ext cx="28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6" name="Rectangle 1895"/>
              <p:cNvSpPr>
                <a:spLocks noChangeArrowheads="1"/>
              </p:cNvSpPr>
              <p:nvPr/>
            </p:nvSpPr>
            <p:spPr bwMode="auto">
              <a:xfrm>
                <a:off x="3267" y="2905"/>
                <a:ext cx="28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7" name="Rectangle 1896"/>
              <p:cNvSpPr>
                <a:spLocks noChangeArrowheads="1"/>
              </p:cNvSpPr>
              <p:nvPr/>
            </p:nvSpPr>
            <p:spPr bwMode="auto">
              <a:xfrm>
                <a:off x="3267" y="2905"/>
                <a:ext cx="28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8" name="Rectangle 1897"/>
              <p:cNvSpPr>
                <a:spLocks noChangeArrowheads="1"/>
              </p:cNvSpPr>
              <p:nvPr/>
            </p:nvSpPr>
            <p:spPr bwMode="auto">
              <a:xfrm>
                <a:off x="3267" y="2906"/>
                <a:ext cx="28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9" name="Rectangle 1898"/>
              <p:cNvSpPr>
                <a:spLocks noChangeArrowheads="1"/>
              </p:cNvSpPr>
              <p:nvPr/>
            </p:nvSpPr>
            <p:spPr bwMode="auto">
              <a:xfrm>
                <a:off x="3267" y="2906"/>
                <a:ext cx="28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0" name="Rectangle 1899"/>
              <p:cNvSpPr>
                <a:spLocks noChangeArrowheads="1"/>
              </p:cNvSpPr>
              <p:nvPr/>
            </p:nvSpPr>
            <p:spPr bwMode="auto">
              <a:xfrm>
                <a:off x="3267" y="2907"/>
                <a:ext cx="28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1" name="Rectangle 1900"/>
              <p:cNvSpPr>
                <a:spLocks noChangeArrowheads="1"/>
              </p:cNvSpPr>
              <p:nvPr/>
            </p:nvSpPr>
            <p:spPr bwMode="auto">
              <a:xfrm>
                <a:off x="3267" y="2907"/>
                <a:ext cx="28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2" name="Rectangle 1901"/>
              <p:cNvSpPr>
                <a:spLocks noChangeArrowheads="1"/>
              </p:cNvSpPr>
              <p:nvPr/>
            </p:nvSpPr>
            <p:spPr bwMode="auto">
              <a:xfrm>
                <a:off x="3267" y="2907"/>
                <a:ext cx="28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3" name="Rectangle 1902"/>
              <p:cNvSpPr>
                <a:spLocks noChangeArrowheads="1"/>
              </p:cNvSpPr>
              <p:nvPr/>
            </p:nvSpPr>
            <p:spPr bwMode="auto">
              <a:xfrm>
                <a:off x="3267" y="2908"/>
                <a:ext cx="28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4" name="Rectangle 1903"/>
              <p:cNvSpPr>
                <a:spLocks noChangeArrowheads="1"/>
              </p:cNvSpPr>
              <p:nvPr/>
            </p:nvSpPr>
            <p:spPr bwMode="auto">
              <a:xfrm>
                <a:off x="3267" y="2908"/>
                <a:ext cx="28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5" name="Rectangle 1904"/>
              <p:cNvSpPr>
                <a:spLocks noChangeArrowheads="1"/>
              </p:cNvSpPr>
              <p:nvPr/>
            </p:nvSpPr>
            <p:spPr bwMode="auto">
              <a:xfrm>
                <a:off x="3267" y="2909"/>
                <a:ext cx="28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6" name="Rectangle 1905"/>
              <p:cNvSpPr>
                <a:spLocks noChangeArrowheads="1"/>
              </p:cNvSpPr>
              <p:nvPr/>
            </p:nvSpPr>
            <p:spPr bwMode="auto">
              <a:xfrm>
                <a:off x="3267" y="2909"/>
                <a:ext cx="28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7" name="Rectangle 1906"/>
              <p:cNvSpPr>
                <a:spLocks noChangeArrowheads="1"/>
              </p:cNvSpPr>
              <p:nvPr/>
            </p:nvSpPr>
            <p:spPr bwMode="auto">
              <a:xfrm>
                <a:off x="3267" y="2910"/>
                <a:ext cx="28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8" name="Rectangle 1907"/>
              <p:cNvSpPr>
                <a:spLocks noChangeArrowheads="1"/>
              </p:cNvSpPr>
              <p:nvPr/>
            </p:nvSpPr>
            <p:spPr bwMode="auto">
              <a:xfrm>
                <a:off x="3267" y="2910"/>
                <a:ext cx="28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9" name="Rectangle 1908"/>
              <p:cNvSpPr>
                <a:spLocks noChangeArrowheads="1"/>
              </p:cNvSpPr>
              <p:nvPr/>
            </p:nvSpPr>
            <p:spPr bwMode="auto">
              <a:xfrm>
                <a:off x="3267" y="2910"/>
                <a:ext cx="28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0" name="Rectangle 1909"/>
              <p:cNvSpPr>
                <a:spLocks noChangeArrowheads="1"/>
              </p:cNvSpPr>
              <p:nvPr/>
            </p:nvSpPr>
            <p:spPr bwMode="auto">
              <a:xfrm>
                <a:off x="3267" y="2911"/>
                <a:ext cx="28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1" name="Rectangle 1910"/>
              <p:cNvSpPr>
                <a:spLocks noChangeArrowheads="1"/>
              </p:cNvSpPr>
              <p:nvPr/>
            </p:nvSpPr>
            <p:spPr bwMode="auto">
              <a:xfrm>
                <a:off x="3267" y="2911"/>
                <a:ext cx="28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2" name="Rectangle 1911"/>
              <p:cNvSpPr>
                <a:spLocks noChangeArrowheads="1"/>
              </p:cNvSpPr>
              <p:nvPr/>
            </p:nvSpPr>
            <p:spPr bwMode="auto">
              <a:xfrm>
                <a:off x="3267" y="2911"/>
                <a:ext cx="28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3" name="Rectangle 1912"/>
              <p:cNvSpPr>
                <a:spLocks noChangeArrowheads="1"/>
              </p:cNvSpPr>
              <p:nvPr/>
            </p:nvSpPr>
            <p:spPr bwMode="auto">
              <a:xfrm>
                <a:off x="3267" y="2912"/>
                <a:ext cx="28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4" name="Rectangle 1913"/>
              <p:cNvSpPr>
                <a:spLocks noChangeArrowheads="1"/>
              </p:cNvSpPr>
              <p:nvPr/>
            </p:nvSpPr>
            <p:spPr bwMode="auto">
              <a:xfrm>
                <a:off x="3267" y="2912"/>
                <a:ext cx="28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5" name="Rectangle 1914"/>
              <p:cNvSpPr>
                <a:spLocks noChangeArrowheads="1"/>
              </p:cNvSpPr>
              <p:nvPr/>
            </p:nvSpPr>
            <p:spPr bwMode="auto">
              <a:xfrm>
                <a:off x="3267" y="2912"/>
                <a:ext cx="28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6" name="Rectangle 1915"/>
              <p:cNvSpPr>
                <a:spLocks noChangeArrowheads="1"/>
              </p:cNvSpPr>
              <p:nvPr/>
            </p:nvSpPr>
            <p:spPr bwMode="auto">
              <a:xfrm>
                <a:off x="3267" y="2913"/>
                <a:ext cx="28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7" name="Rectangle 1916"/>
              <p:cNvSpPr>
                <a:spLocks noChangeArrowheads="1"/>
              </p:cNvSpPr>
              <p:nvPr/>
            </p:nvSpPr>
            <p:spPr bwMode="auto">
              <a:xfrm>
                <a:off x="3267" y="2913"/>
                <a:ext cx="28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8" name="Rectangle 1917"/>
              <p:cNvSpPr>
                <a:spLocks noChangeArrowheads="1"/>
              </p:cNvSpPr>
              <p:nvPr/>
            </p:nvSpPr>
            <p:spPr bwMode="auto">
              <a:xfrm>
                <a:off x="3267" y="2913"/>
                <a:ext cx="28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9" name="Rectangle 1918"/>
              <p:cNvSpPr>
                <a:spLocks noChangeArrowheads="1"/>
              </p:cNvSpPr>
              <p:nvPr/>
            </p:nvSpPr>
            <p:spPr bwMode="auto">
              <a:xfrm>
                <a:off x="3267" y="2914"/>
                <a:ext cx="28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0" name="Rectangle 1919"/>
              <p:cNvSpPr>
                <a:spLocks noChangeArrowheads="1"/>
              </p:cNvSpPr>
              <p:nvPr/>
            </p:nvSpPr>
            <p:spPr bwMode="auto">
              <a:xfrm>
                <a:off x="3267" y="2914"/>
                <a:ext cx="28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1" name="Rectangle 1920"/>
              <p:cNvSpPr>
                <a:spLocks noChangeArrowheads="1"/>
              </p:cNvSpPr>
              <p:nvPr/>
            </p:nvSpPr>
            <p:spPr bwMode="auto">
              <a:xfrm>
                <a:off x="3267" y="2914"/>
                <a:ext cx="28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2" name="Rectangle 1921"/>
              <p:cNvSpPr>
                <a:spLocks noChangeArrowheads="1"/>
              </p:cNvSpPr>
              <p:nvPr/>
            </p:nvSpPr>
            <p:spPr bwMode="auto">
              <a:xfrm>
                <a:off x="3267" y="2915"/>
                <a:ext cx="28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3" name="Rectangle 1922"/>
              <p:cNvSpPr>
                <a:spLocks noChangeArrowheads="1"/>
              </p:cNvSpPr>
              <p:nvPr/>
            </p:nvSpPr>
            <p:spPr bwMode="auto">
              <a:xfrm>
                <a:off x="3267" y="2915"/>
                <a:ext cx="28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4" name="Rectangle 1923"/>
              <p:cNvSpPr>
                <a:spLocks noChangeArrowheads="1"/>
              </p:cNvSpPr>
              <p:nvPr/>
            </p:nvSpPr>
            <p:spPr bwMode="auto">
              <a:xfrm>
                <a:off x="3267" y="2915"/>
                <a:ext cx="28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5" name="Rectangle 1924"/>
              <p:cNvSpPr>
                <a:spLocks noChangeArrowheads="1"/>
              </p:cNvSpPr>
              <p:nvPr/>
            </p:nvSpPr>
            <p:spPr bwMode="auto">
              <a:xfrm>
                <a:off x="3267" y="2916"/>
                <a:ext cx="28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6" name="Rectangle 1925"/>
              <p:cNvSpPr>
                <a:spLocks noChangeArrowheads="1"/>
              </p:cNvSpPr>
              <p:nvPr/>
            </p:nvSpPr>
            <p:spPr bwMode="auto">
              <a:xfrm>
                <a:off x="3267" y="2916"/>
                <a:ext cx="28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7" name="Rectangle 1926"/>
              <p:cNvSpPr>
                <a:spLocks noChangeArrowheads="1"/>
              </p:cNvSpPr>
              <p:nvPr/>
            </p:nvSpPr>
            <p:spPr bwMode="auto">
              <a:xfrm>
                <a:off x="3267" y="2916"/>
                <a:ext cx="28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8" name="Rectangle 1927"/>
              <p:cNvSpPr>
                <a:spLocks noChangeArrowheads="1"/>
              </p:cNvSpPr>
              <p:nvPr/>
            </p:nvSpPr>
            <p:spPr bwMode="auto">
              <a:xfrm>
                <a:off x="3267" y="2917"/>
                <a:ext cx="28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9" name="Rectangle 1928"/>
              <p:cNvSpPr>
                <a:spLocks noChangeArrowheads="1"/>
              </p:cNvSpPr>
              <p:nvPr/>
            </p:nvSpPr>
            <p:spPr bwMode="auto">
              <a:xfrm>
                <a:off x="3267" y="2917"/>
                <a:ext cx="28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0" name="Rectangle 1929"/>
              <p:cNvSpPr>
                <a:spLocks noChangeArrowheads="1"/>
              </p:cNvSpPr>
              <p:nvPr/>
            </p:nvSpPr>
            <p:spPr bwMode="auto">
              <a:xfrm>
                <a:off x="3267" y="2917"/>
                <a:ext cx="28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1" name="Rectangle 1930"/>
              <p:cNvSpPr>
                <a:spLocks noChangeArrowheads="1"/>
              </p:cNvSpPr>
              <p:nvPr/>
            </p:nvSpPr>
            <p:spPr bwMode="auto">
              <a:xfrm>
                <a:off x="3267" y="2918"/>
                <a:ext cx="28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2" name="Rectangle 1931"/>
              <p:cNvSpPr>
                <a:spLocks noChangeArrowheads="1"/>
              </p:cNvSpPr>
              <p:nvPr/>
            </p:nvSpPr>
            <p:spPr bwMode="auto">
              <a:xfrm>
                <a:off x="3267" y="2918"/>
                <a:ext cx="28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3" name="Rectangle 1932"/>
              <p:cNvSpPr>
                <a:spLocks noChangeArrowheads="1"/>
              </p:cNvSpPr>
              <p:nvPr/>
            </p:nvSpPr>
            <p:spPr bwMode="auto">
              <a:xfrm>
                <a:off x="3267" y="2918"/>
                <a:ext cx="28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4" name="Rectangle 1933"/>
              <p:cNvSpPr>
                <a:spLocks noChangeArrowheads="1"/>
              </p:cNvSpPr>
              <p:nvPr/>
            </p:nvSpPr>
            <p:spPr bwMode="auto">
              <a:xfrm>
                <a:off x="3267" y="2919"/>
                <a:ext cx="28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5" name="Rectangle 1934"/>
              <p:cNvSpPr>
                <a:spLocks noChangeArrowheads="1"/>
              </p:cNvSpPr>
              <p:nvPr/>
            </p:nvSpPr>
            <p:spPr bwMode="auto">
              <a:xfrm>
                <a:off x="3267" y="2919"/>
                <a:ext cx="28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6" name="Rectangle 1935"/>
              <p:cNvSpPr>
                <a:spLocks noChangeArrowheads="1"/>
              </p:cNvSpPr>
              <p:nvPr/>
            </p:nvSpPr>
            <p:spPr bwMode="auto">
              <a:xfrm>
                <a:off x="3267" y="2919"/>
                <a:ext cx="28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7" name="Rectangle 1936"/>
              <p:cNvSpPr>
                <a:spLocks noChangeArrowheads="1"/>
              </p:cNvSpPr>
              <p:nvPr/>
            </p:nvSpPr>
            <p:spPr bwMode="auto">
              <a:xfrm>
                <a:off x="3267" y="2920"/>
                <a:ext cx="28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8" name="Rectangle 1937"/>
              <p:cNvSpPr>
                <a:spLocks noChangeArrowheads="1"/>
              </p:cNvSpPr>
              <p:nvPr/>
            </p:nvSpPr>
            <p:spPr bwMode="auto">
              <a:xfrm>
                <a:off x="3267" y="2920"/>
                <a:ext cx="28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9" name="Rectangle 1938"/>
              <p:cNvSpPr>
                <a:spLocks noChangeArrowheads="1"/>
              </p:cNvSpPr>
              <p:nvPr/>
            </p:nvSpPr>
            <p:spPr bwMode="auto">
              <a:xfrm>
                <a:off x="3267" y="2921"/>
                <a:ext cx="28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0" name="Rectangle 1939"/>
              <p:cNvSpPr>
                <a:spLocks noChangeArrowheads="1"/>
              </p:cNvSpPr>
              <p:nvPr/>
            </p:nvSpPr>
            <p:spPr bwMode="auto">
              <a:xfrm>
                <a:off x="3267" y="2921"/>
                <a:ext cx="28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1" name="Rectangle 1940"/>
              <p:cNvSpPr>
                <a:spLocks noChangeArrowheads="1"/>
              </p:cNvSpPr>
              <p:nvPr/>
            </p:nvSpPr>
            <p:spPr bwMode="auto">
              <a:xfrm>
                <a:off x="3267" y="2921"/>
                <a:ext cx="28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2" name="Rectangle 1941"/>
              <p:cNvSpPr>
                <a:spLocks noChangeArrowheads="1"/>
              </p:cNvSpPr>
              <p:nvPr/>
            </p:nvSpPr>
            <p:spPr bwMode="auto">
              <a:xfrm>
                <a:off x="3267" y="2922"/>
                <a:ext cx="28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3" name="Rectangle 1942"/>
              <p:cNvSpPr>
                <a:spLocks noChangeArrowheads="1"/>
              </p:cNvSpPr>
              <p:nvPr/>
            </p:nvSpPr>
            <p:spPr bwMode="auto">
              <a:xfrm>
                <a:off x="3267" y="2922"/>
                <a:ext cx="28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4" name="Rectangle 1943"/>
              <p:cNvSpPr>
                <a:spLocks noChangeArrowheads="1"/>
              </p:cNvSpPr>
              <p:nvPr/>
            </p:nvSpPr>
            <p:spPr bwMode="auto">
              <a:xfrm>
                <a:off x="3267" y="2922"/>
                <a:ext cx="28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5" name="Rectangle 1944"/>
              <p:cNvSpPr>
                <a:spLocks noChangeArrowheads="1"/>
              </p:cNvSpPr>
              <p:nvPr/>
            </p:nvSpPr>
            <p:spPr bwMode="auto">
              <a:xfrm>
                <a:off x="3267" y="2923"/>
                <a:ext cx="28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6" name="Rectangle 1945"/>
              <p:cNvSpPr>
                <a:spLocks noChangeArrowheads="1"/>
              </p:cNvSpPr>
              <p:nvPr/>
            </p:nvSpPr>
            <p:spPr bwMode="auto">
              <a:xfrm>
                <a:off x="3267" y="2923"/>
                <a:ext cx="28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7" name="Rectangle 1946"/>
              <p:cNvSpPr>
                <a:spLocks noChangeArrowheads="1"/>
              </p:cNvSpPr>
              <p:nvPr/>
            </p:nvSpPr>
            <p:spPr bwMode="auto">
              <a:xfrm>
                <a:off x="3267" y="2923"/>
                <a:ext cx="28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8" name="Rectangle 1947"/>
              <p:cNvSpPr>
                <a:spLocks noChangeArrowheads="1"/>
              </p:cNvSpPr>
              <p:nvPr/>
            </p:nvSpPr>
            <p:spPr bwMode="auto">
              <a:xfrm>
                <a:off x="3267" y="2924"/>
                <a:ext cx="28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9" name="Rectangle 1948"/>
              <p:cNvSpPr>
                <a:spLocks noChangeArrowheads="1"/>
              </p:cNvSpPr>
              <p:nvPr/>
            </p:nvSpPr>
            <p:spPr bwMode="auto">
              <a:xfrm>
                <a:off x="3267" y="2924"/>
                <a:ext cx="28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0" name="Rectangle 1949"/>
              <p:cNvSpPr>
                <a:spLocks noChangeArrowheads="1"/>
              </p:cNvSpPr>
              <p:nvPr/>
            </p:nvSpPr>
            <p:spPr bwMode="auto">
              <a:xfrm>
                <a:off x="3267" y="2924"/>
                <a:ext cx="28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1" name="Rectangle 1950"/>
              <p:cNvSpPr>
                <a:spLocks noChangeArrowheads="1"/>
              </p:cNvSpPr>
              <p:nvPr/>
            </p:nvSpPr>
            <p:spPr bwMode="auto">
              <a:xfrm>
                <a:off x="3267" y="2925"/>
                <a:ext cx="28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2" name="Rectangle 1951"/>
              <p:cNvSpPr>
                <a:spLocks noChangeArrowheads="1"/>
              </p:cNvSpPr>
              <p:nvPr/>
            </p:nvSpPr>
            <p:spPr bwMode="auto">
              <a:xfrm>
                <a:off x="3267" y="2925"/>
                <a:ext cx="28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3" name="Rectangle 1952"/>
              <p:cNvSpPr>
                <a:spLocks noChangeArrowheads="1"/>
              </p:cNvSpPr>
              <p:nvPr/>
            </p:nvSpPr>
            <p:spPr bwMode="auto">
              <a:xfrm>
                <a:off x="3267" y="2925"/>
                <a:ext cx="28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4" name="Rectangle 1953"/>
              <p:cNvSpPr>
                <a:spLocks noChangeArrowheads="1"/>
              </p:cNvSpPr>
              <p:nvPr/>
            </p:nvSpPr>
            <p:spPr bwMode="auto">
              <a:xfrm>
                <a:off x="3267" y="2926"/>
                <a:ext cx="28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5" name="Rectangle 1954"/>
              <p:cNvSpPr>
                <a:spLocks noChangeArrowheads="1"/>
              </p:cNvSpPr>
              <p:nvPr/>
            </p:nvSpPr>
            <p:spPr bwMode="auto">
              <a:xfrm>
                <a:off x="3267" y="2926"/>
                <a:ext cx="28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6" name="Rectangle 1955"/>
              <p:cNvSpPr>
                <a:spLocks noChangeArrowheads="1"/>
              </p:cNvSpPr>
              <p:nvPr/>
            </p:nvSpPr>
            <p:spPr bwMode="auto">
              <a:xfrm>
                <a:off x="3267" y="2926"/>
                <a:ext cx="28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7" name="Rectangle 1956"/>
              <p:cNvSpPr>
                <a:spLocks noChangeArrowheads="1"/>
              </p:cNvSpPr>
              <p:nvPr/>
            </p:nvSpPr>
            <p:spPr bwMode="auto">
              <a:xfrm>
                <a:off x="3267" y="2927"/>
                <a:ext cx="28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8" name="Rectangle 1957"/>
              <p:cNvSpPr>
                <a:spLocks noChangeArrowheads="1"/>
              </p:cNvSpPr>
              <p:nvPr/>
            </p:nvSpPr>
            <p:spPr bwMode="auto">
              <a:xfrm>
                <a:off x="3267" y="2927"/>
                <a:ext cx="28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9" name="Rectangle 1958"/>
              <p:cNvSpPr>
                <a:spLocks noChangeArrowheads="1"/>
              </p:cNvSpPr>
              <p:nvPr/>
            </p:nvSpPr>
            <p:spPr bwMode="auto">
              <a:xfrm>
                <a:off x="3267" y="2927"/>
                <a:ext cx="28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0" name="Rectangle 1959"/>
              <p:cNvSpPr>
                <a:spLocks noChangeArrowheads="1"/>
              </p:cNvSpPr>
              <p:nvPr/>
            </p:nvSpPr>
            <p:spPr bwMode="auto">
              <a:xfrm>
                <a:off x="3267" y="2928"/>
                <a:ext cx="28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1" name="Rectangle 1960"/>
              <p:cNvSpPr>
                <a:spLocks noChangeArrowheads="1"/>
              </p:cNvSpPr>
              <p:nvPr/>
            </p:nvSpPr>
            <p:spPr bwMode="auto">
              <a:xfrm>
                <a:off x="3267" y="2928"/>
                <a:ext cx="28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2" name="Rectangle 1961"/>
              <p:cNvSpPr>
                <a:spLocks noChangeArrowheads="1"/>
              </p:cNvSpPr>
              <p:nvPr/>
            </p:nvSpPr>
            <p:spPr bwMode="auto">
              <a:xfrm>
                <a:off x="3267" y="2929"/>
                <a:ext cx="28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3" name="Rectangle 1962"/>
              <p:cNvSpPr>
                <a:spLocks noChangeArrowheads="1"/>
              </p:cNvSpPr>
              <p:nvPr/>
            </p:nvSpPr>
            <p:spPr bwMode="auto">
              <a:xfrm>
                <a:off x="3267" y="2929"/>
                <a:ext cx="28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4" name="Rectangle 1963"/>
              <p:cNvSpPr>
                <a:spLocks noChangeArrowheads="1"/>
              </p:cNvSpPr>
              <p:nvPr/>
            </p:nvSpPr>
            <p:spPr bwMode="auto">
              <a:xfrm>
                <a:off x="3267" y="2929"/>
                <a:ext cx="28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5" name="Rectangle 1964"/>
              <p:cNvSpPr>
                <a:spLocks noChangeArrowheads="1"/>
              </p:cNvSpPr>
              <p:nvPr/>
            </p:nvSpPr>
            <p:spPr bwMode="auto">
              <a:xfrm>
                <a:off x="3267" y="2930"/>
                <a:ext cx="28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6" name="Rectangle 1965"/>
              <p:cNvSpPr>
                <a:spLocks noChangeArrowheads="1"/>
              </p:cNvSpPr>
              <p:nvPr/>
            </p:nvSpPr>
            <p:spPr bwMode="auto">
              <a:xfrm>
                <a:off x="3267" y="2930"/>
                <a:ext cx="28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7" name="Oval 1966"/>
              <p:cNvSpPr>
                <a:spLocks noChangeArrowheads="1"/>
              </p:cNvSpPr>
              <p:nvPr/>
            </p:nvSpPr>
            <p:spPr bwMode="auto">
              <a:xfrm>
                <a:off x="3267" y="2902"/>
                <a:ext cx="28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8" name="Rectangle 1967"/>
              <p:cNvSpPr>
                <a:spLocks noChangeArrowheads="1"/>
              </p:cNvSpPr>
              <p:nvPr/>
            </p:nvSpPr>
            <p:spPr bwMode="auto">
              <a:xfrm>
                <a:off x="3398" y="2644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9" name="Rectangle 1968"/>
              <p:cNvSpPr>
                <a:spLocks noChangeArrowheads="1"/>
              </p:cNvSpPr>
              <p:nvPr/>
            </p:nvSpPr>
            <p:spPr bwMode="auto">
              <a:xfrm>
                <a:off x="3398" y="2645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0" name="Rectangle 1969"/>
              <p:cNvSpPr>
                <a:spLocks noChangeArrowheads="1"/>
              </p:cNvSpPr>
              <p:nvPr/>
            </p:nvSpPr>
            <p:spPr bwMode="auto">
              <a:xfrm>
                <a:off x="3398" y="2645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1" name="Rectangle 1970"/>
              <p:cNvSpPr>
                <a:spLocks noChangeArrowheads="1"/>
              </p:cNvSpPr>
              <p:nvPr/>
            </p:nvSpPr>
            <p:spPr bwMode="auto">
              <a:xfrm>
                <a:off x="3398" y="2646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2" name="Rectangle 1971"/>
              <p:cNvSpPr>
                <a:spLocks noChangeArrowheads="1"/>
              </p:cNvSpPr>
              <p:nvPr/>
            </p:nvSpPr>
            <p:spPr bwMode="auto">
              <a:xfrm>
                <a:off x="3398" y="2646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3" name="Rectangle 1972"/>
              <p:cNvSpPr>
                <a:spLocks noChangeArrowheads="1"/>
              </p:cNvSpPr>
              <p:nvPr/>
            </p:nvSpPr>
            <p:spPr bwMode="auto">
              <a:xfrm>
                <a:off x="3398" y="2647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4" name="Rectangle 1973"/>
              <p:cNvSpPr>
                <a:spLocks noChangeArrowheads="1"/>
              </p:cNvSpPr>
              <p:nvPr/>
            </p:nvSpPr>
            <p:spPr bwMode="auto">
              <a:xfrm>
                <a:off x="3398" y="2647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5" name="Rectangle 1974"/>
              <p:cNvSpPr>
                <a:spLocks noChangeArrowheads="1"/>
              </p:cNvSpPr>
              <p:nvPr/>
            </p:nvSpPr>
            <p:spPr bwMode="auto">
              <a:xfrm>
                <a:off x="3398" y="2647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6" name="Rectangle 1975"/>
              <p:cNvSpPr>
                <a:spLocks noChangeArrowheads="1"/>
              </p:cNvSpPr>
              <p:nvPr/>
            </p:nvSpPr>
            <p:spPr bwMode="auto">
              <a:xfrm>
                <a:off x="3398" y="2648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7" name="Rectangle 1976"/>
              <p:cNvSpPr>
                <a:spLocks noChangeArrowheads="1"/>
              </p:cNvSpPr>
              <p:nvPr/>
            </p:nvSpPr>
            <p:spPr bwMode="auto">
              <a:xfrm>
                <a:off x="3398" y="2648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8" name="Rectangle 1977"/>
              <p:cNvSpPr>
                <a:spLocks noChangeArrowheads="1"/>
              </p:cNvSpPr>
              <p:nvPr/>
            </p:nvSpPr>
            <p:spPr bwMode="auto">
              <a:xfrm>
                <a:off x="3398" y="2649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9" name="Rectangle 1978"/>
              <p:cNvSpPr>
                <a:spLocks noChangeArrowheads="1"/>
              </p:cNvSpPr>
              <p:nvPr/>
            </p:nvSpPr>
            <p:spPr bwMode="auto">
              <a:xfrm>
                <a:off x="3398" y="2649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0" name="Rectangle 1979"/>
              <p:cNvSpPr>
                <a:spLocks noChangeArrowheads="1"/>
              </p:cNvSpPr>
              <p:nvPr/>
            </p:nvSpPr>
            <p:spPr bwMode="auto">
              <a:xfrm>
                <a:off x="3398" y="2650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1" name="Rectangle 1980"/>
              <p:cNvSpPr>
                <a:spLocks noChangeArrowheads="1"/>
              </p:cNvSpPr>
              <p:nvPr/>
            </p:nvSpPr>
            <p:spPr bwMode="auto">
              <a:xfrm>
                <a:off x="3398" y="2650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2" name="Rectangle 1981"/>
              <p:cNvSpPr>
                <a:spLocks noChangeArrowheads="1"/>
              </p:cNvSpPr>
              <p:nvPr/>
            </p:nvSpPr>
            <p:spPr bwMode="auto">
              <a:xfrm>
                <a:off x="3398" y="2650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3" name="Rectangle 1982"/>
              <p:cNvSpPr>
                <a:spLocks noChangeArrowheads="1"/>
              </p:cNvSpPr>
              <p:nvPr/>
            </p:nvSpPr>
            <p:spPr bwMode="auto">
              <a:xfrm>
                <a:off x="3398" y="2651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4" name="Rectangle 1983"/>
              <p:cNvSpPr>
                <a:spLocks noChangeArrowheads="1"/>
              </p:cNvSpPr>
              <p:nvPr/>
            </p:nvSpPr>
            <p:spPr bwMode="auto">
              <a:xfrm>
                <a:off x="3398" y="2651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5" name="Rectangle 1984"/>
              <p:cNvSpPr>
                <a:spLocks noChangeArrowheads="1"/>
              </p:cNvSpPr>
              <p:nvPr/>
            </p:nvSpPr>
            <p:spPr bwMode="auto">
              <a:xfrm>
                <a:off x="3398" y="2651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6" name="Rectangle 1985"/>
              <p:cNvSpPr>
                <a:spLocks noChangeArrowheads="1"/>
              </p:cNvSpPr>
              <p:nvPr/>
            </p:nvSpPr>
            <p:spPr bwMode="auto">
              <a:xfrm>
                <a:off x="3398" y="2652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7" name="Rectangle 1986"/>
              <p:cNvSpPr>
                <a:spLocks noChangeArrowheads="1"/>
              </p:cNvSpPr>
              <p:nvPr/>
            </p:nvSpPr>
            <p:spPr bwMode="auto">
              <a:xfrm>
                <a:off x="3398" y="2652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8" name="Rectangle 1987"/>
              <p:cNvSpPr>
                <a:spLocks noChangeArrowheads="1"/>
              </p:cNvSpPr>
              <p:nvPr/>
            </p:nvSpPr>
            <p:spPr bwMode="auto">
              <a:xfrm>
                <a:off x="3398" y="2652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9" name="Rectangle 1988"/>
              <p:cNvSpPr>
                <a:spLocks noChangeArrowheads="1"/>
              </p:cNvSpPr>
              <p:nvPr/>
            </p:nvSpPr>
            <p:spPr bwMode="auto">
              <a:xfrm>
                <a:off x="3398" y="2653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0" name="Rectangle 1989"/>
              <p:cNvSpPr>
                <a:spLocks noChangeArrowheads="1"/>
              </p:cNvSpPr>
              <p:nvPr/>
            </p:nvSpPr>
            <p:spPr bwMode="auto">
              <a:xfrm>
                <a:off x="3398" y="2653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1" name="Rectangle 1990"/>
              <p:cNvSpPr>
                <a:spLocks noChangeArrowheads="1"/>
              </p:cNvSpPr>
              <p:nvPr/>
            </p:nvSpPr>
            <p:spPr bwMode="auto">
              <a:xfrm>
                <a:off x="3398" y="2654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2" name="Rectangle 1991"/>
              <p:cNvSpPr>
                <a:spLocks noChangeArrowheads="1"/>
              </p:cNvSpPr>
              <p:nvPr/>
            </p:nvSpPr>
            <p:spPr bwMode="auto">
              <a:xfrm>
                <a:off x="3398" y="2654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3" name="Rectangle 1992"/>
              <p:cNvSpPr>
                <a:spLocks noChangeArrowheads="1"/>
              </p:cNvSpPr>
              <p:nvPr/>
            </p:nvSpPr>
            <p:spPr bwMode="auto">
              <a:xfrm>
                <a:off x="3398" y="2654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4" name="Rectangle 1993"/>
              <p:cNvSpPr>
                <a:spLocks noChangeArrowheads="1"/>
              </p:cNvSpPr>
              <p:nvPr/>
            </p:nvSpPr>
            <p:spPr bwMode="auto">
              <a:xfrm>
                <a:off x="3398" y="2655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5" name="Rectangle 1994"/>
              <p:cNvSpPr>
                <a:spLocks noChangeArrowheads="1"/>
              </p:cNvSpPr>
              <p:nvPr/>
            </p:nvSpPr>
            <p:spPr bwMode="auto">
              <a:xfrm>
                <a:off x="3398" y="2655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6" name="Rectangle 1995"/>
              <p:cNvSpPr>
                <a:spLocks noChangeArrowheads="1"/>
              </p:cNvSpPr>
              <p:nvPr/>
            </p:nvSpPr>
            <p:spPr bwMode="auto">
              <a:xfrm>
                <a:off x="3398" y="2655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7" name="Rectangle 1996"/>
              <p:cNvSpPr>
                <a:spLocks noChangeArrowheads="1"/>
              </p:cNvSpPr>
              <p:nvPr/>
            </p:nvSpPr>
            <p:spPr bwMode="auto">
              <a:xfrm>
                <a:off x="3398" y="2656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8" name="Rectangle 1997"/>
              <p:cNvSpPr>
                <a:spLocks noChangeArrowheads="1"/>
              </p:cNvSpPr>
              <p:nvPr/>
            </p:nvSpPr>
            <p:spPr bwMode="auto">
              <a:xfrm>
                <a:off x="3398" y="2656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9" name="Rectangle 1998"/>
              <p:cNvSpPr>
                <a:spLocks noChangeArrowheads="1"/>
              </p:cNvSpPr>
              <p:nvPr/>
            </p:nvSpPr>
            <p:spPr bwMode="auto">
              <a:xfrm>
                <a:off x="3398" y="2656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0" name="Rectangle 1999"/>
              <p:cNvSpPr>
                <a:spLocks noChangeArrowheads="1"/>
              </p:cNvSpPr>
              <p:nvPr/>
            </p:nvSpPr>
            <p:spPr bwMode="auto">
              <a:xfrm>
                <a:off x="3398" y="2657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1" name="Rectangle 2000"/>
              <p:cNvSpPr>
                <a:spLocks noChangeArrowheads="1"/>
              </p:cNvSpPr>
              <p:nvPr/>
            </p:nvSpPr>
            <p:spPr bwMode="auto">
              <a:xfrm>
                <a:off x="3398" y="2657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2" name="Rectangle 2001"/>
              <p:cNvSpPr>
                <a:spLocks noChangeArrowheads="1"/>
              </p:cNvSpPr>
              <p:nvPr/>
            </p:nvSpPr>
            <p:spPr bwMode="auto">
              <a:xfrm>
                <a:off x="3398" y="2657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3" name="Rectangle 2002"/>
              <p:cNvSpPr>
                <a:spLocks noChangeArrowheads="1"/>
              </p:cNvSpPr>
              <p:nvPr/>
            </p:nvSpPr>
            <p:spPr bwMode="auto">
              <a:xfrm>
                <a:off x="3398" y="2658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4" name="Rectangle 2003"/>
              <p:cNvSpPr>
                <a:spLocks noChangeArrowheads="1"/>
              </p:cNvSpPr>
              <p:nvPr/>
            </p:nvSpPr>
            <p:spPr bwMode="auto">
              <a:xfrm>
                <a:off x="3398" y="2658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5" name="Rectangle 2004"/>
              <p:cNvSpPr>
                <a:spLocks noChangeArrowheads="1"/>
              </p:cNvSpPr>
              <p:nvPr/>
            </p:nvSpPr>
            <p:spPr bwMode="auto">
              <a:xfrm>
                <a:off x="3398" y="2658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6" name="Rectangle 2005"/>
              <p:cNvSpPr>
                <a:spLocks noChangeArrowheads="1"/>
              </p:cNvSpPr>
              <p:nvPr/>
            </p:nvSpPr>
            <p:spPr bwMode="auto">
              <a:xfrm>
                <a:off x="3398" y="2659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7" name="Rectangle 2006"/>
              <p:cNvSpPr>
                <a:spLocks noChangeArrowheads="1"/>
              </p:cNvSpPr>
              <p:nvPr/>
            </p:nvSpPr>
            <p:spPr bwMode="auto">
              <a:xfrm>
                <a:off x="3398" y="2659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8" name="Rectangle 2007"/>
              <p:cNvSpPr>
                <a:spLocks noChangeArrowheads="1"/>
              </p:cNvSpPr>
              <p:nvPr/>
            </p:nvSpPr>
            <p:spPr bwMode="auto">
              <a:xfrm>
                <a:off x="3398" y="2659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9" name="Rectangle 2008"/>
              <p:cNvSpPr>
                <a:spLocks noChangeArrowheads="1"/>
              </p:cNvSpPr>
              <p:nvPr/>
            </p:nvSpPr>
            <p:spPr bwMode="auto">
              <a:xfrm>
                <a:off x="3398" y="2660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0" name="Rectangle 2009"/>
              <p:cNvSpPr>
                <a:spLocks noChangeArrowheads="1"/>
              </p:cNvSpPr>
              <p:nvPr/>
            </p:nvSpPr>
            <p:spPr bwMode="auto">
              <a:xfrm>
                <a:off x="3398" y="2660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1" name="Rectangle 2010"/>
              <p:cNvSpPr>
                <a:spLocks noChangeArrowheads="1"/>
              </p:cNvSpPr>
              <p:nvPr/>
            </p:nvSpPr>
            <p:spPr bwMode="auto">
              <a:xfrm>
                <a:off x="3398" y="2660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2" name="Rectangle 2011"/>
              <p:cNvSpPr>
                <a:spLocks noChangeArrowheads="1"/>
              </p:cNvSpPr>
              <p:nvPr/>
            </p:nvSpPr>
            <p:spPr bwMode="auto">
              <a:xfrm>
                <a:off x="3398" y="2661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3" name="Rectangle 2012"/>
              <p:cNvSpPr>
                <a:spLocks noChangeArrowheads="1"/>
              </p:cNvSpPr>
              <p:nvPr/>
            </p:nvSpPr>
            <p:spPr bwMode="auto">
              <a:xfrm>
                <a:off x="3398" y="2661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4" name="Rectangle 2013"/>
              <p:cNvSpPr>
                <a:spLocks noChangeArrowheads="1"/>
              </p:cNvSpPr>
              <p:nvPr/>
            </p:nvSpPr>
            <p:spPr bwMode="auto">
              <a:xfrm>
                <a:off x="3398" y="2661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9" name="Group 2215"/>
            <p:cNvGrpSpPr>
              <a:grpSpLocks/>
            </p:cNvGrpSpPr>
            <p:nvPr/>
          </p:nvGrpSpPr>
          <p:grpSpPr bwMode="auto">
            <a:xfrm>
              <a:off x="3014" y="2509"/>
              <a:ext cx="413" cy="164"/>
              <a:chOff x="3014" y="2509"/>
              <a:chExt cx="413" cy="164"/>
            </a:xfrm>
          </p:grpSpPr>
          <p:sp>
            <p:nvSpPr>
              <p:cNvPr id="3355" name="Rectangle 2015"/>
              <p:cNvSpPr>
                <a:spLocks noChangeArrowheads="1"/>
              </p:cNvSpPr>
              <p:nvPr/>
            </p:nvSpPr>
            <p:spPr bwMode="auto">
              <a:xfrm>
                <a:off x="3398" y="2662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6" name="Rectangle 2016"/>
              <p:cNvSpPr>
                <a:spLocks noChangeArrowheads="1"/>
              </p:cNvSpPr>
              <p:nvPr/>
            </p:nvSpPr>
            <p:spPr bwMode="auto">
              <a:xfrm>
                <a:off x="3398" y="2662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7" name="Rectangle 2017"/>
              <p:cNvSpPr>
                <a:spLocks noChangeArrowheads="1"/>
              </p:cNvSpPr>
              <p:nvPr/>
            </p:nvSpPr>
            <p:spPr bwMode="auto">
              <a:xfrm>
                <a:off x="3398" y="2662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8" name="Rectangle 2018"/>
              <p:cNvSpPr>
                <a:spLocks noChangeArrowheads="1"/>
              </p:cNvSpPr>
              <p:nvPr/>
            </p:nvSpPr>
            <p:spPr bwMode="auto">
              <a:xfrm>
                <a:off x="3398" y="2663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9" name="Rectangle 2019"/>
              <p:cNvSpPr>
                <a:spLocks noChangeArrowheads="1"/>
              </p:cNvSpPr>
              <p:nvPr/>
            </p:nvSpPr>
            <p:spPr bwMode="auto">
              <a:xfrm>
                <a:off x="3398" y="2663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0" name="Rectangle 2020"/>
              <p:cNvSpPr>
                <a:spLocks noChangeArrowheads="1"/>
              </p:cNvSpPr>
              <p:nvPr/>
            </p:nvSpPr>
            <p:spPr bwMode="auto">
              <a:xfrm>
                <a:off x="3398" y="2664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1" name="Rectangle 2021"/>
              <p:cNvSpPr>
                <a:spLocks noChangeArrowheads="1"/>
              </p:cNvSpPr>
              <p:nvPr/>
            </p:nvSpPr>
            <p:spPr bwMode="auto">
              <a:xfrm>
                <a:off x="3398" y="2664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2" name="Rectangle 2022"/>
              <p:cNvSpPr>
                <a:spLocks noChangeArrowheads="1"/>
              </p:cNvSpPr>
              <p:nvPr/>
            </p:nvSpPr>
            <p:spPr bwMode="auto">
              <a:xfrm>
                <a:off x="3398" y="2664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3" name="Rectangle 2023"/>
              <p:cNvSpPr>
                <a:spLocks noChangeArrowheads="1"/>
              </p:cNvSpPr>
              <p:nvPr/>
            </p:nvSpPr>
            <p:spPr bwMode="auto">
              <a:xfrm>
                <a:off x="3398" y="2665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4" name="Rectangle 2024"/>
              <p:cNvSpPr>
                <a:spLocks noChangeArrowheads="1"/>
              </p:cNvSpPr>
              <p:nvPr/>
            </p:nvSpPr>
            <p:spPr bwMode="auto">
              <a:xfrm>
                <a:off x="3398" y="2665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5" name="Rectangle 2025"/>
              <p:cNvSpPr>
                <a:spLocks noChangeArrowheads="1"/>
              </p:cNvSpPr>
              <p:nvPr/>
            </p:nvSpPr>
            <p:spPr bwMode="auto">
              <a:xfrm>
                <a:off x="3398" y="2665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6" name="Rectangle 2026"/>
              <p:cNvSpPr>
                <a:spLocks noChangeArrowheads="1"/>
              </p:cNvSpPr>
              <p:nvPr/>
            </p:nvSpPr>
            <p:spPr bwMode="auto">
              <a:xfrm>
                <a:off x="3398" y="2666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7" name="Rectangle 2027"/>
              <p:cNvSpPr>
                <a:spLocks noChangeArrowheads="1"/>
              </p:cNvSpPr>
              <p:nvPr/>
            </p:nvSpPr>
            <p:spPr bwMode="auto">
              <a:xfrm>
                <a:off x="3398" y="2666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8" name="Rectangle 2028"/>
              <p:cNvSpPr>
                <a:spLocks noChangeArrowheads="1"/>
              </p:cNvSpPr>
              <p:nvPr/>
            </p:nvSpPr>
            <p:spPr bwMode="auto">
              <a:xfrm>
                <a:off x="3398" y="2666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9" name="Rectangle 2029"/>
              <p:cNvSpPr>
                <a:spLocks noChangeArrowheads="1"/>
              </p:cNvSpPr>
              <p:nvPr/>
            </p:nvSpPr>
            <p:spPr bwMode="auto">
              <a:xfrm>
                <a:off x="3398" y="2667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0" name="Rectangle 2030"/>
              <p:cNvSpPr>
                <a:spLocks noChangeArrowheads="1"/>
              </p:cNvSpPr>
              <p:nvPr/>
            </p:nvSpPr>
            <p:spPr bwMode="auto">
              <a:xfrm>
                <a:off x="3398" y="2667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1" name="Rectangle 2031"/>
              <p:cNvSpPr>
                <a:spLocks noChangeArrowheads="1"/>
              </p:cNvSpPr>
              <p:nvPr/>
            </p:nvSpPr>
            <p:spPr bwMode="auto">
              <a:xfrm>
                <a:off x="3398" y="2667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2" name="Rectangle 2032"/>
              <p:cNvSpPr>
                <a:spLocks noChangeArrowheads="1"/>
              </p:cNvSpPr>
              <p:nvPr/>
            </p:nvSpPr>
            <p:spPr bwMode="auto">
              <a:xfrm>
                <a:off x="3398" y="2668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3" name="Rectangle 2033"/>
              <p:cNvSpPr>
                <a:spLocks noChangeArrowheads="1"/>
              </p:cNvSpPr>
              <p:nvPr/>
            </p:nvSpPr>
            <p:spPr bwMode="auto">
              <a:xfrm>
                <a:off x="3398" y="2668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4" name="Rectangle 2034"/>
              <p:cNvSpPr>
                <a:spLocks noChangeArrowheads="1"/>
              </p:cNvSpPr>
              <p:nvPr/>
            </p:nvSpPr>
            <p:spPr bwMode="auto">
              <a:xfrm>
                <a:off x="3398" y="2668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5" name="Rectangle 2035"/>
              <p:cNvSpPr>
                <a:spLocks noChangeArrowheads="1"/>
              </p:cNvSpPr>
              <p:nvPr/>
            </p:nvSpPr>
            <p:spPr bwMode="auto">
              <a:xfrm>
                <a:off x="3398" y="2669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6" name="Rectangle 2036"/>
              <p:cNvSpPr>
                <a:spLocks noChangeArrowheads="1"/>
              </p:cNvSpPr>
              <p:nvPr/>
            </p:nvSpPr>
            <p:spPr bwMode="auto">
              <a:xfrm>
                <a:off x="3398" y="2669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7" name="Rectangle 2037"/>
              <p:cNvSpPr>
                <a:spLocks noChangeArrowheads="1"/>
              </p:cNvSpPr>
              <p:nvPr/>
            </p:nvSpPr>
            <p:spPr bwMode="auto">
              <a:xfrm>
                <a:off x="3398" y="2670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8" name="Rectangle 2038"/>
              <p:cNvSpPr>
                <a:spLocks noChangeArrowheads="1"/>
              </p:cNvSpPr>
              <p:nvPr/>
            </p:nvSpPr>
            <p:spPr bwMode="auto">
              <a:xfrm>
                <a:off x="3398" y="2670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9" name="Rectangle 2039"/>
              <p:cNvSpPr>
                <a:spLocks noChangeArrowheads="1"/>
              </p:cNvSpPr>
              <p:nvPr/>
            </p:nvSpPr>
            <p:spPr bwMode="auto">
              <a:xfrm>
                <a:off x="3398" y="2670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0" name="Rectangle 2040"/>
              <p:cNvSpPr>
                <a:spLocks noChangeArrowheads="1"/>
              </p:cNvSpPr>
              <p:nvPr/>
            </p:nvSpPr>
            <p:spPr bwMode="auto">
              <a:xfrm>
                <a:off x="3398" y="2671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1" name="Rectangle 2041"/>
              <p:cNvSpPr>
                <a:spLocks noChangeArrowheads="1"/>
              </p:cNvSpPr>
              <p:nvPr/>
            </p:nvSpPr>
            <p:spPr bwMode="auto">
              <a:xfrm>
                <a:off x="3398" y="2671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2" name="Rectangle 2042"/>
              <p:cNvSpPr>
                <a:spLocks noChangeArrowheads="1"/>
              </p:cNvSpPr>
              <p:nvPr/>
            </p:nvSpPr>
            <p:spPr bwMode="auto">
              <a:xfrm>
                <a:off x="3398" y="2671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3" name="Rectangle 2043"/>
              <p:cNvSpPr>
                <a:spLocks noChangeArrowheads="1"/>
              </p:cNvSpPr>
              <p:nvPr/>
            </p:nvSpPr>
            <p:spPr bwMode="auto">
              <a:xfrm>
                <a:off x="3398" y="2672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4" name="Oval 2044"/>
              <p:cNvSpPr>
                <a:spLocks noChangeArrowheads="1"/>
              </p:cNvSpPr>
              <p:nvPr/>
            </p:nvSpPr>
            <p:spPr bwMode="auto">
              <a:xfrm>
                <a:off x="3398" y="2644"/>
                <a:ext cx="28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5" name="Rectangle 2045"/>
              <p:cNvSpPr>
                <a:spLocks noChangeArrowheads="1"/>
              </p:cNvSpPr>
              <p:nvPr/>
            </p:nvSpPr>
            <p:spPr bwMode="auto">
              <a:xfrm>
                <a:off x="3267" y="2509"/>
                <a:ext cx="28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6" name="Rectangle 2046"/>
              <p:cNvSpPr>
                <a:spLocks noChangeArrowheads="1"/>
              </p:cNvSpPr>
              <p:nvPr/>
            </p:nvSpPr>
            <p:spPr bwMode="auto">
              <a:xfrm>
                <a:off x="3267" y="2510"/>
                <a:ext cx="28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7" name="Rectangle 2047"/>
              <p:cNvSpPr>
                <a:spLocks noChangeArrowheads="1"/>
              </p:cNvSpPr>
              <p:nvPr/>
            </p:nvSpPr>
            <p:spPr bwMode="auto">
              <a:xfrm>
                <a:off x="3267" y="2510"/>
                <a:ext cx="28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8" name="Rectangle 2048"/>
              <p:cNvSpPr>
                <a:spLocks noChangeArrowheads="1"/>
              </p:cNvSpPr>
              <p:nvPr/>
            </p:nvSpPr>
            <p:spPr bwMode="auto">
              <a:xfrm>
                <a:off x="3267" y="2511"/>
                <a:ext cx="28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9" name="Rectangle 2049"/>
              <p:cNvSpPr>
                <a:spLocks noChangeArrowheads="1"/>
              </p:cNvSpPr>
              <p:nvPr/>
            </p:nvSpPr>
            <p:spPr bwMode="auto">
              <a:xfrm>
                <a:off x="3267" y="2512"/>
                <a:ext cx="28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0" name="Rectangle 2050"/>
              <p:cNvSpPr>
                <a:spLocks noChangeArrowheads="1"/>
              </p:cNvSpPr>
              <p:nvPr/>
            </p:nvSpPr>
            <p:spPr bwMode="auto">
              <a:xfrm>
                <a:off x="3267" y="2512"/>
                <a:ext cx="28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1" name="Rectangle 2051"/>
              <p:cNvSpPr>
                <a:spLocks noChangeArrowheads="1"/>
              </p:cNvSpPr>
              <p:nvPr/>
            </p:nvSpPr>
            <p:spPr bwMode="auto">
              <a:xfrm>
                <a:off x="3267" y="2512"/>
                <a:ext cx="28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2" name="Rectangle 2052"/>
              <p:cNvSpPr>
                <a:spLocks noChangeArrowheads="1"/>
              </p:cNvSpPr>
              <p:nvPr/>
            </p:nvSpPr>
            <p:spPr bwMode="auto">
              <a:xfrm>
                <a:off x="3267" y="2513"/>
                <a:ext cx="28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3" name="Rectangle 2053"/>
              <p:cNvSpPr>
                <a:spLocks noChangeArrowheads="1"/>
              </p:cNvSpPr>
              <p:nvPr/>
            </p:nvSpPr>
            <p:spPr bwMode="auto">
              <a:xfrm>
                <a:off x="3267" y="2513"/>
                <a:ext cx="28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4" name="Rectangle 2054"/>
              <p:cNvSpPr>
                <a:spLocks noChangeArrowheads="1"/>
              </p:cNvSpPr>
              <p:nvPr/>
            </p:nvSpPr>
            <p:spPr bwMode="auto">
              <a:xfrm>
                <a:off x="3267" y="2514"/>
                <a:ext cx="28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5" name="Rectangle 2055"/>
              <p:cNvSpPr>
                <a:spLocks noChangeArrowheads="1"/>
              </p:cNvSpPr>
              <p:nvPr/>
            </p:nvSpPr>
            <p:spPr bwMode="auto">
              <a:xfrm>
                <a:off x="3267" y="2514"/>
                <a:ext cx="28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6" name="Rectangle 2056"/>
              <p:cNvSpPr>
                <a:spLocks noChangeArrowheads="1"/>
              </p:cNvSpPr>
              <p:nvPr/>
            </p:nvSpPr>
            <p:spPr bwMode="auto">
              <a:xfrm>
                <a:off x="3267" y="2515"/>
                <a:ext cx="28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7" name="Rectangle 2057"/>
              <p:cNvSpPr>
                <a:spLocks noChangeArrowheads="1"/>
              </p:cNvSpPr>
              <p:nvPr/>
            </p:nvSpPr>
            <p:spPr bwMode="auto">
              <a:xfrm>
                <a:off x="3267" y="2515"/>
                <a:ext cx="28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8" name="Rectangle 2058"/>
              <p:cNvSpPr>
                <a:spLocks noChangeArrowheads="1"/>
              </p:cNvSpPr>
              <p:nvPr/>
            </p:nvSpPr>
            <p:spPr bwMode="auto">
              <a:xfrm>
                <a:off x="3267" y="2516"/>
                <a:ext cx="28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9" name="Rectangle 2059"/>
              <p:cNvSpPr>
                <a:spLocks noChangeArrowheads="1"/>
              </p:cNvSpPr>
              <p:nvPr/>
            </p:nvSpPr>
            <p:spPr bwMode="auto">
              <a:xfrm>
                <a:off x="3267" y="2516"/>
                <a:ext cx="28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0" name="Rectangle 2060"/>
              <p:cNvSpPr>
                <a:spLocks noChangeArrowheads="1"/>
              </p:cNvSpPr>
              <p:nvPr/>
            </p:nvSpPr>
            <p:spPr bwMode="auto">
              <a:xfrm>
                <a:off x="3267" y="2516"/>
                <a:ext cx="28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1" name="Rectangle 2061"/>
              <p:cNvSpPr>
                <a:spLocks noChangeArrowheads="1"/>
              </p:cNvSpPr>
              <p:nvPr/>
            </p:nvSpPr>
            <p:spPr bwMode="auto">
              <a:xfrm>
                <a:off x="3267" y="2517"/>
                <a:ext cx="28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2" name="Rectangle 2062"/>
              <p:cNvSpPr>
                <a:spLocks noChangeArrowheads="1"/>
              </p:cNvSpPr>
              <p:nvPr/>
            </p:nvSpPr>
            <p:spPr bwMode="auto">
              <a:xfrm>
                <a:off x="3267" y="2517"/>
                <a:ext cx="28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3" name="Rectangle 2063"/>
              <p:cNvSpPr>
                <a:spLocks noChangeArrowheads="1"/>
              </p:cNvSpPr>
              <p:nvPr/>
            </p:nvSpPr>
            <p:spPr bwMode="auto">
              <a:xfrm>
                <a:off x="3267" y="2517"/>
                <a:ext cx="28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4" name="Rectangle 2064"/>
              <p:cNvSpPr>
                <a:spLocks noChangeArrowheads="1"/>
              </p:cNvSpPr>
              <p:nvPr/>
            </p:nvSpPr>
            <p:spPr bwMode="auto">
              <a:xfrm>
                <a:off x="3267" y="2518"/>
                <a:ext cx="28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5" name="Rectangle 2065"/>
              <p:cNvSpPr>
                <a:spLocks noChangeArrowheads="1"/>
              </p:cNvSpPr>
              <p:nvPr/>
            </p:nvSpPr>
            <p:spPr bwMode="auto">
              <a:xfrm>
                <a:off x="3267" y="2518"/>
                <a:ext cx="28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6" name="Rectangle 2066"/>
              <p:cNvSpPr>
                <a:spLocks noChangeArrowheads="1"/>
              </p:cNvSpPr>
              <p:nvPr/>
            </p:nvSpPr>
            <p:spPr bwMode="auto">
              <a:xfrm>
                <a:off x="3267" y="2518"/>
                <a:ext cx="28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7" name="Rectangle 2067"/>
              <p:cNvSpPr>
                <a:spLocks noChangeArrowheads="1"/>
              </p:cNvSpPr>
              <p:nvPr/>
            </p:nvSpPr>
            <p:spPr bwMode="auto">
              <a:xfrm>
                <a:off x="3267" y="2519"/>
                <a:ext cx="28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8" name="Rectangle 2068"/>
              <p:cNvSpPr>
                <a:spLocks noChangeArrowheads="1"/>
              </p:cNvSpPr>
              <p:nvPr/>
            </p:nvSpPr>
            <p:spPr bwMode="auto">
              <a:xfrm>
                <a:off x="3267" y="2519"/>
                <a:ext cx="28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9" name="Rectangle 2069"/>
              <p:cNvSpPr>
                <a:spLocks noChangeArrowheads="1"/>
              </p:cNvSpPr>
              <p:nvPr/>
            </p:nvSpPr>
            <p:spPr bwMode="auto">
              <a:xfrm>
                <a:off x="3267" y="2519"/>
                <a:ext cx="28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0" name="Rectangle 2070"/>
              <p:cNvSpPr>
                <a:spLocks noChangeArrowheads="1"/>
              </p:cNvSpPr>
              <p:nvPr/>
            </p:nvSpPr>
            <p:spPr bwMode="auto">
              <a:xfrm>
                <a:off x="3267" y="2520"/>
                <a:ext cx="28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1" name="Rectangle 2071"/>
              <p:cNvSpPr>
                <a:spLocks noChangeArrowheads="1"/>
              </p:cNvSpPr>
              <p:nvPr/>
            </p:nvSpPr>
            <p:spPr bwMode="auto">
              <a:xfrm>
                <a:off x="3267" y="2520"/>
                <a:ext cx="28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2" name="Rectangle 2072"/>
              <p:cNvSpPr>
                <a:spLocks noChangeArrowheads="1"/>
              </p:cNvSpPr>
              <p:nvPr/>
            </p:nvSpPr>
            <p:spPr bwMode="auto">
              <a:xfrm>
                <a:off x="3267" y="2520"/>
                <a:ext cx="28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3" name="Rectangle 2073"/>
              <p:cNvSpPr>
                <a:spLocks noChangeArrowheads="1"/>
              </p:cNvSpPr>
              <p:nvPr/>
            </p:nvSpPr>
            <p:spPr bwMode="auto">
              <a:xfrm>
                <a:off x="3267" y="2521"/>
                <a:ext cx="28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4" name="Rectangle 2074"/>
              <p:cNvSpPr>
                <a:spLocks noChangeArrowheads="1"/>
              </p:cNvSpPr>
              <p:nvPr/>
            </p:nvSpPr>
            <p:spPr bwMode="auto">
              <a:xfrm>
                <a:off x="3267" y="2521"/>
                <a:ext cx="28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5" name="Rectangle 2075"/>
              <p:cNvSpPr>
                <a:spLocks noChangeArrowheads="1"/>
              </p:cNvSpPr>
              <p:nvPr/>
            </p:nvSpPr>
            <p:spPr bwMode="auto">
              <a:xfrm>
                <a:off x="3267" y="2521"/>
                <a:ext cx="28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6" name="Rectangle 2076"/>
              <p:cNvSpPr>
                <a:spLocks noChangeArrowheads="1"/>
              </p:cNvSpPr>
              <p:nvPr/>
            </p:nvSpPr>
            <p:spPr bwMode="auto">
              <a:xfrm>
                <a:off x="3267" y="2522"/>
                <a:ext cx="28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7" name="Rectangle 2077"/>
              <p:cNvSpPr>
                <a:spLocks noChangeArrowheads="1"/>
              </p:cNvSpPr>
              <p:nvPr/>
            </p:nvSpPr>
            <p:spPr bwMode="auto">
              <a:xfrm>
                <a:off x="3267" y="2522"/>
                <a:ext cx="28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8" name="Rectangle 2078"/>
              <p:cNvSpPr>
                <a:spLocks noChangeArrowheads="1"/>
              </p:cNvSpPr>
              <p:nvPr/>
            </p:nvSpPr>
            <p:spPr bwMode="auto">
              <a:xfrm>
                <a:off x="3267" y="2522"/>
                <a:ext cx="28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9" name="Rectangle 2079"/>
              <p:cNvSpPr>
                <a:spLocks noChangeArrowheads="1"/>
              </p:cNvSpPr>
              <p:nvPr/>
            </p:nvSpPr>
            <p:spPr bwMode="auto">
              <a:xfrm>
                <a:off x="3267" y="2523"/>
                <a:ext cx="28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0" name="Rectangle 2080"/>
              <p:cNvSpPr>
                <a:spLocks noChangeArrowheads="1"/>
              </p:cNvSpPr>
              <p:nvPr/>
            </p:nvSpPr>
            <p:spPr bwMode="auto">
              <a:xfrm>
                <a:off x="3267" y="2523"/>
                <a:ext cx="28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1" name="Rectangle 2081"/>
              <p:cNvSpPr>
                <a:spLocks noChangeArrowheads="1"/>
              </p:cNvSpPr>
              <p:nvPr/>
            </p:nvSpPr>
            <p:spPr bwMode="auto">
              <a:xfrm>
                <a:off x="3267" y="2523"/>
                <a:ext cx="28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2" name="Rectangle 2082"/>
              <p:cNvSpPr>
                <a:spLocks noChangeArrowheads="1"/>
              </p:cNvSpPr>
              <p:nvPr/>
            </p:nvSpPr>
            <p:spPr bwMode="auto">
              <a:xfrm>
                <a:off x="3267" y="2524"/>
                <a:ext cx="28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3" name="Rectangle 2083"/>
              <p:cNvSpPr>
                <a:spLocks noChangeArrowheads="1"/>
              </p:cNvSpPr>
              <p:nvPr/>
            </p:nvSpPr>
            <p:spPr bwMode="auto">
              <a:xfrm>
                <a:off x="3267" y="2524"/>
                <a:ext cx="28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4" name="Rectangle 2084"/>
              <p:cNvSpPr>
                <a:spLocks noChangeArrowheads="1"/>
              </p:cNvSpPr>
              <p:nvPr/>
            </p:nvSpPr>
            <p:spPr bwMode="auto">
              <a:xfrm>
                <a:off x="3267" y="2525"/>
                <a:ext cx="28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5" name="Rectangle 2085"/>
              <p:cNvSpPr>
                <a:spLocks noChangeArrowheads="1"/>
              </p:cNvSpPr>
              <p:nvPr/>
            </p:nvSpPr>
            <p:spPr bwMode="auto">
              <a:xfrm>
                <a:off x="3267" y="2525"/>
                <a:ext cx="28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6" name="Rectangle 2086"/>
              <p:cNvSpPr>
                <a:spLocks noChangeArrowheads="1"/>
              </p:cNvSpPr>
              <p:nvPr/>
            </p:nvSpPr>
            <p:spPr bwMode="auto">
              <a:xfrm>
                <a:off x="3267" y="2525"/>
                <a:ext cx="28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7" name="Rectangle 2087"/>
              <p:cNvSpPr>
                <a:spLocks noChangeArrowheads="1"/>
              </p:cNvSpPr>
              <p:nvPr/>
            </p:nvSpPr>
            <p:spPr bwMode="auto">
              <a:xfrm>
                <a:off x="3267" y="2526"/>
                <a:ext cx="28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8" name="Rectangle 2088"/>
              <p:cNvSpPr>
                <a:spLocks noChangeArrowheads="1"/>
              </p:cNvSpPr>
              <p:nvPr/>
            </p:nvSpPr>
            <p:spPr bwMode="auto">
              <a:xfrm>
                <a:off x="3267" y="2526"/>
                <a:ext cx="28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9" name="Rectangle 2089"/>
              <p:cNvSpPr>
                <a:spLocks noChangeArrowheads="1"/>
              </p:cNvSpPr>
              <p:nvPr/>
            </p:nvSpPr>
            <p:spPr bwMode="auto">
              <a:xfrm>
                <a:off x="3267" y="2526"/>
                <a:ext cx="28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0" name="Rectangle 2090"/>
              <p:cNvSpPr>
                <a:spLocks noChangeArrowheads="1"/>
              </p:cNvSpPr>
              <p:nvPr/>
            </p:nvSpPr>
            <p:spPr bwMode="auto">
              <a:xfrm>
                <a:off x="3267" y="2527"/>
                <a:ext cx="28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1" name="Rectangle 2091"/>
              <p:cNvSpPr>
                <a:spLocks noChangeArrowheads="1"/>
              </p:cNvSpPr>
              <p:nvPr/>
            </p:nvSpPr>
            <p:spPr bwMode="auto">
              <a:xfrm>
                <a:off x="3267" y="2527"/>
                <a:ext cx="28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2" name="Rectangle 2092"/>
              <p:cNvSpPr>
                <a:spLocks noChangeArrowheads="1"/>
              </p:cNvSpPr>
              <p:nvPr/>
            </p:nvSpPr>
            <p:spPr bwMode="auto">
              <a:xfrm>
                <a:off x="3267" y="2527"/>
                <a:ext cx="28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3" name="Rectangle 2093"/>
              <p:cNvSpPr>
                <a:spLocks noChangeArrowheads="1"/>
              </p:cNvSpPr>
              <p:nvPr/>
            </p:nvSpPr>
            <p:spPr bwMode="auto">
              <a:xfrm>
                <a:off x="3267" y="2528"/>
                <a:ext cx="28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4" name="Rectangle 2094"/>
              <p:cNvSpPr>
                <a:spLocks noChangeArrowheads="1"/>
              </p:cNvSpPr>
              <p:nvPr/>
            </p:nvSpPr>
            <p:spPr bwMode="auto">
              <a:xfrm>
                <a:off x="3267" y="2528"/>
                <a:ext cx="28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5" name="Rectangle 2095"/>
              <p:cNvSpPr>
                <a:spLocks noChangeArrowheads="1"/>
              </p:cNvSpPr>
              <p:nvPr/>
            </p:nvSpPr>
            <p:spPr bwMode="auto">
              <a:xfrm>
                <a:off x="3267" y="2528"/>
                <a:ext cx="28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6" name="Rectangle 2096"/>
              <p:cNvSpPr>
                <a:spLocks noChangeArrowheads="1"/>
              </p:cNvSpPr>
              <p:nvPr/>
            </p:nvSpPr>
            <p:spPr bwMode="auto">
              <a:xfrm>
                <a:off x="3267" y="2529"/>
                <a:ext cx="28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7" name="Rectangle 2097"/>
              <p:cNvSpPr>
                <a:spLocks noChangeArrowheads="1"/>
              </p:cNvSpPr>
              <p:nvPr/>
            </p:nvSpPr>
            <p:spPr bwMode="auto">
              <a:xfrm>
                <a:off x="3267" y="2529"/>
                <a:ext cx="28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8" name="Rectangle 2098"/>
              <p:cNvSpPr>
                <a:spLocks noChangeArrowheads="1"/>
              </p:cNvSpPr>
              <p:nvPr/>
            </p:nvSpPr>
            <p:spPr bwMode="auto">
              <a:xfrm>
                <a:off x="3267" y="2529"/>
                <a:ext cx="28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9" name="Rectangle 2099"/>
              <p:cNvSpPr>
                <a:spLocks noChangeArrowheads="1"/>
              </p:cNvSpPr>
              <p:nvPr/>
            </p:nvSpPr>
            <p:spPr bwMode="auto">
              <a:xfrm>
                <a:off x="3267" y="2530"/>
                <a:ext cx="28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0" name="Rectangle 2100"/>
              <p:cNvSpPr>
                <a:spLocks noChangeArrowheads="1"/>
              </p:cNvSpPr>
              <p:nvPr/>
            </p:nvSpPr>
            <p:spPr bwMode="auto">
              <a:xfrm>
                <a:off x="3267" y="2530"/>
                <a:ext cx="28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1" name="Rectangle 2101"/>
              <p:cNvSpPr>
                <a:spLocks noChangeArrowheads="1"/>
              </p:cNvSpPr>
              <p:nvPr/>
            </p:nvSpPr>
            <p:spPr bwMode="auto">
              <a:xfrm>
                <a:off x="3267" y="2530"/>
                <a:ext cx="28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2" name="Rectangle 2102"/>
              <p:cNvSpPr>
                <a:spLocks noChangeArrowheads="1"/>
              </p:cNvSpPr>
              <p:nvPr/>
            </p:nvSpPr>
            <p:spPr bwMode="auto">
              <a:xfrm>
                <a:off x="3267" y="2531"/>
                <a:ext cx="28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3" name="Rectangle 2103"/>
              <p:cNvSpPr>
                <a:spLocks noChangeArrowheads="1"/>
              </p:cNvSpPr>
              <p:nvPr/>
            </p:nvSpPr>
            <p:spPr bwMode="auto">
              <a:xfrm>
                <a:off x="3267" y="2531"/>
                <a:ext cx="28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4" name="Rectangle 2104"/>
              <p:cNvSpPr>
                <a:spLocks noChangeArrowheads="1"/>
              </p:cNvSpPr>
              <p:nvPr/>
            </p:nvSpPr>
            <p:spPr bwMode="auto">
              <a:xfrm>
                <a:off x="3267" y="2531"/>
                <a:ext cx="28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5" name="Rectangle 2105"/>
              <p:cNvSpPr>
                <a:spLocks noChangeArrowheads="1"/>
              </p:cNvSpPr>
              <p:nvPr/>
            </p:nvSpPr>
            <p:spPr bwMode="auto">
              <a:xfrm>
                <a:off x="3267" y="2532"/>
                <a:ext cx="28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6" name="Rectangle 2106"/>
              <p:cNvSpPr>
                <a:spLocks noChangeArrowheads="1"/>
              </p:cNvSpPr>
              <p:nvPr/>
            </p:nvSpPr>
            <p:spPr bwMode="auto">
              <a:xfrm>
                <a:off x="3267" y="2532"/>
                <a:ext cx="28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7" name="Rectangle 2107"/>
              <p:cNvSpPr>
                <a:spLocks noChangeArrowheads="1"/>
              </p:cNvSpPr>
              <p:nvPr/>
            </p:nvSpPr>
            <p:spPr bwMode="auto">
              <a:xfrm>
                <a:off x="3267" y="2532"/>
                <a:ext cx="28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8" name="Rectangle 2108"/>
              <p:cNvSpPr>
                <a:spLocks noChangeArrowheads="1"/>
              </p:cNvSpPr>
              <p:nvPr/>
            </p:nvSpPr>
            <p:spPr bwMode="auto">
              <a:xfrm>
                <a:off x="3267" y="2533"/>
                <a:ext cx="28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9" name="Rectangle 2109"/>
              <p:cNvSpPr>
                <a:spLocks noChangeArrowheads="1"/>
              </p:cNvSpPr>
              <p:nvPr/>
            </p:nvSpPr>
            <p:spPr bwMode="auto">
              <a:xfrm>
                <a:off x="3267" y="2533"/>
                <a:ext cx="28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0" name="Rectangle 2110"/>
              <p:cNvSpPr>
                <a:spLocks noChangeArrowheads="1"/>
              </p:cNvSpPr>
              <p:nvPr/>
            </p:nvSpPr>
            <p:spPr bwMode="auto">
              <a:xfrm>
                <a:off x="3267" y="2533"/>
                <a:ext cx="28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1" name="Rectangle 2111"/>
              <p:cNvSpPr>
                <a:spLocks noChangeArrowheads="1"/>
              </p:cNvSpPr>
              <p:nvPr/>
            </p:nvSpPr>
            <p:spPr bwMode="auto">
              <a:xfrm>
                <a:off x="3267" y="2534"/>
                <a:ext cx="28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2" name="Rectangle 2112"/>
              <p:cNvSpPr>
                <a:spLocks noChangeArrowheads="1"/>
              </p:cNvSpPr>
              <p:nvPr/>
            </p:nvSpPr>
            <p:spPr bwMode="auto">
              <a:xfrm>
                <a:off x="3267" y="2534"/>
                <a:ext cx="28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3" name="Rectangle 2113"/>
              <p:cNvSpPr>
                <a:spLocks noChangeArrowheads="1"/>
              </p:cNvSpPr>
              <p:nvPr/>
            </p:nvSpPr>
            <p:spPr bwMode="auto">
              <a:xfrm>
                <a:off x="3267" y="2534"/>
                <a:ext cx="28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4" name="Rectangle 2114"/>
              <p:cNvSpPr>
                <a:spLocks noChangeArrowheads="1"/>
              </p:cNvSpPr>
              <p:nvPr/>
            </p:nvSpPr>
            <p:spPr bwMode="auto">
              <a:xfrm>
                <a:off x="3267" y="2535"/>
                <a:ext cx="28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5" name="Rectangle 2115"/>
              <p:cNvSpPr>
                <a:spLocks noChangeArrowheads="1"/>
              </p:cNvSpPr>
              <p:nvPr/>
            </p:nvSpPr>
            <p:spPr bwMode="auto">
              <a:xfrm>
                <a:off x="3267" y="2536"/>
                <a:ext cx="28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6" name="Rectangle 2116"/>
              <p:cNvSpPr>
                <a:spLocks noChangeArrowheads="1"/>
              </p:cNvSpPr>
              <p:nvPr/>
            </p:nvSpPr>
            <p:spPr bwMode="auto">
              <a:xfrm>
                <a:off x="3267" y="2536"/>
                <a:ext cx="28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7" name="Rectangle 2117"/>
              <p:cNvSpPr>
                <a:spLocks noChangeArrowheads="1"/>
              </p:cNvSpPr>
              <p:nvPr/>
            </p:nvSpPr>
            <p:spPr bwMode="auto">
              <a:xfrm>
                <a:off x="3267" y="2536"/>
                <a:ext cx="28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8" name="Rectangle 2118"/>
              <p:cNvSpPr>
                <a:spLocks noChangeArrowheads="1"/>
              </p:cNvSpPr>
              <p:nvPr/>
            </p:nvSpPr>
            <p:spPr bwMode="auto">
              <a:xfrm>
                <a:off x="3267" y="2537"/>
                <a:ext cx="28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9" name="Rectangle 2119"/>
              <p:cNvSpPr>
                <a:spLocks noChangeArrowheads="1"/>
              </p:cNvSpPr>
              <p:nvPr/>
            </p:nvSpPr>
            <p:spPr bwMode="auto">
              <a:xfrm>
                <a:off x="3267" y="2537"/>
                <a:ext cx="28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0" name="Rectangle 2120"/>
              <p:cNvSpPr>
                <a:spLocks noChangeArrowheads="1"/>
              </p:cNvSpPr>
              <p:nvPr/>
            </p:nvSpPr>
            <p:spPr bwMode="auto">
              <a:xfrm>
                <a:off x="3267" y="2537"/>
                <a:ext cx="28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1" name="Oval 2121"/>
              <p:cNvSpPr>
                <a:spLocks noChangeArrowheads="1"/>
              </p:cNvSpPr>
              <p:nvPr/>
            </p:nvSpPr>
            <p:spPr bwMode="auto">
              <a:xfrm>
                <a:off x="3267" y="2509"/>
                <a:ext cx="28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2" name="Rectangle 2122"/>
              <p:cNvSpPr>
                <a:spLocks noChangeArrowheads="1"/>
              </p:cNvSpPr>
              <p:nvPr/>
            </p:nvSpPr>
            <p:spPr bwMode="auto">
              <a:xfrm>
                <a:off x="3145" y="2509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3" name="Rectangle 2123"/>
              <p:cNvSpPr>
                <a:spLocks noChangeArrowheads="1"/>
              </p:cNvSpPr>
              <p:nvPr/>
            </p:nvSpPr>
            <p:spPr bwMode="auto">
              <a:xfrm>
                <a:off x="3145" y="2510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4" name="Rectangle 2124"/>
              <p:cNvSpPr>
                <a:spLocks noChangeArrowheads="1"/>
              </p:cNvSpPr>
              <p:nvPr/>
            </p:nvSpPr>
            <p:spPr bwMode="auto">
              <a:xfrm>
                <a:off x="3145" y="2510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5" name="Rectangle 2125"/>
              <p:cNvSpPr>
                <a:spLocks noChangeArrowheads="1"/>
              </p:cNvSpPr>
              <p:nvPr/>
            </p:nvSpPr>
            <p:spPr bwMode="auto">
              <a:xfrm>
                <a:off x="3145" y="2511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6" name="Rectangle 2126"/>
              <p:cNvSpPr>
                <a:spLocks noChangeArrowheads="1"/>
              </p:cNvSpPr>
              <p:nvPr/>
            </p:nvSpPr>
            <p:spPr bwMode="auto">
              <a:xfrm>
                <a:off x="3145" y="2512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7" name="Rectangle 2127"/>
              <p:cNvSpPr>
                <a:spLocks noChangeArrowheads="1"/>
              </p:cNvSpPr>
              <p:nvPr/>
            </p:nvSpPr>
            <p:spPr bwMode="auto">
              <a:xfrm>
                <a:off x="3145" y="2512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8" name="Rectangle 2128"/>
              <p:cNvSpPr>
                <a:spLocks noChangeArrowheads="1"/>
              </p:cNvSpPr>
              <p:nvPr/>
            </p:nvSpPr>
            <p:spPr bwMode="auto">
              <a:xfrm>
                <a:off x="3145" y="2512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9" name="Rectangle 2129"/>
              <p:cNvSpPr>
                <a:spLocks noChangeArrowheads="1"/>
              </p:cNvSpPr>
              <p:nvPr/>
            </p:nvSpPr>
            <p:spPr bwMode="auto">
              <a:xfrm>
                <a:off x="3145" y="2513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0" name="Rectangle 2130"/>
              <p:cNvSpPr>
                <a:spLocks noChangeArrowheads="1"/>
              </p:cNvSpPr>
              <p:nvPr/>
            </p:nvSpPr>
            <p:spPr bwMode="auto">
              <a:xfrm>
                <a:off x="3145" y="2513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1" name="Rectangle 2131"/>
              <p:cNvSpPr>
                <a:spLocks noChangeArrowheads="1"/>
              </p:cNvSpPr>
              <p:nvPr/>
            </p:nvSpPr>
            <p:spPr bwMode="auto">
              <a:xfrm>
                <a:off x="3145" y="2514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2" name="Rectangle 2132"/>
              <p:cNvSpPr>
                <a:spLocks noChangeArrowheads="1"/>
              </p:cNvSpPr>
              <p:nvPr/>
            </p:nvSpPr>
            <p:spPr bwMode="auto">
              <a:xfrm>
                <a:off x="3145" y="2514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3" name="Rectangle 2133"/>
              <p:cNvSpPr>
                <a:spLocks noChangeArrowheads="1"/>
              </p:cNvSpPr>
              <p:nvPr/>
            </p:nvSpPr>
            <p:spPr bwMode="auto">
              <a:xfrm>
                <a:off x="3145" y="2515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4" name="Rectangle 2134"/>
              <p:cNvSpPr>
                <a:spLocks noChangeArrowheads="1"/>
              </p:cNvSpPr>
              <p:nvPr/>
            </p:nvSpPr>
            <p:spPr bwMode="auto">
              <a:xfrm>
                <a:off x="3145" y="2515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5" name="Rectangle 2135"/>
              <p:cNvSpPr>
                <a:spLocks noChangeArrowheads="1"/>
              </p:cNvSpPr>
              <p:nvPr/>
            </p:nvSpPr>
            <p:spPr bwMode="auto">
              <a:xfrm>
                <a:off x="3145" y="2516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6" name="Rectangle 2136"/>
              <p:cNvSpPr>
                <a:spLocks noChangeArrowheads="1"/>
              </p:cNvSpPr>
              <p:nvPr/>
            </p:nvSpPr>
            <p:spPr bwMode="auto">
              <a:xfrm>
                <a:off x="3145" y="2516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7" name="Rectangle 2137"/>
              <p:cNvSpPr>
                <a:spLocks noChangeArrowheads="1"/>
              </p:cNvSpPr>
              <p:nvPr/>
            </p:nvSpPr>
            <p:spPr bwMode="auto">
              <a:xfrm>
                <a:off x="3145" y="2516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8" name="Rectangle 2138"/>
              <p:cNvSpPr>
                <a:spLocks noChangeArrowheads="1"/>
              </p:cNvSpPr>
              <p:nvPr/>
            </p:nvSpPr>
            <p:spPr bwMode="auto">
              <a:xfrm>
                <a:off x="3145" y="2517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9" name="Rectangle 2139"/>
              <p:cNvSpPr>
                <a:spLocks noChangeArrowheads="1"/>
              </p:cNvSpPr>
              <p:nvPr/>
            </p:nvSpPr>
            <p:spPr bwMode="auto">
              <a:xfrm>
                <a:off x="3145" y="2517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0" name="Rectangle 2140"/>
              <p:cNvSpPr>
                <a:spLocks noChangeArrowheads="1"/>
              </p:cNvSpPr>
              <p:nvPr/>
            </p:nvSpPr>
            <p:spPr bwMode="auto">
              <a:xfrm>
                <a:off x="3145" y="2517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1" name="Rectangle 2141"/>
              <p:cNvSpPr>
                <a:spLocks noChangeArrowheads="1"/>
              </p:cNvSpPr>
              <p:nvPr/>
            </p:nvSpPr>
            <p:spPr bwMode="auto">
              <a:xfrm>
                <a:off x="3145" y="2518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2" name="Rectangle 2142"/>
              <p:cNvSpPr>
                <a:spLocks noChangeArrowheads="1"/>
              </p:cNvSpPr>
              <p:nvPr/>
            </p:nvSpPr>
            <p:spPr bwMode="auto">
              <a:xfrm>
                <a:off x="3145" y="2518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3" name="Rectangle 2143"/>
              <p:cNvSpPr>
                <a:spLocks noChangeArrowheads="1"/>
              </p:cNvSpPr>
              <p:nvPr/>
            </p:nvSpPr>
            <p:spPr bwMode="auto">
              <a:xfrm>
                <a:off x="3145" y="2518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4" name="Rectangle 2144"/>
              <p:cNvSpPr>
                <a:spLocks noChangeArrowheads="1"/>
              </p:cNvSpPr>
              <p:nvPr/>
            </p:nvSpPr>
            <p:spPr bwMode="auto">
              <a:xfrm>
                <a:off x="3145" y="2519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5" name="Rectangle 2145"/>
              <p:cNvSpPr>
                <a:spLocks noChangeArrowheads="1"/>
              </p:cNvSpPr>
              <p:nvPr/>
            </p:nvSpPr>
            <p:spPr bwMode="auto">
              <a:xfrm>
                <a:off x="3145" y="2519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6" name="Rectangle 2146"/>
              <p:cNvSpPr>
                <a:spLocks noChangeArrowheads="1"/>
              </p:cNvSpPr>
              <p:nvPr/>
            </p:nvSpPr>
            <p:spPr bwMode="auto">
              <a:xfrm>
                <a:off x="3145" y="2519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7" name="Rectangle 2147"/>
              <p:cNvSpPr>
                <a:spLocks noChangeArrowheads="1"/>
              </p:cNvSpPr>
              <p:nvPr/>
            </p:nvSpPr>
            <p:spPr bwMode="auto">
              <a:xfrm>
                <a:off x="3145" y="2520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8" name="Rectangle 2148"/>
              <p:cNvSpPr>
                <a:spLocks noChangeArrowheads="1"/>
              </p:cNvSpPr>
              <p:nvPr/>
            </p:nvSpPr>
            <p:spPr bwMode="auto">
              <a:xfrm>
                <a:off x="3145" y="2520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9" name="Rectangle 2149"/>
              <p:cNvSpPr>
                <a:spLocks noChangeArrowheads="1"/>
              </p:cNvSpPr>
              <p:nvPr/>
            </p:nvSpPr>
            <p:spPr bwMode="auto">
              <a:xfrm>
                <a:off x="3145" y="2520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0" name="Rectangle 2150"/>
              <p:cNvSpPr>
                <a:spLocks noChangeArrowheads="1"/>
              </p:cNvSpPr>
              <p:nvPr/>
            </p:nvSpPr>
            <p:spPr bwMode="auto">
              <a:xfrm>
                <a:off x="3145" y="2521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1" name="Rectangle 2151"/>
              <p:cNvSpPr>
                <a:spLocks noChangeArrowheads="1"/>
              </p:cNvSpPr>
              <p:nvPr/>
            </p:nvSpPr>
            <p:spPr bwMode="auto">
              <a:xfrm>
                <a:off x="3145" y="2521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2" name="Rectangle 2152"/>
              <p:cNvSpPr>
                <a:spLocks noChangeArrowheads="1"/>
              </p:cNvSpPr>
              <p:nvPr/>
            </p:nvSpPr>
            <p:spPr bwMode="auto">
              <a:xfrm>
                <a:off x="3145" y="2521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3" name="Rectangle 2153"/>
              <p:cNvSpPr>
                <a:spLocks noChangeArrowheads="1"/>
              </p:cNvSpPr>
              <p:nvPr/>
            </p:nvSpPr>
            <p:spPr bwMode="auto">
              <a:xfrm>
                <a:off x="3145" y="2522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4" name="Rectangle 2154"/>
              <p:cNvSpPr>
                <a:spLocks noChangeArrowheads="1"/>
              </p:cNvSpPr>
              <p:nvPr/>
            </p:nvSpPr>
            <p:spPr bwMode="auto">
              <a:xfrm>
                <a:off x="3145" y="2522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5" name="Rectangle 2155"/>
              <p:cNvSpPr>
                <a:spLocks noChangeArrowheads="1"/>
              </p:cNvSpPr>
              <p:nvPr/>
            </p:nvSpPr>
            <p:spPr bwMode="auto">
              <a:xfrm>
                <a:off x="3145" y="2522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6" name="Rectangle 2156"/>
              <p:cNvSpPr>
                <a:spLocks noChangeArrowheads="1"/>
              </p:cNvSpPr>
              <p:nvPr/>
            </p:nvSpPr>
            <p:spPr bwMode="auto">
              <a:xfrm>
                <a:off x="3145" y="2523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7" name="Rectangle 2157"/>
              <p:cNvSpPr>
                <a:spLocks noChangeArrowheads="1"/>
              </p:cNvSpPr>
              <p:nvPr/>
            </p:nvSpPr>
            <p:spPr bwMode="auto">
              <a:xfrm>
                <a:off x="3145" y="2523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8" name="Rectangle 2158"/>
              <p:cNvSpPr>
                <a:spLocks noChangeArrowheads="1"/>
              </p:cNvSpPr>
              <p:nvPr/>
            </p:nvSpPr>
            <p:spPr bwMode="auto">
              <a:xfrm>
                <a:off x="3145" y="2523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9" name="Rectangle 2159"/>
              <p:cNvSpPr>
                <a:spLocks noChangeArrowheads="1"/>
              </p:cNvSpPr>
              <p:nvPr/>
            </p:nvSpPr>
            <p:spPr bwMode="auto">
              <a:xfrm>
                <a:off x="3145" y="2524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0" name="Rectangle 2160"/>
              <p:cNvSpPr>
                <a:spLocks noChangeArrowheads="1"/>
              </p:cNvSpPr>
              <p:nvPr/>
            </p:nvSpPr>
            <p:spPr bwMode="auto">
              <a:xfrm>
                <a:off x="3145" y="2524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1" name="Rectangle 2161"/>
              <p:cNvSpPr>
                <a:spLocks noChangeArrowheads="1"/>
              </p:cNvSpPr>
              <p:nvPr/>
            </p:nvSpPr>
            <p:spPr bwMode="auto">
              <a:xfrm>
                <a:off x="3145" y="2525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2" name="Rectangle 2162"/>
              <p:cNvSpPr>
                <a:spLocks noChangeArrowheads="1"/>
              </p:cNvSpPr>
              <p:nvPr/>
            </p:nvSpPr>
            <p:spPr bwMode="auto">
              <a:xfrm>
                <a:off x="3145" y="2525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3" name="Rectangle 2163"/>
              <p:cNvSpPr>
                <a:spLocks noChangeArrowheads="1"/>
              </p:cNvSpPr>
              <p:nvPr/>
            </p:nvSpPr>
            <p:spPr bwMode="auto">
              <a:xfrm>
                <a:off x="3145" y="2525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4" name="Rectangle 2164"/>
              <p:cNvSpPr>
                <a:spLocks noChangeArrowheads="1"/>
              </p:cNvSpPr>
              <p:nvPr/>
            </p:nvSpPr>
            <p:spPr bwMode="auto">
              <a:xfrm>
                <a:off x="3145" y="2526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5" name="Rectangle 2165"/>
              <p:cNvSpPr>
                <a:spLocks noChangeArrowheads="1"/>
              </p:cNvSpPr>
              <p:nvPr/>
            </p:nvSpPr>
            <p:spPr bwMode="auto">
              <a:xfrm>
                <a:off x="3145" y="2526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6" name="Rectangle 2166"/>
              <p:cNvSpPr>
                <a:spLocks noChangeArrowheads="1"/>
              </p:cNvSpPr>
              <p:nvPr/>
            </p:nvSpPr>
            <p:spPr bwMode="auto">
              <a:xfrm>
                <a:off x="3145" y="2526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7" name="Rectangle 2167"/>
              <p:cNvSpPr>
                <a:spLocks noChangeArrowheads="1"/>
              </p:cNvSpPr>
              <p:nvPr/>
            </p:nvSpPr>
            <p:spPr bwMode="auto">
              <a:xfrm>
                <a:off x="3145" y="2527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8" name="Rectangle 2168"/>
              <p:cNvSpPr>
                <a:spLocks noChangeArrowheads="1"/>
              </p:cNvSpPr>
              <p:nvPr/>
            </p:nvSpPr>
            <p:spPr bwMode="auto">
              <a:xfrm>
                <a:off x="3145" y="2527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9" name="Rectangle 2169"/>
              <p:cNvSpPr>
                <a:spLocks noChangeArrowheads="1"/>
              </p:cNvSpPr>
              <p:nvPr/>
            </p:nvSpPr>
            <p:spPr bwMode="auto">
              <a:xfrm>
                <a:off x="3145" y="2527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0" name="Rectangle 2170"/>
              <p:cNvSpPr>
                <a:spLocks noChangeArrowheads="1"/>
              </p:cNvSpPr>
              <p:nvPr/>
            </p:nvSpPr>
            <p:spPr bwMode="auto">
              <a:xfrm>
                <a:off x="3145" y="2528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1" name="Rectangle 2171"/>
              <p:cNvSpPr>
                <a:spLocks noChangeArrowheads="1"/>
              </p:cNvSpPr>
              <p:nvPr/>
            </p:nvSpPr>
            <p:spPr bwMode="auto">
              <a:xfrm>
                <a:off x="3145" y="2528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2" name="Rectangle 2172"/>
              <p:cNvSpPr>
                <a:spLocks noChangeArrowheads="1"/>
              </p:cNvSpPr>
              <p:nvPr/>
            </p:nvSpPr>
            <p:spPr bwMode="auto">
              <a:xfrm>
                <a:off x="3145" y="2528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3" name="Rectangle 2173"/>
              <p:cNvSpPr>
                <a:spLocks noChangeArrowheads="1"/>
              </p:cNvSpPr>
              <p:nvPr/>
            </p:nvSpPr>
            <p:spPr bwMode="auto">
              <a:xfrm>
                <a:off x="3145" y="2529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4" name="Rectangle 2174"/>
              <p:cNvSpPr>
                <a:spLocks noChangeArrowheads="1"/>
              </p:cNvSpPr>
              <p:nvPr/>
            </p:nvSpPr>
            <p:spPr bwMode="auto">
              <a:xfrm>
                <a:off x="3145" y="2529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5" name="Rectangle 2175"/>
              <p:cNvSpPr>
                <a:spLocks noChangeArrowheads="1"/>
              </p:cNvSpPr>
              <p:nvPr/>
            </p:nvSpPr>
            <p:spPr bwMode="auto">
              <a:xfrm>
                <a:off x="3145" y="2529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6" name="Rectangle 2176"/>
              <p:cNvSpPr>
                <a:spLocks noChangeArrowheads="1"/>
              </p:cNvSpPr>
              <p:nvPr/>
            </p:nvSpPr>
            <p:spPr bwMode="auto">
              <a:xfrm>
                <a:off x="3145" y="2530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7" name="Rectangle 2177"/>
              <p:cNvSpPr>
                <a:spLocks noChangeArrowheads="1"/>
              </p:cNvSpPr>
              <p:nvPr/>
            </p:nvSpPr>
            <p:spPr bwMode="auto">
              <a:xfrm>
                <a:off x="3145" y="2530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8" name="Rectangle 2178"/>
              <p:cNvSpPr>
                <a:spLocks noChangeArrowheads="1"/>
              </p:cNvSpPr>
              <p:nvPr/>
            </p:nvSpPr>
            <p:spPr bwMode="auto">
              <a:xfrm>
                <a:off x="3145" y="2530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9" name="Rectangle 2179"/>
              <p:cNvSpPr>
                <a:spLocks noChangeArrowheads="1"/>
              </p:cNvSpPr>
              <p:nvPr/>
            </p:nvSpPr>
            <p:spPr bwMode="auto">
              <a:xfrm>
                <a:off x="3145" y="2531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0" name="Rectangle 2180"/>
              <p:cNvSpPr>
                <a:spLocks noChangeArrowheads="1"/>
              </p:cNvSpPr>
              <p:nvPr/>
            </p:nvSpPr>
            <p:spPr bwMode="auto">
              <a:xfrm>
                <a:off x="3145" y="2531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1" name="Rectangle 2181"/>
              <p:cNvSpPr>
                <a:spLocks noChangeArrowheads="1"/>
              </p:cNvSpPr>
              <p:nvPr/>
            </p:nvSpPr>
            <p:spPr bwMode="auto">
              <a:xfrm>
                <a:off x="3145" y="2531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2" name="Rectangle 2182"/>
              <p:cNvSpPr>
                <a:spLocks noChangeArrowheads="1"/>
              </p:cNvSpPr>
              <p:nvPr/>
            </p:nvSpPr>
            <p:spPr bwMode="auto">
              <a:xfrm>
                <a:off x="3145" y="2532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3" name="Rectangle 2183"/>
              <p:cNvSpPr>
                <a:spLocks noChangeArrowheads="1"/>
              </p:cNvSpPr>
              <p:nvPr/>
            </p:nvSpPr>
            <p:spPr bwMode="auto">
              <a:xfrm>
                <a:off x="3145" y="2532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4" name="Rectangle 2184"/>
              <p:cNvSpPr>
                <a:spLocks noChangeArrowheads="1"/>
              </p:cNvSpPr>
              <p:nvPr/>
            </p:nvSpPr>
            <p:spPr bwMode="auto">
              <a:xfrm>
                <a:off x="3145" y="2532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5" name="Rectangle 2185"/>
              <p:cNvSpPr>
                <a:spLocks noChangeArrowheads="1"/>
              </p:cNvSpPr>
              <p:nvPr/>
            </p:nvSpPr>
            <p:spPr bwMode="auto">
              <a:xfrm>
                <a:off x="3145" y="2533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6" name="Rectangle 2186"/>
              <p:cNvSpPr>
                <a:spLocks noChangeArrowheads="1"/>
              </p:cNvSpPr>
              <p:nvPr/>
            </p:nvSpPr>
            <p:spPr bwMode="auto">
              <a:xfrm>
                <a:off x="3145" y="2533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7" name="Rectangle 2187"/>
              <p:cNvSpPr>
                <a:spLocks noChangeArrowheads="1"/>
              </p:cNvSpPr>
              <p:nvPr/>
            </p:nvSpPr>
            <p:spPr bwMode="auto">
              <a:xfrm>
                <a:off x="3145" y="2533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8" name="Rectangle 2188"/>
              <p:cNvSpPr>
                <a:spLocks noChangeArrowheads="1"/>
              </p:cNvSpPr>
              <p:nvPr/>
            </p:nvSpPr>
            <p:spPr bwMode="auto">
              <a:xfrm>
                <a:off x="3145" y="2534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9" name="Rectangle 2189"/>
              <p:cNvSpPr>
                <a:spLocks noChangeArrowheads="1"/>
              </p:cNvSpPr>
              <p:nvPr/>
            </p:nvSpPr>
            <p:spPr bwMode="auto">
              <a:xfrm>
                <a:off x="3145" y="2534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0" name="Rectangle 2190"/>
              <p:cNvSpPr>
                <a:spLocks noChangeArrowheads="1"/>
              </p:cNvSpPr>
              <p:nvPr/>
            </p:nvSpPr>
            <p:spPr bwMode="auto">
              <a:xfrm>
                <a:off x="3145" y="2534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1" name="Rectangle 2191"/>
              <p:cNvSpPr>
                <a:spLocks noChangeArrowheads="1"/>
              </p:cNvSpPr>
              <p:nvPr/>
            </p:nvSpPr>
            <p:spPr bwMode="auto">
              <a:xfrm>
                <a:off x="3145" y="2535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2" name="Rectangle 2192"/>
              <p:cNvSpPr>
                <a:spLocks noChangeArrowheads="1"/>
              </p:cNvSpPr>
              <p:nvPr/>
            </p:nvSpPr>
            <p:spPr bwMode="auto">
              <a:xfrm>
                <a:off x="3145" y="2536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3" name="Rectangle 2193"/>
              <p:cNvSpPr>
                <a:spLocks noChangeArrowheads="1"/>
              </p:cNvSpPr>
              <p:nvPr/>
            </p:nvSpPr>
            <p:spPr bwMode="auto">
              <a:xfrm>
                <a:off x="3145" y="2536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4" name="Rectangle 2194"/>
              <p:cNvSpPr>
                <a:spLocks noChangeArrowheads="1"/>
              </p:cNvSpPr>
              <p:nvPr/>
            </p:nvSpPr>
            <p:spPr bwMode="auto">
              <a:xfrm>
                <a:off x="3145" y="2536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5" name="Rectangle 2195"/>
              <p:cNvSpPr>
                <a:spLocks noChangeArrowheads="1"/>
              </p:cNvSpPr>
              <p:nvPr/>
            </p:nvSpPr>
            <p:spPr bwMode="auto">
              <a:xfrm>
                <a:off x="3145" y="2537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6" name="Rectangle 2196"/>
              <p:cNvSpPr>
                <a:spLocks noChangeArrowheads="1"/>
              </p:cNvSpPr>
              <p:nvPr/>
            </p:nvSpPr>
            <p:spPr bwMode="auto">
              <a:xfrm>
                <a:off x="3145" y="2537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7" name="Rectangle 2197"/>
              <p:cNvSpPr>
                <a:spLocks noChangeArrowheads="1"/>
              </p:cNvSpPr>
              <p:nvPr/>
            </p:nvSpPr>
            <p:spPr bwMode="auto">
              <a:xfrm>
                <a:off x="3145" y="2537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8" name="Oval 2198"/>
              <p:cNvSpPr>
                <a:spLocks noChangeArrowheads="1"/>
              </p:cNvSpPr>
              <p:nvPr/>
            </p:nvSpPr>
            <p:spPr bwMode="auto">
              <a:xfrm>
                <a:off x="3146" y="2509"/>
                <a:ext cx="28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9" name="Rectangle 2199"/>
              <p:cNvSpPr>
                <a:spLocks noChangeArrowheads="1"/>
              </p:cNvSpPr>
              <p:nvPr/>
            </p:nvSpPr>
            <p:spPr bwMode="auto">
              <a:xfrm>
                <a:off x="3014" y="2644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0" name="Rectangle 2200"/>
              <p:cNvSpPr>
                <a:spLocks noChangeArrowheads="1"/>
              </p:cNvSpPr>
              <p:nvPr/>
            </p:nvSpPr>
            <p:spPr bwMode="auto">
              <a:xfrm>
                <a:off x="3014" y="2645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1" name="Rectangle 2201"/>
              <p:cNvSpPr>
                <a:spLocks noChangeArrowheads="1"/>
              </p:cNvSpPr>
              <p:nvPr/>
            </p:nvSpPr>
            <p:spPr bwMode="auto">
              <a:xfrm>
                <a:off x="3014" y="2645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2" name="Rectangle 2202"/>
              <p:cNvSpPr>
                <a:spLocks noChangeArrowheads="1"/>
              </p:cNvSpPr>
              <p:nvPr/>
            </p:nvSpPr>
            <p:spPr bwMode="auto">
              <a:xfrm>
                <a:off x="3014" y="2646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3" name="Rectangle 2203"/>
              <p:cNvSpPr>
                <a:spLocks noChangeArrowheads="1"/>
              </p:cNvSpPr>
              <p:nvPr/>
            </p:nvSpPr>
            <p:spPr bwMode="auto">
              <a:xfrm>
                <a:off x="3014" y="2646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4" name="Rectangle 2204"/>
              <p:cNvSpPr>
                <a:spLocks noChangeArrowheads="1"/>
              </p:cNvSpPr>
              <p:nvPr/>
            </p:nvSpPr>
            <p:spPr bwMode="auto">
              <a:xfrm>
                <a:off x="3014" y="2647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5" name="Rectangle 2205"/>
              <p:cNvSpPr>
                <a:spLocks noChangeArrowheads="1"/>
              </p:cNvSpPr>
              <p:nvPr/>
            </p:nvSpPr>
            <p:spPr bwMode="auto">
              <a:xfrm>
                <a:off x="3014" y="2647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6" name="Rectangle 2206"/>
              <p:cNvSpPr>
                <a:spLocks noChangeArrowheads="1"/>
              </p:cNvSpPr>
              <p:nvPr/>
            </p:nvSpPr>
            <p:spPr bwMode="auto">
              <a:xfrm>
                <a:off x="3014" y="2647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7" name="Rectangle 2207"/>
              <p:cNvSpPr>
                <a:spLocks noChangeArrowheads="1"/>
              </p:cNvSpPr>
              <p:nvPr/>
            </p:nvSpPr>
            <p:spPr bwMode="auto">
              <a:xfrm>
                <a:off x="3014" y="2648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8" name="Rectangle 2208"/>
              <p:cNvSpPr>
                <a:spLocks noChangeArrowheads="1"/>
              </p:cNvSpPr>
              <p:nvPr/>
            </p:nvSpPr>
            <p:spPr bwMode="auto">
              <a:xfrm>
                <a:off x="3014" y="2648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9" name="Rectangle 2209"/>
              <p:cNvSpPr>
                <a:spLocks noChangeArrowheads="1"/>
              </p:cNvSpPr>
              <p:nvPr/>
            </p:nvSpPr>
            <p:spPr bwMode="auto">
              <a:xfrm>
                <a:off x="3014" y="2649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0" name="Rectangle 2210"/>
              <p:cNvSpPr>
                <a:spLocks noChangeArrowheads="1"/>
              </p:cNvSpPr>
              <p:nvPr/>
            </p:nvSpPr>
            <p:spPr bwMode="auto">
              <a:xfrm>
                <a:off x="3014" y="2649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1" name="Rectangle 2211"/>
              <p:cNvSpPr>
                <a:spLocks noChangeArrowheads="1"/>
              </p:cNvSpPr>
              <p:nvPr/>
            </p:nvSpPr>
            <p:spPr bwMode="auto">
              <a:xfrm>
                <a:off x="3014" y="2650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2" name="Rectangle 2212"/>
              <p:cNvSpPr>
                <a:spLocks noChangeArrowheads="1"/>
              </p:cNvSpPr>
              <p:nvPr/>
            </p:nvSpPr>
            <p:spPr bwMode="auto">
              <a:xfrm>
                <a:off x="3014" y="2650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3" name="Rectangle 2213"/>
              <p:cNvSpPr>
                <a:spLocks noChangeArrowheads="1"/>
              </p:cNvSpPr>
              <p:nvPr/>
            </p:nvSpPr>
            <p:spPr bwMode="auto">
              <a:xfrm>
                <a:off x="3014" y="2650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4" name="Rectangle 2214"/>
              <p:cNvSpPr>
                <a:spLocks noChangeArrowheads="1"/>
              </p:cNvSpPr>
              <p:nvPr/>
            </p:nvSpPr>
            <p:spPr bwMode="auto">
              <a:xfrm>
                <a:off x="3014" y="2651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0" name="Group 2416"/>
            <p:cNvGrpSpPr>
              <a:grpSpLocks/>
            </p:cNvGrpSpPr>
            <p:nvPr/>
          </p:nvGrpSpPr>
          <p:grpSpPr bwMode="auto">
            <a:xfrm>
              <a:off x="3014" y="2644"/>
              <a:ext cx="160" cy="287"/>
              <a:chOff x="3014" y="2644"/>
              <a:chExt cx="160" cy="287"/>
            </a:xfrm>
          </p:grpSpPr>
          <p:sp>
            <p:nvSpPr>
              <p:cNvPr id="3155" name="Rectangle 2216"/>
              <p:cNvSpPr>
                <a:spLocks noChangeArrowheads="1"/>
              </p:cNvSpPr>
              <p:nvPr/>
            </p:nvSpPr>
            <p:spPr bwMode="auto">
              <a:xfrm>
                <a:off x="3014" y="2651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6" name="Rectangle 2217"/>
              <p:cNvSpPr>
                <a:spLocks noChangeArrowheads="1"/>
              </p:cNvSpPr>
              <p:nvPr/>
            </p:nvSpPr>
            <p:spPr bwMode="auto">
              <a:xfrm>
                <a:off x="3014" y="2651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7" name="Rectangle 2218"/>
              <p:cNvSpPr>
                <a:spLocks noChangeArrowheads="1"/>
              </p:cNvSpPr>
              <p:nvPr/>
            </p:nvSpPr>
            <p:spPr bwMode="auto">
              <a:xfrm>
                <a:off x="3014" y="2652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8" name="Rectangle 2219"/>
              <p:cNvSpPr>
                <a:spLocks noChangeArrowheads="1"/>
              </p:cNvSpPr>
              <p:nvPr/>
            </p:nvSpPr>
            <p:spPr bwMode="auto">
              <a:xfrm>
                <a:off x="3014" y="2652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9" name="Rectangle 2220"/>
              <p:cNvSpPr>
                <a:spLocks noChangeArrowheads="1"/>
              </p:cNvSpPr>
              <p:nvPr/>
            </p:nvSpPr>
            <p:spPr bwMode="auto">
              <a:xfrm>
                <a:off x="3014" y="2652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0" name="Rectangle 2221"/>
              <p:cNvSpPr>
                <a:spLocks noChangeArrowheads="1"/>
              </p:cNvSpPr>
              <p:nvPr/>
            </p:nvSpPr>
            <p:spPr bwMode="auto">
              <a:xfrm>
                <a:off x="3014" y="2653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1" name="Rectangle 2222"/>
              <p:cNvSpPr>
                <a:spLocks noChangeArrowheads="1"/>
              </p:cNvSpPr>
              <p:nvPr/>
            </p:nvSpPr>
            <p:spPr bwMode="auto">
              <a:xfrm>
                <a:off x="3014" y="2653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2" name="Rectangle 2223"/>
              <p:cNvSpPr>
                <a:spLocks noChangeArrowheads="1"/>
              </p:cNvSpPr>
              <p:nvPr/>
            </p:nvSpPr>
            <p:spPr bwMode="auto">
              <a:xfrm>
                <a:off x="3014" y="2654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3" name="Rectangle 2224"/>
              <p:cNvSpPr>
                <a:spLocks noChangeArrowheads="1"/>
              </p:cNvSpPr>
              <p:nvPr/>
            </p:nvSpPr>
            <p:spPr bwMode="auto">
              <a:xfrm>
                <a:off x="3014" y="2654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4" name="Rectangle 2225"/>
              <p:cNvSpPr>
                <a:spLocks noChangeArrowheads="1"/>
              </p:cNvSpPr>
              <p:nvPr/>
            </p:nvSpPr>
            <p:spPr bwMode="auto">
              <a:xfrm>
                <a:off x="3014" y="2654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5" name="Rectangle 2226"/>
              <p:cNvSpPr>
                <a:spLocks noChangeArrowheads="1"/>
              </p:cNvSpPr>
              <p:nvPr/>
            </p:nvSpPr>
            <p:spPr bwMode="auto">
              <a:xfrm>
                <a:off x="3014" y="2655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6" name="Rectangle 2227"/>
              <p:cNvSpPr>
                <a:spLocks noChangeArrowheads="1"/>
              </p:cNvSpPr>
              <p:nvPr/>
            </p:nvSpPr>
            <p:spPr bwMode="auto">
              <a:xfrm>
                <a:off x="3014" y="2655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7" name="Rectangle 2228"/>
              <p:cNvSpPr>
                <a:spLocks noChangeArrowheads="1"/>
              </p:cNvSpPr>
              <p:nvPr/>
            </p:nvSpPr>
            <p:spPr bwMode="auto">
              <a:xfrm>
                <a:off x="3014" y="2655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8" name="Rectangle 2229"/>
              <p:cNvSpPr>
                <a:spLocks noChangeArrowheads="1"/>
              </p:cNvSpPr>
              <p:nvPr/>
            </p:nvSpPr>
            <p:spPr bwMode="auto">
              <a:xfrm>
                <a:off x="3014" y="2656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9" name="Rectangle 2230"/>
              <p:cNvSpPr>
                <a:spLocks noChangeArrowheads="1"/>
              </p:cNvSpPr>
              <p:nvPr/>
            </p:nvSpPr>
            <p:spPr bwMode="auto">
              <a:xfrm>
                <a:off x="3014" y="2656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0" name="Rectangle 2231"/>
              <p:cNvSpPr>
                <a:spLocks noChangeArrowheads="1"/>
              </p:cNvSpPr>
              <p:nvPr/>
            </p:nvSpPr>
            <p:spPr bwMode="auto">
              <a:xfrm>
                <a:off x="3014" y="2656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1" name="Rectangle 2232"/>
              <p:cNvSpPr>
                <a:spLocks noChangeArrowheads="1"/>
              </p:cNvSpPr>
              <p:nvPr/>
            </p:nvSpPr>
            <p:spPr bwMode="auto">
              <a:xfrm>
                <a:off x="3014" y="2657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2" name="Rectangle 2233"/>
              <p:cNvSpPr>
                <a:spLocks noChangeArrowheads="1"/>
              </p:cNvSpPr>
              <p:nvPr/>
            </p:nvSpPr>
            <p:spPr bwMode="auto">
              <a:xfrm>
                <a:off x="3014" y="2657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3" name="Rectangle 2234"/>
              <p:cNvSpPr>
                <a:spLocks noChangeArrowheads="1"/>
              </p:cNvSpPr>
              <p:nvPr/>
            </p:nvSpPr>
            <p:spPr bwMode="auto">
              <a:xfrm>
                <a:off x="3014" y="2657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4" name="Rectangle 2235"/>
              <p:cNvSpPr>
                <a:spLocks noChangeArrowheads="1"/>
              </p:cNvSpPr>
              <p:nvPr/>
            </p:nvSpPr>
            <p:spPr bwMode="auto">
              <a:xfrm>
                <a:off x="3014" y="2658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5" name="Rectangle 2236"/>
              <p:cNvSpPr>
                <a:spLocks noChangeArrowheads="1"/>
              </p:cNvSpPr>
              <p:nvPr/>
            </p:nvSpPr>
            <p:spPr bwMode="auto">
              <a:xfrm>
                <a:off x="3014" y="2658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6" name="Rectangle 2237"/>
              <p:cNvSpPr>
                <a:spLocks noChangeArrowheads="1"/>
              </p:cNvSpPr>
              <p:nvPr/>
            </p:nvSpPr>
            <p:spPr bwMode="auto">
              <a:xfrm>
                <a:off x="3014" y="2658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7" name="Rectangle 2238"/>
              <p:cNvSpPr>
                <a:spLocks noChangeArrowheads="1"/>
              </p:cNvSpPr>
              <p:nvPr/>
            </p:nvSpPr>
            <p:spPr bwMode="auto">
              <a:xfrm>
                <a:off x="3014" y="2659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8" name="Rectangle 2239"/>
              <p:cNvSpPr>
                <a:spLocks noChangeArrowheads="1"/>
              </p:cNvSpPr>
              <p:nvPr/>
            </p:nvSpPr>
            <p:spPr bwMode="auto">
              <a:xfrm>
                <a:off x="3014" y="2659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9" name="Rectangle 2240"/>
              <p:cNvSpPr>
                <a:spLocks noChangeArrowheads="1"/>
              </p:cNvSpPr>
              <p:nvPr/>
            </p:nvSpPr>
            <p:spPr bwMode="auto">
              <a:xfrm>
                <a:off x="3014" y="2659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0" name="Rectangle 2241"/>
              <p:cNvSpPr>
                <a:spLocks noChangeArrowheads="1"/>
              </p:cNvSpPr>
              <p:nvPr/>
            </p:nvSpPr>
            <p:spPr bwMode="auto">
              <a:xfrm>
                <a:off x="3014" y="2660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1" name="Rectangle 2242"/>
              <p:cNvSpPr>
                <a:spLocks noChangeArrowheads="1"/>
              </p:cNvSpPr>
              <p:nvPr/>
            </p:nvSpPr>
            <p:spPr bwMode="auto">
              <a:xfrm>
                <a:off x="3014" y="2660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2" name="Rectangle 2243"/>
              <p:cNvSpPr>
                <a:spLocks noChangeArrowheads="1"/>
              </p:cNvSpPr>
              <p:nvPr/>
            </p:nvSpPr>
            <p:spPr bwMode="auto">
              <a:xfrm>
                <a:off x="3014" y="2660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3" name="Rectangle 2244"/>
              <p:cNvSpPr>
                <a:spLocks noChangeArrowheads="1"/>
              </p:cNvSpPr>
              <p:nvPr/>
            </p:nvSpPr>
            <p:spPr bwMode="auto">
              <a:xfrm>
                <a:off x="3014" y="2661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4" name="Rectangle 2245"/>
              <p:cNvSpPr>
                <a:spLocks noChangeArrowheads="1"/>
              </p:cNvSpPr>
              <p:nvPr/>
            </p:nvSpPr>
            <p:spPr bwMode="auto">
              <a:xfrm>
                <a:off x="3014" y="2661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5" name="Rectangle 2246"/>
              <p:cNvSpPr>
                <a:spLocks noChangeArrowheads="1"/>
              </p:cNvSpPr>
              <p:nvPr/>
            </p:nvSpPr>
            <p:spPr bwMode="auto">
              <a:xfrm>
                <a:off x="3014" y="2661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6" name="Rectangle 2247"/>
              <p:cNvSpPr>
                <a:spLocks noChangeArrowheads="1"/>
              </p:cNvSpPr>
              <p:nvPr/>
            </p:nvSpPr>
            <p:spPr bwMode="auto">
              <a:xfrm>
                <a:off x="3014" y="2662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7" name="Rectangle 2248"/>
              <p:cNvSpPr>
                <a:spLocks noChangeArrowheads="1"/>
              </p:cNvSpPr>
              <p:nvPr/>
            </p:nvSpPr>
            <p:spPr bwMode="auto">
              <a:xfrm>
                <a:off x="3014" y="2662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8" name="Rectangle 2249"/>
              <p:cNvSpPr>
                <a:spLocks noChangeArrowheads="1"/>
              </p:cNvSpPr>
              <p:nvPr/>
            </p:nvSpPr>
            <p:spPr bwMode="auto">
              <a:xfrm>
                <a:off x="3014" y="2662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9" name="Rectangle 2250"/>
              <p:cNvSpPr>
                <a:spLocks noChangeArrowheads="1"/>
              </p:cNvSpPr>
              <p:nvPr/>
            </p:nvSpPr>
            <p:spPr bwMode="auto">
              <a:xfrm>
                <a:off x="3014" y="2663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0" name="Rectangle 2251"/>
              <p:cNvSpPr>
                <a:spLocks noChangeArrowheads="1"/>
              </p:cNvSpPr>
              <p:nvPr/>
            </p:nvSpPr>
            <p:spPr bwMode="auto">
              <a:xfrm>
                <a:off x="3014" y="2663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1" name="Rectangle 2252"/>
              <p:cNvSpPr>
                <a:spLocks noChangeArrowheads="1"/>
              </p:cNvSpPr>
              <p:nvPr/>
            </p:nvSpPr>
            <p:spPr bwMode="auto">
              <a:xfrm>
                <a:off x="3014" y="2664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2" name="Rectangle 2253"/>
              <p:cNvSpPr>
                <a:spLocks noChangeArrowheads="1"/>
              </p:cNvSpPr>
              <p:nvPr/>
            </p:nvSpPr>
            <p:spPr bwMode="auto">
              <a:xfrm>
                <a:off x="3014" y="2664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3" name="Rectangle 2254"/>
              <p:cNvSpPr>
                <a:spLocks noChangeArrowheads="1"/>
              </p:cNvSpPr>
              <p:nvPr/>
            </p:nvSpPr>
            <p:spPr bwMode="auto">
              <a:xfrm>
                <a:off x="3014" y="2664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4" name="Rectangle 2255"/>
              <p:cNvSpPr>
                <a:spLocks noChangeArrowheads="1"/>
              </p:cNvSpPr>
              <p:nvPr/>
            </p:nvSpPr>
            <p:spPr bwMode="auto">
              <a:xfrm>
                <a:off x="3014" y="2665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5" name="Rectangle 2256"/>
              <p:cNvSpPr>
                <a:spLocks noChangeArrowheads="1"/>
              </p:cNvSpPr>
              <p:nvPr/>
            </p:nvSpPr>
            <p:spPr bwMode="auto">
              <a:xfrm>
                <a:off x="3014" y="2665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6" name="Rectangle 2257"/>
              <p:cNvSpPr>
                <a:spLocks noChangeArrowheads="1"/>
              </p:cNvSpPr>
              <p:nvPr/>
            </p:nvSpPr>
            <p:spPr bwMode="auto">
              <a:xfrm>
                <a:off x="3014" y="2665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7" name="Rectangle 2258"/>
              <p:cNvSpPr>
                <a:spLocks noChangeArrowheads="1"/>
              </p:cNvSpPr>
              <p:nvPr/>
            </p:nvSpPr>
            <p:spPr bwMode="auto">
              <a:xfrm>
                <a:off x="3014" y="2666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8" name="Rectangle 2259"/>
              <p:cNvSpPr>
                <a:spLocks noChangeArrowheads="1"/>
              </p:cNvSpPr>
              <p:nvPr/>
            </p:nvSpPr>
            <p:spPr bwMode="auto">
              <a:xfrm>
                <a:off x="3014" y="2666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9" name="Rectangle 2260"/>
              <p:cNvSpPr>
                <a:spLocks noChangeArrowheads="1"/>
              </p:cNvSpPr>
              <p:nvPr/>
            </p:nvSpPr>
            <p:spPr bwMode="auto">
              <a:xfrm>
                <a:off x="3014" y="2666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0" name="Rectangle 2261"/>
              <p:cNvSpPr>
                <a:spLocks noChangeArrowheads="1"/>
              </p:cNvSpPr>
              <p:nvPr/>
            </p:nvSpPr>
            <p:spPr bwMode="auto">
              <a:xfrm>
                <a:off x="3014" y="2667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1" name="Rectangle 2262"/>
              <p:cNvSpPr>
                <a:spLocks noChangeArrowheads="1"/>
              </p:cNvSpPr>
              <p:nvPr/>
            </p:nvSpPr>
            <p:spPr bwMode="auto">
              <a:xfrm>
                <a:off x="3014" y="2667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2" name="Rectangle 2263"/>
              <p:cNvSpPr>
                <a:spLocks noChangeArrowheads="1"/>
              </p:cNvSpPr>
              <p:nvPr/>
            </p:nvSpPr>
            <p:spPr bwMode="auto">
              <a:xfrm>
                <a:off x="3014" y="2667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3" name="Rectangle 2264"/>
              <p:cNvSpPr>
                <a:spLocks noChangeArrowheads="1"/>
              </p:cNvSpPr>
              <p:nvPr/>
            </p:nvSpPr>
            <p:spPr bwMode="auto">
              <a:xfrm>
                <a:off x="3014" y="2668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4" name="Rectangle 2265"/>
              <p:cNvSpPr>
                <a:spLocks noChangeArrowheads="1"/>
              </p:cNvSpPr>
              <p:nvPr/>
            </p:nvSpPr>
            <p:spPr bwMode="auto">
              <a:xfrm>
                <a:off x="3014" y="2668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5" name="Rectangle 2266"/>
              <p:cNvSpPr>
                <a:spLocks noChangeArrowheads="1"/>
              </p:cNvSpPr>
              <p:nvPr/>
            </p:nvSpPr>
            <p:spPr bwMode="auto">
              <a:xfrm>
                <a:off x="3014" y="2668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6" name="Rectangle 2267"/>
              <p:cNvSpPr>
                <a:spLocks noChangeArrowheads="1"/>
              </p:cNvSpPr>
              <p:nvPr/>
            </p:nvSpPr>
            <p:spPr bwMode="auto">
              <a:xfrm>
                <a:off x="3014" y="2669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7" name="Rectangle 2268"/>
              <p:cNvSpPr>
                <a:spLocks noChangeArrowheads="1"/>
              </p:cNvSpPr>
              <p:nvPr/>
            </p:nvSpPr>
            <p:spPr bwMode="auto">
              <a:xfrm>
                <a:off x="3014" y="2669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8" name="Rectangle 2269"/>
              <p:cNvSpPr>
                <a:spLocks noChangeArrowheads="1"/>
              </p:cNvSpPr>
              <p:nvPr/>
            </p:nvSpPr>
            <p:spPr bwMode="auto">
              <a:xfrm>
                <a:off x="3014" y="2670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9" name="Rectangle 2270"/>
              <p:cNvSpPr>
                <a:spLocks noChangeArrowheads="1"/>
              </p:cNvSpPr>
              <p:nvPr/>
            </p:nvSpPr>
            <p:spPr bwMode="auto">
              <a:xfrm>
                <a:off x="3014" y="2670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0" name="Rectangle 2271"/>
              <p:cNvSpPr>
                <a:spLocks noChangeArrowheads="1"/>
              </p:cNvSpPr>
              <p:nvPr/>
            </p:nvSpPr>
            <p:spPr bwMode="auto">
              <a:xfrm>
                <a:off x="3014" y="2670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1" name="Rectangle 2272"/>
              <p:cNvSpPr>
                <a:spLocks noChangeArrowheads="1"/>
              </p:cNvSpPr>
              <p:nvPr/>
            </p:nvSpPr>
            <p:spPr bwMode="auto">
              <a:xfrm>
                <a:off x="3014" y="2671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2" name="Rectangle 2273"/>
              <p:cNvSpPr>
                <a:spLocks noChangeArrowheads="1"/>
              </p:cNvSpPr>
              <p:nvPr/>
            </p:nvSpPr>
            <p:spPr bwMode="auto">
              <a:xfrm>
                <a:off x="3014" y="2671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3" name="Rectangle 2274"/>
              <p:cNvSpPr>
                <a:spLocks noChangeArrowheads="1"/>
              </p:cNvSpPr>
              <p:nvPr/>
            </p:nvSpPr>
            <p:spPr bwMode="auto">
              <a:xfrm>
                <a:off x="3014" y="2671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4" name="Rectangle 2275"/>
              <p:cNvSpPr>
                <a:spLocks noChangeArrowheads="1"/>
              </p:cNvSpPr>
              <p:nvPr/>
            </p:nvSpPr>
            <p:spPr bwMode="auto">
              <a:xfrm>
                <a:off x="3014" y="2672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5" name="Oval 2276"/>
              <p:cNvSpPr>
                <a:spLocks noChangeArrowheads="1"/>
              </p:cNvSpPr>
              <p:nvPr/>
            </p:nvSpPr>
            <p:spPr bwMode="auto">
              <a:xfrm>
                <a:off x="3015" y="2644"/>
                <a:ext cx="28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6" name="Rectangle 2277"/>
              <p:cNvSpPr>
                <a:spLocks noChangeArrowheads="1"/>
              </p:cNvSpPr>
              <p:nvPr/>
            </p:nvSpPr>
            <p:spPr bwMode="auto">
              <a:xfrm>
                <a:off x="3145" y="2902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7" name="Rectangle 2278"/>
              <p:cNvSpPr>
                <a:spLocks noChangeArrowheads="1"/>
              </p:cNvSpPr>
              <p:nvPr/>
            </p:nvSpPr>
            <p:spPr bwMode="auto">
              <a:xfrm>
                <a:off x="3145" y="2903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8" name="Rectangle 2279"/>
              <p:cNvSpPr>
                <a:spLocks noChangeArrowheads="1"/>
              </p:cNvSpPr>
              <p:nvPr/>
            </p:nvSpPr>
            <p:spPr bwMode="auto">
              <a:xfrm>
                <a:off x="3145" y="2903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9" name="Rectangle 2280"/>
              <p:cNvSpPr>
                <a:spLocks noChangeArrowheads="1"/>
              </p:cNvSpPr>
              <p:nvPr/>
            </p:nvSpPr>
            <p:spPr bwMode="auto">
              <a:xfrm>
                <a:off x="3145" y="2904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0" name="Rectangle 2281"/>
              <p:cNvSpPr>
                <a:spLocks noChangeArrowheads="1"/>
              </p:cNvSpPr>
              <p:nvPr/>
            </p:nvSpPr>
            <p:spPr bwMode="auto">
              <a:xfrm>
                <a:off x="3145" y="2905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1" name="Rectangle 2282"/>
              <p:cNvSpPr>
                <a:spLocks noChangeArrowheads="1"/>
              </p:cNvSpPr>
              <p:nvPr/>
            </p:nvSpPr>
            <p:spPr bwMode="auto">
              <a:xfrm>
                <a:off x="3145" y="2905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2" name="Rectangle 2283"/>
              <p:cNvSpPr>
                <a:spLocks noChangeArrowheads="1"/>
              </p:cNvSpPr>
              <p:nvPr/>
            </p:nvSpPr>
            <p:spPr bwMode="auto">
              <a:xfrm>
                <a:off x="3145" y="2905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3" name="Rectangle 2284"/>
              <p:cNvSpPr>
                <a:spLocks noChangeArrowheads="1"/>
              </p:cNvSpPr>
              <p:nvPr/>
            </p:nvSpPr>
            <p:spPr bwMode="auto">
              <a:xfrm>
                <a:off x="3145" y="2906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4" name="Rectangle 2285"/>
              <p:cNvSpPr>
                <a:spLocks noChangeArrowheads="1"/>
              </p:cNvSpPr>
              <p:nvPr/>
            </p:nvSpPr>
            <p:spPr bwMode="auto">
              <a:xfrm>
                <a:off x="3145" y="2906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5" name="Rectangle 2286"/>
              <p:cNvSpPr>
                <a:spLocks noChangeArrowheads="1"/>
              </p:cNvSpPr>
              <p:nvPr/>
            </p:nvSpPr>
            <p:spPr bwMode="auto">
              <a:xfrm>
                <a:off x="3145" y="2907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6" name="Rectangle 2287"/>
              <p:cNvSpPr>
                <a:spLocks noChangeArrowheads="1"/>
              </p:cNvSpPr>
              <p:nvPr/>
            </p:nvSpPr>
            <p:spPr bwMode="auto">
              <a:xfrm>
                <a:off x="3145" y="2907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7" name="Rectangle 2288"/>
              <p:cNvSpPr>
                <a:spLocks noChangeArrowheads="1"/>
              </p:cNvSpPr>
              <p:nvPr/>
            </p:nvSpPr>
            <p:spPr bwMode="auto">
              <a:xfrm>
                <a:off x="3145" y="2907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8" name="Rectangle 2289"/>
              <p:cNvSpPr>
                <a:spLocks noChangeArrowheads="1"/>
              </p:cNvSpPr>
              <p:nvPr/>
            </p:nvSpPr>
            <p:spPr bwMode="auto">
              <a:xfrm>
                <a:off x="3145" y="2908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9" name="Rectangle 2290"/>
              <p:cNvSpPr>
                <a:spLocks noChangeArrowheads="1"/>
              </p:cNvSpPr>
              <p:nvPr/>
            </p:nvSpPr>
            <p:spPr bwMode="auto">
              <a:xfrm>
                <a:off x="3145" y="2908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0" name="Rectangle 2291"/>
              <p:cNvSpPr>
                <a:spLocks noChangeArrowheads="1"/>
              </p:cNvSpPr>
              <p:nvPr/>
            </p:nvSpPr>
            <p:spPr bwMode="auto">
              <a:xfrm>
                <a:off x="3145" y="2909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1" name="Rectangle 2292"/>
              <p:cNvSpPr>
                <a:spLocks noChangeArrowheads="1"/>
              </p:cNvSpPr>
              <p:nvPr/>
            </p:nvSpPr>
            <p:spPr bwMode="auto">
              <a:xfrm>
                <a:off x="3145" y="2909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2" name="Rectangle 2293"/>
              <p:cNvSpPr>
                <a:spLocks noChangeArrowheads="1"/>
              </p:cNvSpPr>
              <p:nvPr/>
            </p:nvSpPr>
            <p:spPr bwMode="auto">
              <a:xfrm>
                <a:off x="3145" y="2910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3" name="Rectangle 2294"/>
              <p:cNvSpPr>
                <a:spLocks noChangeArrowheads="1"/>
              </p:cNvSpPr>
              <p:nvPr/>
            </p:nvSpPr>
            <p:spPr bwMode="auto">
              <a:xfrm>
                <a:off x="3145" y="2910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4" name="Rectangle 2295"/>
              <p:cNvSpPr>
                <a:spLocks noChangeArrowheads="1"/>
              </p:cNvSpPr>
              <p:nvPr/>
            </p:nvSpPr>
            <p:spPr bwMode="auto">
              <a:xfrm>
                <a:off x="3145" y="2910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5" name="Rectangle 2296"/>
              <p:cNvSpPr>
                <a:spLocks noChangeArrowheads="1"/>
              </p:cNvSpPr>
              <p:nvPr/>
            </p:nvSpPr>
            <p:spPr bwMode="auto">
              <a:xfrm>
                <a:off x="3145" y="2911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6" name="Rectangle 2297"/>
              <p:cNvSpPr>
                <a:spLocks noChangeArrowheads="1"/>
              </p:cNvSpPr>
              <p:nvPr/>
            </p:nvSpPr>
            <p:spPr bwMode="auto">
              <a:xfrm>
                <a:off x="3145" y="2911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7" name="Rectangle 2298"/>
              <p:cNvSpPr>
                <a:spLocks noChangeArrowheads="1"/>
              </p:cNvSpPr>
              <p:nvPr/>
            </p:nvSpPr>
            <p:spPr bwMode="auto">
              <a:xfrm>
                <a:off x="3145" y="2911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8" name="Rectangle 2299"/>
              <p:cNvSpPr>
                <a:spLocks noChangeArrowheads="1"/>
              </p:cNvSpPr>
              <p:nvPr/>
            </p:nvSpPr>
            <p:spPr bwMode="auto">
              <a:xfrm>
                <a:off x="3145" y="2912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9" name="Rectangle 2300"/>
              <p:cNvSpPr>
                <a:spLocks noChangeArrowheads="1"/>
              </p:cNvSpPr>
              <p:nvPr/>
            </p:nvSpPr>
            <p:spPr bwMode="auto">
              <a:xfrm>
                <a:off x="3145" y="2912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0" name="Rectangle 2301"/>
              <p:cNvSpPr>
                <a:spLocks noChangeArrowheads="1"/>
              </p:cNvSpPr>
              <p:nvPr/>
            </p:nvSpPr>
            <p:spPr bwMode="auto">
              <a:xfrm>
                <a:off x="3145" y="2912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1" name="Rectangle 2302"/>
              <p:cNvSpPr>
                <a:spLocks noChangeArrowheads="1"/>
              </p:cNvSpPr>
              <p:nvPr/>
            </p:nvSpPr>
            <p:spPr bwMode="auto">
              <a:xfrm>
                <a:off x="3145" y="2913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2" name="Rectangle 2303"/>
              <p:cNvSpPr>
                <a:spLocks noChangeArrowheads="1"/>
              </p:cNvSpPr>
              <p:nvPr/>
            </p:nvSpPr>
            <p:spPr bwMode="auto">
              <a:xfrm>
                <a:off x="3145" y="2913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3" name="Rectangle 2304"/>
              <p:cNvSpPr>
                <a:spLocks noChangeArrowheads="1"/>
              </p:cNvSpPr>
              <p:nvPr/>
            </p:nvSpPr>
            <p:spPr bwMode="auto">
              <a:xfrm>
                <a:off x="3145" y="2913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4" name="Rectangle 2305"/>
              <p:cNvSpPr>
                <a:spLocks noChangeArrowheads="1"/>
              </p:cNvSpPr>
              <p:nvPr/>
            </p:nvSpPr>
            <p:spPr bwMode="auto">
              <a:xfrm>
                <a:off x="3145" y="2914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5" name="Rectangle 2306"/>
              <p:cNvSpPr>
                <a:spLocks noChangeArrowheads="1"/>
              </p:cNvSpPr>
              <p:nvPr/>
            </p:nvSpPr>
            <p:spPr bwMode="auto">
              <a:xfrm>
                <a:off x="3145" y="2914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6" name="Rectangle 2307"/>
              <p:cNvSpPr>
                <a:spLocks noChangeArrowheads="1"/>
              </p:cNvSpPr>
              <p:nvPr/>
            </p:nvSpPr>
            <p:spPr bwMode="auto">
              <a:xfrm>
                <a:off x="3145" y="2914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7" name="Rectangle 2308"/>
              <p:cNvSpPr>
                <a:spLocks noChangeArrowheads="1"/>
              </p:cNvSpPr>
              <p:nvPr/>
            </p:nvSpPr>
            <p:spPr bwMode="auto">
              <a:xfrm>
                <a:off x="3145" y="2915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8" name="Rectangle 2309"/>
              <p:cNvSpPr>
                <a:spLocks noChangeArrowheads="1"/>
              </p:cNvSpPr>
              <p:nvPr/>
            </p:nvSpPr>
            <p:spPr bwMode="auto">
              <a:xfrm>
                <a:off x="3145" y="2915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9" name="Rectangle 2310"/>
              <p:cNvSpPr>
                <a:spLocks noChangeArrowheads="1"/>
              </p:cNvSpPr>
              <p:nvPr/>
            </p:nvSpPr>
            <p:spPr bwMode="auto">
              <a:xfrm>
                <a:off x="3145" y="2915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0" name="Rectangle 2311"/>
              <p:cNvSpPr>
                <a:spLocks noChangeArrowheads="1"/>
              </p:cNvSpPr>
              <p:nvPr/>
            </p:nvSpPr>
            <p:spPr bwMode="auto">
              <a:xfrm>
                <a:off x="3145" y="2916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1" name="Rectangle 2312"/>
              <p:cNvSpPr>
                <a:spLocks noChangeArrowheads="1"/>
              </p:cNvSpPr>
              <p:nvPr/>
            </p:nvSpPr>
            <p:spPr bwMode="auto">
              <a:xfrm>
                <a:off x="3145" y="2916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2" name="Rectangle 2313"/>
              <p:cNvSpPr>
                <a:spLocks noChangeArrowheads="1"/>
              </p:cNvSpPr>
              <p:nvPr/>
            </p:nvSpPr>
            <p:spPr bwMode="auto">
              <a:xfrm>
                <a:off x="3145" y="2916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3" name="Rectangle 2314"/>
              <p:cNvSpPr>
                <a:spLocks noChangeArrowheads="1"/>
              </p:cNvSpPr>
              <p:nvPr/>
            </p:nvSpPr>
            <p:spPr bwMode="auto">
              <a:xfrm>
                <a:off x="3145" y="2917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4" name="Rectangle 2315"/>
              <p:cNvSpPr>
                <a:spLocks noChangeArrowheads="1"/>
              </p:cNvSpPr>
              <p:nvPr/>
            </p:nvSpPr>
            <p:spPr bwMode="auto">
              <a:xfrm>
                <a:off x="3145" y="2917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5" name="Rectangle 2316"/>
              <p:cNvSpPr>
                <a:spLocks noChangeArrowheads="1"/>
              </p:cNvSpPr>
              <p:nvPr/>
            </p:nvSpPr>
            <p:spPr bwMode="auto">
              <a:xfrm>
                <a:off x="3145" y="2917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6" name="Rectangle 2317"/>
              <p:cNvSpPr>
                <a:spLocks noChangeArrowheads="1"/>
              </p:cNvSpPr>
              <p:nvPr/>
            </p:nvSpPr>
            <p:spPr bwMode="auto">
              <a:xfrm>
                <a:off x="3145" y="2918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7" name="Rectangle 2318"/>
              <p:cNvSpPr>
                <a:spLocks noChangeArrowheads="1"/>
              </p:cNvSpPr>
              <p:nvPr/>
            </p:nvSpPr>
            <p:spPr bwMode="auto">
              <a:xfrm>
                <a:off x="3145" y="2918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8" name="Rectangle 2319"/>
              <p:cNvSpPr>
                <a:spLocks noChangeArrowheads="1"/>
              </p:cNvSpPr>
              <p:nvPr/>
            </p:nvSpPr>
            <p:spPr bwMode="auto">
              <a:xfrm>
                <a:off x="3145" y="2918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9" name="Rectangle 2320"/>
              <p:cNvSpPr>
                <a:spLocks noChangeArrowheads="1"/>
              </p:cNvSpPr>
              <p:nvPr/>
            </p:nvSpPr>
            <p:spPr bwMode="auto">
              <a:xfrm>
                <a:off x="3145" y="2919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0" name="Rectangle 2321"/>
              <p:cNvSpPr>
                <a:spLocks noChangeArrowheads="1"/>
              </p:cNvSpPr>
              <p:nvPr/>
            </p:nvSpPr>
            <p:spPr bwMode="auto">
              <a:xfrm>
                <a:off x="3145" y="2919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1" name="Rectangle 2322"/>
              <p:cNvSpPr>
                <a:spLocks noChangeArrowheads="1"/>
              </p:cNvSpPr>
              <p:nvPr/>
            </p:nvSpPr>
            <p:spPr bwMode="auto">
              <a:xfrm>
                <a:off x="3145" y="2919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2" name="Rectangle 2323"/>
              <p:cNvSpPr>
                <a:spLocks noChangeArrowheads="1"/>
              </p:cNvSpPr>
              <p:nvPr/>
            </p:nvSpPr>
            <p:spPr bwMode="auto">
              <a:xfrm>
                <a:off x="3145" y="2920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3" name="Rectangle 2324"/>
              <p:cNvSpPr>
                <a:spLocks noChangeArrowheads="1"/>
              </p:cNvSpPr>
              <p:nvPr/>
            </p:nvSpPr>
            <p:spPr bwMode="auto">
              <a:xfrm>
                <a:off x="3145" y="2920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4" name="Rectangle 2325"/>
              <p:cNvSpPr>
                <a:spLocks noChangeArrowheads="1"/>
              </p:cNvSpPr>
              <p:nvPr/>
            </p:nvSpPr>
            <p:spPr bwMode="auto">
              <a:xfrm>
                <a:off x="3145" y="2921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5" name="Rectangle 2326"/>
              <p:cNvSpPr>
                <a:spLocks noChangeArrowheads="1"/>
              </p:cNvSpPr>
              <p:nvPr/>
            </p:nvSpPr>
            <p:spPr bwMode="auto">
              <a:xfrm>
                <a:off x="3145" y="2921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6" name="Rectangle 2327"/>
              <p:cNvSpPr>
                <a:spLocks noChangeArrowheads="1"/>
              </p:cNvSpPr>
              <p:nvPr/>
            </p:nvSpPr>
            <p:spPr bwMode="auto">
              <a:xfrm>
                <a:off x="3145" y="2921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7" name="Rectangle 2328"/>
              <p:cNvSpPr>
                <a:spLocks noChangeArrowheads="1"/>
              </p:cNvSpPr>
              <p:nvPr/>
            </p:nvSpPr>
            <p:spPr bwMode="auto">
              <a:xfrm>
                <a:off x="3145" y="2922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8" name="Rectangle 2329"/>
              <p:cNvSpPr>
                <a:spLocks noChangeArrowheads="1"/>
              </p:cNvSpPr>
              <p:nvPr/>
            </p:nvSpPr>
            <p:spPr bwMode="auto">
              <a:xfrm>
                <a:off x="3145" y="2922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9" name="Rectangle 2330"/>
              <p:cNvSpPr>
                <a:spLocks noChangeArrowheads="1"/>
              </p:cNvSpPr>
              <p:nvPr/>
            </p:nvSpPr>
            <p:spPr bwMode="auto">
              <a:xfrm>
                <a:off x="3145" y="2922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0" name="Rectangle 2331"/>
              <p:cNvSpPr>
                <a:spLocks noChangeArrowheads="1"/>
              </p:cNvSpPr>
              <p:nvPr/>
            </p:nvSpPr>
            <p:spPr bwMode="auto">
              <a:xfrm>
                <a:off x="3145" y="2923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1" name="Rectangle 2332"/>
              <p:cNvSpPr>
                <a:spLocks noChangeArrowheads="1"/>
              </p:cNvSpPr>
              <p:nvPr/>
            </p:nvSpPr>
            <p:spPr bwMode="auto">
              <a:xfrm>
                <a:off x="3145" y="2923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2" name="Rectangle 2333"/>
              <p:cNvSpPr>
                <a:spLocks noChangeArrowheads="1"/>
              </p:cNvSpPr>
              <p:nvPr/>
            </p:nvSpPr>
            <p:spPr bwMode="auto">
              <a:xfrm>
                <a:off x="3145" y="2923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3" name="Rectangle 2334"/>
              <p:cNvSpPr>
                <a:spLocks noChangeArrowheads="1"/>
              </p:cNvSpPr>
              <p:nvPr/>
            </p:nvSpPr>
            <p:spPr bwMode="auto">
              <a:xfrm>
                <a:off x="3145" y="2924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4" name="Rectangle 2335"/>
              <p:cNvSpPr>
                <a:spLocks noChangeArrowheads="1"/>
              </p:cNvSpPr>
              <p:nvPr/>
            </p:nvSpPr>
            <p:spPr bwMode="auto">
              <a:xfrm>
                <a:off x="3145" y="2924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5" name="Rectangle 2336"/>
              <p:cNvSpPr>
                <a:spLocks noChangeArrowheads="1"/>
              </p:cNvSpPr>
              <p:nvPr/>
            </p:nvSpPr>
            <p:spPr bwMode="auto">
              <a:xfrm>
                <a:off x="3145" y="2924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6" name="Rectangle 2337"/>
              <p:cNvSpPr>
                <a:spLocks noChangeArrowheads="1"/>
              </p:cNvSpPr>
              <p:nvPr/>
            </p:nvSpPr>
            <p:spPr bwMode="auto">
              <a:xfrm>
                <a:off x="3145" y="2925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7" name="Rectangle 2338"/>
              <p:cNvSpPr>
                <a:spLocks noChangeArrowheads="1"/>
              </p:cNvSpPr>
              <p:nvPr/>
            </p:nvSpPr>
            <p:spPr bwMode="auto">
              <a:xfrm>
                <a:off x="3145" y="2925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8" name="Rectangle 2339"/>
              <p:cNvSpPr>
                <a:spLocks noChangeArrowheads="1"/>
              </p:cNvSpPr>
              <p:nvPr/>
            </p:nvSpPr>
            <p:spPr bwMode="auto">
              <a:xfrm>
                <a:off x="3145" y="2925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9" name="Rectangle 2340"/>
              <p:cNvSpPr>
                <a:spLocks noChangeArrowheads="1"/>
              </p:cNvSpPr>
              <p:nvPr/>
            </p:nvSpPr>
            <p:spPr bwMode="auto">
              <a:xfrm>
                <a:off x="3145" y="2926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0" name="Rectangle 2341"/>
              <p:cNvSpPr>
                <a:spLocks noChangeArrowheads="1"/>
              </p:cNvSpPr>
              <p:nvPr/>
            </p:nvSpPr>
            <p:spPr bwMode="auto">
              <a:xfrm>
                <a:off x="3145" y="2926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1" name="Rectangle 2342"/>
              <p:cNvSpPr>
                <a:spLocks noChangeArrowheads="1"/>
              </p:cNvSpPr>
              <p:nvPr/>
            </p:nvSpPr>
            <p:spPr bwMode="auto">
              <a:xfrm>
                <a:off x="3145" y="2926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2" name="Rectangle 2343"/>
              <p:cNvSpPr>
                <a:spLocks noChangeArrowheads="1"/>
              </p:cNvSpPr>
              <p:nvPr/>
            </p:nvSpPr>
            <p:spPr bwMode="auto">
              <a:xfrm>
                <a:off x="3145" y="2927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3" name="Rectangle 2344"/>
              <p:cNvSpPr>
                <a:spLocks noChangeArrowheads="1"/>
              </p:cNvSpPr>
              <p:nvPr/>
            </p:nvSpPr>
            <p:spPr bwMode="auto">
              <a:xfrm>
                <a:off x="3145" y="2927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4" name="Rectangle 2345"/>
              <p:cNvSpPr>
                <a:spLocks noChangeArrowheads="1"/>
              </p:cNvSpPr>
              <p:nvPr/>
            </p:nvSpPr>
            <p:spPr bwMode="auto">
              <a:xfrm>
                <a:off x="3145" y="2927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5" name="Rectangle 2346"/>
              <p:cNvSpPr>
                <a:spLocks noChangeArrowheads="1"/>
              </p:cNvSpPr>
              <p:nvPr/>
            </p:nvSpPr>
            <p:spPr bwMode="auto">
              <a:xfrm>
                <a:off x="3145" y="2928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6" name="Rectangle 2347"/>
              <p:cNvSpPr>
                <a:spLocks noChangeArrowheads="1"/>
              </p:cNvSpPr>
              <p:nvPr/>
            </p:nvSpPr>
            <p:spPr bwMode="auto">
              <a:xfrm>
                <a:off x="3145" y="2928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7" name="Rectangle 2348"/>
              <p:cNvSpPr>
                <a:spLocks noChangeArrowheads="1"/>
              </p:cNvSpPr>
              <p:nvPr/>
            </p:nvSpPr>
            <p:spPr bwMode="auto">
              <a:xfrm>
                <a:off x="3145" y="2929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8" name="Rectangle 2349"/>
              <p:cNvSpPr>
                <a:spLocks noChangeArrowheads="1"/>
              </p:cNvSpPr>
              <p:nvPr/>
            </p:nvSpPr>
            <p:spPr bwMode="auto">
              <a:xfrm>
                <a:off x="3145" y="2929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9" name="Rectangle 2350"/>
              <p:cNvSpPr>
                <a:spLocks noChangeArrowheads="1"/>
              </p:cNvSpPr>
              <p:nvPr/>
            </p:nvSpPr>
            <p:spPr bwMode="auto">
              <a:xfrm>
                <a:off x="3145" y="2929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0" name="Rectangle 2351"/>
              <p:cNvSpPr>
                <a:spLocks noChangeArrowheads="1"/>
              </p:cNvSpPr>
              <p:nvPr/>
            </p:nvSpPr>
            <p:spPr bwMode="auto">
              <a:xfrm>
                <a:off x="3145" y="2930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1" name="Rectangle 2352"/>
              <p:cNvSpPr>
                <a:spLocks noChangeArrowheads="1"/>
              </p:cNvSpPr>
              <p:nvPr/>
            </p:nvSpPr>
            <p:spPr bwMode="auto">
              <a:xfrm>
                <a:off x="3145" y="2930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2" name="Oval 2353"/>
              <p:cNvSpPr>
                <a:spLocks noChangeArrowheads="1"/>
              </p:cNvSpPr>
              <p:nvPr/>
            </p:nvSpPr>
            <p:spPr bwMode="auto">
              <a:xfrm>
                <a:off x="3146" y="2902"/>
                <a:ext cx="28" cy="29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3" name="Rectangle 2354"/>
              <p:cNvSpPr>
                <a:spLocks noChangeArrowheads="1"/>
              </p:cNvSpPr>
              <p:nvPr/>
            </p:nvSpPr>
            <p:spPr bwMode="auto">
              <a:xfrm>
                <a:off x="3014" y="2767"/>
                <a:ext cx="29" cy="1"/>
              </a:xfrm>
              <a:prstGeom prst="rect">
                <a:avLst/>
              </a:prstGeom>
              <a:solidFill>
                <a:srgbClr val="9B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4" name="Rectangle 2355"/>
              <p:cNvSpPr>
                <a:spLocks noChangeArrowheads="1"/>
              </p:cNvSpPr>
              <p:nvPr/>
            </p:nvSpPr>
            <p:spPr bwMode="auto">
              <a:xfrm>
                <a:off x="3014" y="2768"/>
                <a:ext cx="29" cy="1"/>
              </a:xfrm>
              <a:prstGeom prst="rect">
                <a:avLst/>
              </a:prstGeom>
              <a:solidFill>
                <a:srgbClr val="9A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5" name="Rectangle 2356"/>
              <p:cNvSpPr>
                <a:spLocks noChangeArrowheads="1"/>
              </p:cNvSpPr>
              <p:nvPr/>
            </p:nvSpPr>
            <p:spPr bwMode="auto">
              <a:xfrm>
                <a:off x="3014" y="2769"/>
                <a:ext cx="29" cy="1"/>
              </a:xfrm>
              <a:prstGeom prst="rect">
                <a:avLst/>
              </a:prstGeom>
              <a:solidFill>
                <a:srgbClr val="9A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6" name="Rectangle 2357"/>
              <p:cNvSpPr>
                <a:spLocks noChangeArrowheads="1"/>
              </p:cNvSpPr>
              <p:nvPr/>
            </p:nvSpPr>
            <p:spPr bwMode="auto">
              <a:xfrm>
                <a:off x="3014" y="2770"/>
                <a:ext cx="29" cy="1"/>
              </a:xfrm>
              <a:prstGeom prst="rect">
                <a:avLst/>
              </a:prstGeom>
              <a:solidFill>
                <a:srgbClr val="99C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7" name="Rectangle 2358"/>
              <p:cNvSpPr>
                <a:spLocks noChangeArrowheads="1"/>
              </p:cNvSpPr>
              <p:nvPr/>
            </p:nvSpPr>
            <p:spPr bwMode="auto">
              <a:xfrm>
                <a:off x="3014" y="2770"/>
                <a:ext cx="29" cy="1"/>
              </a:xfrm>
              <a:prstGeom prst="rect">
                <a:avLst/>
              </a:prstGeom>
              <a:solidFill>
                <a:srgbClr val="99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8" name="Rectangle 2359"/>
              <p:cNvSpPr>
                <a:spLocks noChangeArrowheads="1"/>
              </p:cNvSpPr>
              <p:nvPr/>
            </p:nvSpPr>
            <p:spPr bwMode="auto">
              <a:xfrm>
                <a:off x="3014" y="2771"/>
                <a:ext cx="29" cy="1"/>
              </a:xfrm>
              <a:prstGeom prst="rect">
                <a:avLst/>
              </a:prstGeom>
              <a:solidFill>
                <a:srgbClr val="99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9" name="Rectangle 2360"/>
              <p:cNvSpPr>
                <a:spLocks noChangeArrowheads="1"/>
              </p:cNvSpPr>
              <p:nvPr/>
            </p:nvSpPr>
            <p:spPr bwMode="auto">
              <a:xfrm>
                <a:off x="3014" y="2771"/>
                <a:ext cx="29" cy="1"/>
              </a:xfrm>
              <a:prstGeom prst="rect">
                <a:avLst/>
              </a:prstGeom>
              <a:solidFill>
                <a:srgbClr val="98B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0" name="Rectangle 2361"/>
              <p:cNvSpPr>
                <a:spLocks noChangeArrowheads="1"/>
              </p:cNvSpPr>
              <p:nvPr/>
            </p:nvSpPr>
            <p:spPr bwMode="auto">
              <a:xfrm>
                <a:off x="3014" y="2771"/>
                <a:ext cx="29" cy="1"/>
              </a:xfrm>
              <a:prstGeom prst="rect">
                <a:avLst/>
              </a:prstGeom>
              <a:solidFill>
                <a:srgbClr val="98B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1" name="Rectangle 2362"/>
              <p:cNvSpPr>
                <a:spLocks noChangeArrowheads="1"/>
              </p:cNvSpPr>
              <p:nvPr/>
            </p:nvSpPr>
            <p:spPr bwMode="auto">
              <a:xfrm>
                <a:off x="3014" y="2772"/>
                <a:ext cx="29" cy="1"/>
              </a:xfrm>
              <a:prstGeom prst="rect">
                <a:avLst/>
              </a:prstGeom>
              <a:solidFill>
                <a:srgbClr val="97B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2" name="Rectangle 2363"/>
              <p:cNvSpPr>
                <a:spLocks noChangeArrowheads="1"/>
              </p:cNvSpPr>
              <p:nvPr/>
            </p:nvSpPr>
            <p:spPr bwMode="auto">
              <a:xfrm>
                <a:off x="3014" y="2772"/>
                <a:ext cx="29" cy="1"/>
              </a:xfrm>
              <a:prstGeom prst="rect">
                <a:avLst/>
              </a:prstGeom>
              <a:solidFill>
                <a:srgbClr val="97B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3" name="Rectangle 2364"/>
              <p:cNvSpPr>
                <a:spLocks noChangeArrowheads="1"/>
              </p:cNvSpPr>
              <p:nvPr/>
            </p:nvSpPr>
            <p:spPr bwMode="auto">
              <a:xfrm>
                <a:off x="3014" y="2773"/>
                <a:ext cx="29" cy="1"/>
              </a:xfrm>
              <a:prstGeom prst="rect">
                <a:avLst/>
              </a:prstGeom>
              <a:solidFill>
                <a:srgbClr val="96B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4" name="Rectangle 2365"/>
              <p:cNvSpPr>
                <a:spLocks noChangeArrowheads="1"/>
              </p:cNvSpPr>
              <p:nvPr/>
            </p:nvSpPr>
            <p:spPr bwMode="auto">
              <a:xfrm>
                <a:off x="3014" y="2773"/>
                <a:ext cx="29" cy="1"/>
              </a:xfrm>
              <a:prstGeom prst="rect">
                <a:avLst/>
              </a:prstGeom>
              <a:solidFill>
                <a:srgbClr val="95B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5" name="Rectangle 2366"/>
              <p:cNvSpPr>
                <a:spLocks noChangeArrowheads="1"/>
              </p:cNvSpPr>
              <p:nvPr/>
            </p:nvSpPr>
            <p:spPr bwMode="auto">
              <a:xfrm>
                <a:off x="3014" y="2774"/>
                <a:ext cx="29" cy="1"/>
              </a:xfrm>
              <a:prstGeom prst="rect">
                <a:avLst/>
              </a:prstGeom>
              <a:solidFill>
                <a:srgbClr val="94B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6" name="Rectangle 2367"/>
              <p:cNvSpPr>
                <a:spLocks noChangeArrowheads="1"/>
              </p:cNvSpPr>
              <p:nvPr/>
            </p:nvSpPr>
            <p:spPr bwMode="auto">
              <a:xfrm>
                <a:off x="3014" y="2774"/>
                <a:ext cx="29" cy="1"/>
              </a:xfrm>
              <a:prstGeom prst="rect">
                <a:avLst/>
              </a:prstGeom>
              <a:solidFill>
                <a:srgbClr val="93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7" name="Rectangle 2368"/>
              <p:cNvSpPr>
                <a:spLocks noChangeArrowheads="1"/>
              </p:cNvSpPr>
              <p:nvPr/>
            </p:nvSpPr>
            <p:spPr bwMode="auto">
              <a:xfrm>
                <a:off x="3014" y="2774"/>
                <a:ext cx="29" cy="1"/>
              </a:xfrm>
              <a:prstGeom prst="rect">
                <a:avLst/>
              </a:prstGeom>
              <a:solidFill>
                <a:srgbClr val="92B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8" name="Rectangle 2369"/>
              <p:cNvSpPr>
                <a:spLocks noChangeArrowheads="1"/>
              </p:cNvSpPr>
              <p:nvPr/>
            </p:nvSpPr>
            <p:spPr bwMode="auto">
              <a:xfrm>
                <a:off x="3014" y="2775"/>
                <a:ext cx="29" cy="1"/>
              </a:xfrm>
              <a:prstGeom prst="rect">
                <a:avLst/>
              </a:prstGeom>
              <a:solidFill>
                <a:srgbClr val="92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9" name="Rectangle 2370"/>
              <p:cNvSpPr>
                <a:spLocks noChangeArrowheads="1"/>
              </p:cNvSpPr>
              <p:nvPr/>
            </p:nvSpPr>
            <p:spPr bwMode="auto">
              <a:xfrm>
                <a:off x="3014" y="2775"/>
                <a:ext cx="29" cy="1"/>
              </a:xfrm>
              <a:prstGeom prst="rect">
                <a:avLst/>
              </a:prstGeom>
              <a:solidFill>
                <a:srgbClr val="91B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0" name="Rectangle 2371"/>
              <p:cNvSpPr>
                <a:spLocks noChangeArrowheads="1"/>
              </p:cNvSpPr>
              <p:nvPr/>
            </p:nvSpPr>
            <p:spPr bwMode="auto">
              <a:xfrm>
                <a:off x="3014" y="2775"/>
                <a:ext cx="29" cy="1"/>
              </a:xfrm>
              <a:prstGeom prst="rect">
                <a:avLst/>
              </a:prstGeom>
              <a:solidFill>
                <a:srgbClr val="90B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1" name="Rectangle 2372"/>
              <p:cNvSpPr>
                <a:spLocks noChangeArrowheads="1"/>
              </p:cNvSpPr>
              <p:nvPr/>
            </p:nvSpPr>
            <p:spPr bwMode="auto">
              <a:xfrm>
                <a:off x="3014" y="2776"/>
                <a:ext cx="29" cy="1"/>
              </a:xfrm>
              <a:prstGeom prst="rect">
                <a:avLst/>
              </a:prstGeom>
              <a:solidFill>
                <a:srgbClr val="8F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2" name="Rectangle 2373"/>
              <p:cNvSpPr>
                <a:spLocks noChangeArrowheads="1"/>
              </p:cNvSpPr>
              <p:nvPr/>
            </p:nvSpPr>
            <p:spPr bwMode="auto">
              <a:xfrm>
                <a:off x="3014" y="2776"/>
                <a:ext cx="29" cy="1"/>
              </a:xfrm>
              <a:prstGeom prst="rect">
                <a:avLst/>
              </a:prstGeom>
              <a:solidFill>
                <a:srgbClr val="8EB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3" name="Rectangle 2374"/>
              <p:cNvSpPr>
                <a:spLocks noChangeArrowheads="1"/>
              </p:cNvSpPr>
              <p:nvPr/>
            </p:nvSpPr>
            <p:spPr bwMode="auto">
              <a:xfrm>
                <a:off x="3014" y="2776"/>
                <a:ext cx="29" cy="1"/>
              </a:xfrm>
              <a:prstGeom prst="rect">
                <a:avLst/>
              </a:prstGeom>
              <a:solidFill>
                <a:srgbClr val="8D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4" name="Rectangle 2375"/>
              <p:cNvSpPr>
                <a:spLocks noChangeArrowheads="1"/>
              </p:cNvSpPr>
              <p:nvPr/>
            </p:nvSpPr>
            <p:spPr bwMode="auto">
              <a:xfrm>
                <a:off x="3014" y="2777"/>
                <a:ext cx="29" cy="1"/>
              </a:xfrm>
              <a:prstGeom prst="rect">
                <a:avLst/>
              </a:prstGeom>
              <a:solidFill>
                <a:srgbClr val="8CB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5" name="Rectangle 2376"/>
              <p:cNvSpPr>
                <a:spLocks noChangeArrowheads="1"/>
              </p:cNvSpPr>
              <p:nvPr/>
            </p:nvSpPr>
            <p:spPr bwMode="auto">
              <a:xfrm>
                <a:off x="3014" y="2777"/>
                <a:ext cx="29" cy="1"/>
              </a:xfrm>
              <a:prstGeom prst="rect">
                <a:avLst/>
              </a:prstGeom>
              <a:solidFill>
                <a:srgbClr val="8BB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6" name="Rectangle 2377"/>
              <p:cNvSpPr>
                <a:spLocks noChangeArrowheads="1"/>
              </p:cNvSpPr>
              <p:nvPr/>
            </p:nvSpPr>
            <p:spPr bwMode="auto">
              <a:xfrm>
                <a:off x="3014" y="2777"/>
                <a:ext cx="29" cy="1"/>
              </a:xfrm>
              <a:prstGeom prst="rect">
                <a:avLst/>
              </a:prstGeom>
              <a:solidFill>
                <a:srgbClr val="8AB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7" name="Rectangle 2378"/>
              <p:cNvSpPr>
                <a:spLocks noChangeArrowheads="1"/>
              </p:cNvSpPr>
              <p:nvPr/>
            </p:nvSpPr>
            <p:spPr bwMode="auto">
              <a:xfrm>
                <a:off x="3014" y="2778"/>
                <a:ext cx="29" cy="1"/>
              </a:xfrm>
              <a:prstGeom prst="rect">
                <a:avLst/>
              </a:prstGeom>
              <a:solidFill>
                <a:srgbClr val="89B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8" name="Rectangle 2379"/>
              <p:cNvSpPr>
                <a:spLocks noChangeArrowheads="1"/>
              </p:cNvSpPr>
              <p:nvPr/>
            </p:nvSpPr>
            <p:spPr bwMode="auto">
              <a:xfrm>
                <a:off x="3014" y="2778"/>
                <a:ext cx="29" cy="1"/>
              </a:xfrm>
              <a:prstGeom prst="rect">
                <a:avLst/>
              </a:prstGeom>
              <a:solidFill>
                <a:srgbClr val="87B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9" name="Rectangle 2380"/>
              <p:cNvSpPr>
                <a:spLocks noChangeArrowheads="1"/>
              </p:cNvSpPr>
              <p:nvPr/>
            </p:nvSpPr>
            <p:spPr bwMode="auto">
              <a:xfrm>
                <a:off x="3014" y="2778"/>
                <a:ext cx="29" cy="1"/>
              </a:xfrm>
              <a:prstGeom prst="rect">
                <a:avLst/>
              </a:prstGeom>
              <a:solidFill>
                <a:srgbClr val="86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0" name="Rectangle 2381"/>
              <p:cNvSpPr>
                <a:spLocks noChangeArrowheads="1"/>
              </p:cNvSpPr>
              <p:nvPr/>
            </p:nvSpPr>
            <p:spPr bwMode="auto">
              <a:xfrm>
                <a:off x="3014" y="2779"/>
                <a:ext cx="29" cy="1"/>
              </a:xfrm>
              <a:prstGeom prst="rect">
                <a:avLst/>
              </a:prstGeom>
              <a:solidFill>
                <a:srgbClr val="85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1" name="Rectangle 2382"/>
              <p:cNvSpPr>
                <a:spLocks noChangeArrowheads="1"/>
              </p:cNvSpPr>
              <p:nvPr/>
            </p:nvSpPr>
            <p:spPr bwMode="auto">
              <a:xfrm>
                <a:off x="3014" y="2779"/>
                <a:ext cx="29" cy="1"/>
              </a:xfrm>
              <a:prstGeom prst="rect">
                <a:avLst/>
              </a:prstGeom>
              <a:solidFill>
                <a:srgbClr val="83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2" name="Rectangle 2383"/>
              <p:cNvSpPr>
                <a:spLocks noChangeArrowheads="1"/>
              </p:cNvSpPr>
              <p:nvPr/>
            </p:nvSpPr>
            <p:spPr bwMode="auto">
              <a:xfrm>
                <a:off x="3014" y="2779"/>
                <a:ext cx="29" cy="1"/>
              </a:xfrm>
              <a:prstGeom prst="rect">
                <a:avLst/>
              </a:prstGeom>
              <a:solidFill>
                <a:srgbClr val="82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3" name="Rectangle 2384"/>
              <p:cNvSpPr>
                <a:spLocks noChangeArrowheads="1"/>
              </p:cNvSpPr>
              <p:nvPr/>
            </p:nvSpPr>
            <p:spPr bwMode="auto">
              <a:xfrm>
                <a:off x="3014" y="2780"/>
                <a:ext cx="29" cy="1"/>
              </a:xfrm>
              <a:prstGeom prst="rect">
                <a:avLst/>
              </a:prstGeom>
              <a:solidFill>
                <a:srgbClr val="81A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4" name="Rectangle 2385"/>
              <p:cNvSpPr>
                <a:spLocks noChangeArrowheads="1"/>
              </p:cNvSpPr>
              <p:nvPr/>
            </p:nvSpPr>
            <p:spPr bwMode="auto">
              <a:xfrm>
                <a:off x="3014" y="2780"/>
                <a:ext cx="29" cy="1"/>
              </a:xfrm>
              <a:prstGeom prst="rect">
                <a:avLst/>
              </a:prstGeom>
              <a:solidFill>
                <a:srgbClr val="7FA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5" name="Rectangle 2386"/>
              <p:cNvSpPr>
                <a:spLocks noChangeArrowheads="1"/>
              </p:cNvSpPr>
              <p:nvPr/>
            </p:nvSpPr>
            <p:spPr bwMode="auto">
              <a:xfrm>
                <a:off x="3014" y="2780"/>
                <a:ext cx="29" cy="1"/>
              </a:xfrm>
              <a:prstGeom prst="rect">
                <a:avLst/>
              </a:prstGeom>
              <a:solidFill>
                <a:srgbClr val="7EA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6" name="Rectangle 2387"/>
              <p:cNvSpPr>
                <a:spLocks noChangeArrowheads="1"/>
              </p:cNvSpPr>
              <p:nvPr/>
            </p:nvSpPr>
            <p:spPr bwMode="auto">
              <a:xfrm>
                <a:off x="3014" y="2781"/>
                <a:ext cx="29" cy="1"/>
              </a:xfrm>
              <a:prstGeom prst="rect">
                <a:avLst/>
              </a:prstGeom>
              <a:solidFill>
                <a:srgbClr val="7CA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7" name="Rectangle 2388"/>
              <p:cNvSpPr>
                <a:spLocks noChangeArrowheads="1"/>
              </p:cNvSpPr>
              <p:nvPr/>
            </p:nvSpPr>
            <p:spPr bwMode="auto">
              <a:xfrm>
                <a:off x="3014" y="2781"/>
                <a:ext cx="29" cy="1"/>
              </a:xfrm>
              <a:prstGeom prst="rect">
                <a:avLst/>
              </a:prstGeom>
              <a:solidFill>
                <a:srgbClr val="7BA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8" name="Rectangle 2389"/>
              <p:cNvSpPr>
                <a:spLocks noChangeArrowheads="1"/>
              </p:cNvSpPr>
              <p:nvPr/>
            </p:nvSpPr>
            <p:spPr bwMode="auto">
              <a:xfrm>
                <a:off x="3014" y="2782"/>
                <a:ext cx="29" cy="1"/>
              </a:xfrm>
              <a:prstGeom prst="rect">
                <a:avLst/>
              </a:prstGeom>
              <a:solidFill>
                <a:srgbClr val="79A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9" name="Rectangle 2390"/>
              <p:cNvSpPr>
                <a:spLocks noChangeArrowheads="1"/>
              </p:cNvSpPr>
              <p:nvPr/>
            </p:nvSpPr>
            <p:spPr bwMode="auto">
              <a:xfrm>
                <a:off x="3014" y="2782"/>
                <a:ext cx="29" cy="1"/>
              </a:xfrm>
              <a:prstGeom prst="rect">
                <a:avLst/>
              </a:prstGeom>
              <a:solidFill>
                <a:srgbClr val="77A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0" name="Rectangle 2391"/>
              <p:cNvSpPr>
                <a:spLocks noChangeArrowheads="1"/>
              </p:cNvSpPr>
              <p:nvPr/>
            </p:nvSpPr>
            <p:spPr bwMode="auto">
              <a:xfrm>
                <a:off x="3014" y="2782"/>
                <a:ext cx="29" cy="1"/>
              </a:xfrm>
              <a:prstGeom prst="rect">
                <a:avLst/>
              </a:prstGeom>
              <a:solidFill>
                <a:srgbClr val="75A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1" name="Rectangle 2392"/>
              <p:cNvSpPr>
                <a:spLocks noChangeArrowheads="1"/>
              </p:cNvSpPr>
              <p:nvPr/>
            </p:nvSpPr>
            <p:spPr bwMode="auto">
              <a:xfrm>
                <a:off x="3014" y="2783"/>
                <a:ext cx="29" cy="1"/>
              </a:xfrm>
              <a:prstGeom prst="rect">
                <a:avLst/>
              </a:prstGeom>
              <a:solidFill>
                <a:srgbClr val="73A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2" name="Rectangle 2393"/>
              <p:cNvSpPr>
                <a:spLocks noChangeArrowheads="1"/>
              </p:cNvSpPr>
              <p:nvPr/>
            </p:nvSpPr>
            <p:spPr bwMode="auto">
              <a:xfrm>
                <a:off x="3014" y="2783"/>
                <a:ext cx="29" cy="1"/>
              </a:xfrm>
              <a:prstGeom prst="rect">
                <a:avLst/>
              </a:prstGeom>
              <a:solidFill>
                <a:srgbClr val="72A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3" name="Rectangle 2394"/>
              <p:cNvSpPr>
                <a:spLocks noChangeArrowheads="1"/>
              </p:cNvSpPr>
              <p:nvPr/>
            </p:nvSpPr>
            <p:spPr bwMode="auto">
              <a:xfrm>
                <a:off x="3014" y="2783"/>
                <a:ext cx="29" cy="1"/>
              </a:xfrm>
              <a:prstGeom prst="rect">
                <a:avLst/>
              </a:prstGeom>
              <a:solidFill>
                <a:srgbClr val="7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4" name="Rectangle 2395"/>
              <p:cNvSpPr>
                <a:spLocks noChangeArrowheads="1"/>
              </p:cNvSpPr>
              <p:nvPr/>
            </p:nvSpPr>
            <p:spPr bwMode="auto">
              <a:xfrm>
                <a:off x="3014" y="2784"/>
                <a:ext cx="29" cy="1"/>
              </a:xfrm>
              <a:prstGeom prst="rect">
                <a:avLst/>
              </a:prstGeom>
              <a:solidFill>
                <a:srgbClr val="6E9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5" name="Rectangle 2396"/>
              <p:cNvSpPr>
                <a:spLocks noChangeArrowheads="1"/>
              </p:cNvSpPr>
              <p:nvPr/>
            </p:nvSpPr>
            <p:spPr bwMode="auto">
              <a:xfrm>
                <a:off x="3014" y="2784"/>
                <a:ext cx="29" cy="1"/>
              </a:xfrm>
              <a:prstGeom prst="rect">
                <a:avLst/>
              </a:prstGeom>
              <a:solidFill>
                <a:srgbClr val="6D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6" name="Rectangle 2397"/>
              <p:cNvSpPr>
                <a:spLocks noChangeArrowheads="1"/>
              </p:cNvSpPr>
              <p:nvPr/>
            </p:nvSpPr>
            <p:spPr bwMode="auto">
              <a:xfrm>
                <a:off x="3014" y="2784"/>
                <a:ext cx="29" cy="1"/>
              </a:xfrm>
              <a:prstGeom prst="rect">
                <a:avLst/>
              </a:prstGeom>
              <a:solidFill>
                <a:srgbClr val="6B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7" name="Rectangle 2398"/>
              <p:cNvSpPr>
                <a:spLocks noChangeArrowheads="1"/>
              </p:cNvSpPr>
              <p:nvPr/>
            </p:nvSpPr>
            <p:spPr bwMode="auto">
              <a:xfrm>
                <a:off x="3014" y="2785"/>
                <a:ext cx="29" cy="1"/>
              </a:xfrm>
              <a:prstGeom prst="rect">
                <a:avLst/>
              </a:prstGeom>
              <a:solidFill>
                <a:srgbClr val="699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8" name="Rectangle 2399"/>
              <p:cNvSpPr>
                <a:spLocks noChangeArrowheads="1"/>
              </p:cNvSpPr>
              <p:nvPr/>
            </p:nvSpPr>
            <p:spPr bwMode="auto">
              <a:xfrm>
                <a:off x="3014" y="2785"/>
                <a:ext cx="29" cy="1"/>
              </a:xfrm>
              <a:prstGeom prst="rect">
                <a:avLst/>
              </a:prstGeom>
              <a:solidFill>
                <a:srgbClr val="689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9" name="Rectangle 2400"/>
              <p:cNvSpPr>
                <a:spLocks noChangeArrowheads="1"/>
              </p:cNvSpPr>
              <p:nvPr/>
            </p:nvSpPr>
            <p:spPr bwMode="auto">
              <a:xfrm>
                <a:off x="3014" y="2785"/>
                <a:ext cx="29" cy="1"/>
              </a:xfrm>
              <a:prstGeom prst="rect">
                <a:avLst/>
              </a:prstGeom>
              <a:solidFill>
                <a:srgbClr val="669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0" name="Rectangle 2401"/>
              <p:cNvSpPr>
                <a:spLocks noChangeArrowheads="1"/>
              </p:cNvSpPr>
              <p:nvPr/>
            </p:nvSpPr>
            <p:spPr bwMode="auto">
              <a:xfrm>
                <a:off x="3014" y="2786"/>
                <a:ext cx="29" cy="1"/>
              </a:xfrm>
              <a:prstGeom prst="rect">
                <a:avLst/>
              </a:prstGeom>
              <a:solidFill>
                <a:srgbClr val="649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1" name="Rectangle 2402"/>
              <p:cNvSpPr>
                <a:spLocks noChangeArrowheads="1"/>
              </p:cNvSpPr>
              <p:nvPr/>
            </p:nvSpPr>
            <p:spPr bwMode="auto">
              <a:xfrm>
                <a:off x="3014" y="2786"/>
                <a:ext cx="29" cy="1"/>
              </a:xfrm>
              <a:prstGeom prst="rect">
                <a:avLst/>
              </a:prstGeom>
              <a:solidFill>
                <a:srgbClr val="629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2" name="Rectangle 2403"/>
              <p:cNvSpPr>
                <a:spLocks noChangeArrowheads="1"/>
              </p:cNvSpPr>
              <p:nvPr/>
            </p:nvSpPr>
            <p:spPr bwMode="auto">
              <a:xfrm>
                <a:off x="3014" y="2786"/>
                <a:ext cx="29" cy="1"/>
              </a:xfrm>
              <a:prstGeom prst="rect">
                <a:avLst/>
              </a:prstGeom>
              <a:solidFill>
                <a:srgbClr val="6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3" name="Rectangle 2404"/>
              <p:cNvSpPr>
                <a:spLocks noChangeArrowheads="1"/>
              </p:cNvSpPr>
              <p:nvPr/>
            </p:nvSpPr>
            <p:spPr bwMode="auto">
              <a:xfrm>
                <a:off x="3014" y="2787"/>
                <a:ext cx="29" cy="1"/>
              </a:xfrm>
              <a:prstGeom prst="rect">
                <a:avLst/>
              </a:prstGeom>
              <a:solidFill>
                <a:srgbClr val="5E9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4" name="Rectangle 2405"/>
              <p:cNvSpPr>
                <a:spLocks noChangeArrowheads="1"/>
              </p:cNvSpPr>
              <p:nvPr/>
            </p:nvSpPr>
            <p:spPr bwMode="auto">
              <a:xfrm>
                <a:off x="3014" y="2787"/>
                <a:ext cx="29" cy="1"/>
              </a:xfrm>
              <a:prstGeom prst="rect">
                <a:avLst/>
              </a:prstGeom>
              <a:solidFill>
                <a:srgbClr val="5D9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5" name="Rectangle 2406"/>
              <p:cNvSpPr>
                <a:spLocks noChangeArrowheads="1"/>
              </p:cNvSpPr>
              <p:nvPr/>
            </p:nvSpPr>
            <p:spPr bwMode="auto">
              <a:xfrm>
                <a:off x="3014" y="2787"/>
                <a:ext cx="29" cy="1"/>
              </a:xfrm>
              <a:prstGeom prst="rect">
                <a:avLst/>
              </a:prstGeom>
              <a:solidFill>
                <a:srgbClr val="5B9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6" name="Rectangle 2407"/>
              <p:cNvSpPr>
                <a:spLocks noChangeArrowheads="1"/>
              </p:cNvSpPr>
              <p:nvPr/>
            </p:nvSpPr>
            <p:spPr bwMode="auto">
              <a:xfrm>
                <a:off x="3014" y="2788"/>
                <a:ext cx="29" cy="1"/>
              </a:xfrm>
              <a:prstGeom prst="rect">
                <a:avLst/>
              </a:prstGeom>
              <a:solidFill>
                <a:srgbClr val="59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7" name="Rectangle 2408"/>
              <p:cNvSpPr>
                <a:spLocks noChangeArrowheads="1"/>
              </p:cNvSpPr>
              <p:nvPr/>
            </p:nvSpPr>
            <p:spPr bwMode="auto">
              <a:xfrm>
                <a:off x="3014" y="2788"/>
                <a:ext cx="29" cy="1"/>
              </a:xfrm>
              <a:prstGeom prst="rect">
                <a:avLst/>
              </a:prstGeom>
              <a:solidFill>
                <a:srgbClr val="58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8" name="Rectangle 2409"/>
              <p:cNvSpPr>
                <a:spLocks noChangeArrowheads="1"/>
              </p:cNvSpPr>
              <p:nvPr/>
            </p:nvSpPr>
            <p:spPr bwMode="auto">
              <a:xfrm>
                <a:off x="3014" y="2788"/>
                <a:ext cx="29" cy="1"/>
              </a:xfrm>
              <a:prstGeom prst="rect">
                <a:avLst/>
              </a:prstGeom>
              <a:solidFill>
                <a:srgbClr val="568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9" name="Rectangle 2410"/>
              <p:cNvSpPr>
                <a:spLocks noChangeArrowheads="1"/>
              </p:cNvSpPr>
              <p:nvPr/>
            </p:nvSpPr>
            <p:spPr bwMode="auto">
              <a:xfrm>
                <a:off x="3014" y="2789"/>
                <a:ext cx="29" cy="1"/>
              </a:xfrm>
              <a:prstGeom prst="rect">
                <a:avLst/>
              </a:prstGeom>
              <a:solidFill>
                <a:srgbClr val="548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0" name="Rectangle 2411"/>
              <p:cNvSpPr>
                <a:spLocks noChangeArrowheads="1"/>
              </p:cNvSpPr>
              <p:nvPr/>
            </p:nvSpPr>
            <p:spPr bwMode="auto">
              <a:xfrm>
                <a:off x="3014" y="2789"/>
                <a:ext cx="29" cy="1"/>
              </a:xfrm>
              <a:prstGeom prst="rect">
                <a:avLst/>
              </a:prstGeom>
              <a:solidFill>
                <a:srgbClr val="538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1" name="Rectangle 2412"/>
              <p:cNvSpPr>
                <a:spLocks noChangeArrowheads="1"/>
              </p:cNvSpPr>
              <p:nvPr/>
            </p:nvSpPr>
            <p:spPr bwMode="auto">
              <a:xfrm>
                <a:off x="3014" y="2789"/>
                <a:ext cx="29" cy="1"/>
              </a:xfrm>
              <a:prstGeom prst="rect">
                <a:avLst/>
              </a:prstGeom>
              <a:solidFill>
                <a:srgbClr val="528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2" name="Rectangle 2413"/>
              <p:cNvSpPr>
                <a:spLocks noChangeArrowheads="1"/>
              </p:cNvSpPr>
              <p:nvPr/>
            </p:nvSpPr>
            <p:spPr bwMode="auto">
              <a:xfrm>
                <a:off x="3014" y="2790"/>
                <a:ext cx="29" cy="1"/>
              </a:xfrm>
              <a:prstGeom prst="rect">
                <a:avLst/>
              </a:prstGeom>
              <a:solidFill>
                <a:srgbClr val="508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3" name="Rectangle 2414"/>
              <p:cNvSpPr>
                <a:spLocks noChangeArrowheads="1"/>
              </p:cNvSpPr>
              <p:nvPr/>
            </p:nvSpPr>
            <p:spPr bwMode="auto">
              <a:xfrm>
                <a:off x="3014" y="2790"/>
                <a:ext cx="29" cy="1"/>
              </a:xfrm>
              <a:prstGeom prst="rect">
                <a:avLst/>
              </a:prstGeom>
              <a:solidFill>
                <a:srgbClr val="4E8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4" name="Rectangle 2415"/>
              <p:cNvSpPr>
                <a:spLocks noChangeArrowheads="1"/>
              </p:cNvSpPr>
              <p:nvPr/>
            </p:nvSpPr>
            <p:spPr bwMode="auto">
              <a:xfrm>
                <a:off x="3014" y="2790"/>
                <a:ext cx="29" cy="1"/>
              </a:xfrm>
              <a:prstGeom prst="rect">
                <a:avLst/>
              </a:prstGeom>
              <a:solidFill>
                <a:srgbClr val="4D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1" name="Group 2617"/>
            <p:cNvGrpSpPr>
              <a:grpSpLocks/>
            </p:cNvGrpSpPr>
            <p:nvPr/>
          </p:nvGrpSpPr>
          <p:grpSpPr bwMode="auto">
            <a:xfrm>
              <a:off x="3014" y="2768"/>
              <a:ext cx="803" cy="746"/>
              <a:chOff x="3014" y="2768"/>
              <a:chExt cx="803" cy="746"/>
            </a:xfrm>
          </p:grpSpPr>
          <p:sp>
            <p:nvSpPr>
              <p:cNvPr id="2955" name="Rectangle 2417"/>
              <p:cNvSpPr>
                <a:spLocks noChangeArrowheads="1"/>
              </p:cNvSpPr>
              <p:nvPr/>
            </p:nvSpPr>
            <p:spPr bwMode="auto">
              <a:xfrm>
                <a:off x="3014" y="2791"/>
                <a:ext cx="29" cy="1"/>
              </a:xfrm>
              <a:prstGeom prst="rect">
                <a:avLst/>
              </a:prstGeom>
              <a:solidFill>
                <a:srgbClr val="4C8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6" name="Rectangle 2418"/>
              <p:cNvSpPr>
                <a:spLocks noChangeArrowheads="1"/>
              </p:cNvSpPr>
              <p:nvPr/>
            </p:nvSpPr>
            <p:spPr bwMode="auto">
              <a:xfrm>
                <a:off x="3014" y="2791"/>
                <a:ext cx="29" cy="1"/>
              </a:xfrm>
              <a:prstGeom prst="rect">
                <a:avLst/>
              </a:prstGeom>
              <a:solidFill>
                <a:srgbClr val="4B8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7" name="Rectangle 2419"/>
              <p:cNvSpPr>
                <a:spLocks noChangeArrowheads="1"/>
              </p:cNvSpPr>
              <p:nvPr/>
            </p:nvSpPr>
            <p:spPr bwMode="auto">
              <a:xfrm>
                <a:off x="3014" y="2791"/>
                <a:ext cx="29" cy="1"/>
              </a:xfrm>
              <a:prstGeom prst="rect">
                <a:avLst/>
              </a:prstGeom>
              <a:solidFill>
                <a:srgbClr val="4985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8" name="Rectangle 2420"/>
              <p:cNvSpPr>
                <a:spLocks noChangeArrowheads="1"/>
              </p:cNvSpPr>
              <p:nvPr/>
            </p:nvSpPr>
            <p:spPr bwMode="auto">
              <a:xfrm>
                <a:off x="3014" y="2792"/>
                <a:ext cx="29" cy="1"/>
              </a:xfrm>
              <a:prstGeom prst="rect">
                <a:avLst/>
              </a:prstGeom>
              <a:solidFill>
                <a:srgbClr val="488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9" name="Rectangle 2421"/>
              <p:cNvSpPr>
                <a:spLocks noChangeArrowheads="1"/>
              </p:cNvSpPr>
              <p:nvPr/>
            </p:nvSpPr>
            <p:spPr bwMode="auto">
              <a:xfrm>
                <a:off x="3014" y="2792"/>
                <a:ext cx="29" cy="1"/>
              </a:xfrm>
              <a:prstGeom prst="rect">
                <a:avLst/>
              </a:prstGeom>
              <a:solidFill>
                <a:srgbClr val="478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0" name="Rectangle 2422"/>
              <p:cNvSpPr>
                <a:spLocks noChangeArrowheads="1"/>
              </p:cNvSpPr>
              <p:nvPr/>
            </p:nvSpPr>
            <p:spPr bwMode="auto">
              <a:xfrm>
                <a:off x="3014" y="2793"/>
                <a:ext cx="29" cy="1"/>
              </a:xfrm>
              <a:prstGeom prst="rect">
                <a:avLst/>
              </a:prstGeom>
              <a:solidFill>
                <a:srgbClr val="468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1" name="Rectangle 2423"/>
              <p:cNvSpPr>
                <a:spLocks noChangeArrowheads="1"/>
              </p:cNvSpPr>
              <p:nvPr/>
            </p:nvSpPr>
            <p:spPr bwMode="auto">
              <a:xfrm>
                <a:off x="3014" y="2793"/>
                <a:ext cx="29" cy="1"/>
              </a:xfrm>
              <a:prstGeom prst="rect">
                <a:avLst/>
              </a:prstGeom>
              <a:solidFill>
                <a:srgbClr val="45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2" name="Rectangle 2424"/>
              <p:cNvSpPr>
                <a:spLocks noChangeArrowheads="1"/>
              </p:cNvSpPr>
              <p:nvPr/>
            </p:nvSpPr>
            <p:spPr bwMode="auto">
              <a:xfrm>
                <a:off x="3014" y="2794"/>
                <a:ext cx="29" cy="1"/>
              </a:xfrm>
              <a:prstGeom prst="rect">
                <a:avLst/>
              </a:prstGeom>
              <a:solidFill>
                <a:srgbClr val="448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3" name="Rectangle 2425"/>
              <p:cNvSpPr>
                <a:spLocks noChangeArrowheads="1"/>
              </p:cNvSpPr>
              <p:nvPr/>
            </p:nvSpPr>
            <p:spPr bwMode="auto">
              <a:xfrm>
                <a:off x="3014" y="2794"/>
                <a:ext cx="29" cy="1"/>
              </a:xfrm>
              <a:prstGeom prst="rect">
                <a:avLst/>
              </a:prstGeom>
              <a:solidFill>
                <a:srgbClr val="43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4" name="Rectangle 2426"/>
              <p:cNvSpPr>
                <a:spLocks noChangeArrowheads="1"/>
              </p:cNvSpPr>
              <p:nvPr/>
            </p:nvSpPr>
            <p:spPr bwMode="auto">
              <a:xfrm>
                <a:off x="3014" y="2794"/>
                <a:ext cx="29" cy="1"/>
              </a:xfrm>
              <a:prstGeom prst="rect">
                <a:avLst/>
              </a:prstGeom>
              <a:solidFill>
                <a:srgbClr val="42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5" name="Rectangle 2427"/>
              <p:cNvSpPr>
                <a:spLocks noChangeArrowheads="1"/>
              </p:cNvSpPr>
              <p:nvPr/>
            </p:nvSpPr>
            <p:spPr bwMode="auto">
              <a:xfrm>
                <a:off x="3014" y="2795"/>
                <a:ext cx="29" cy="1"/>
              </a:xfrm>
              <a:prstGeom prst="rect">
                <a:avLst/>
              </a:prstGeom>
              <a:solidFill>
                <a:srgbClr val="418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6" name="Rectangle 2428"/>
              <p:cNvSpPr>
                <a:spLocks noChangeArrowheads="1"/>
              </p:cNvSpPr>
              <p:nvPr/>
            </p:nvSpPr>
            <p:spPr bwMode="auto">
              <a:xfrm>
                <a:off x="3014" y="2795"/>
                <a:ext cx="29" cy="1"/>
              </a:xfrm>
              <a:prstGeom prst="rect">
                <a:avLst/>
              </a:prstGeom>
              <a:solidFill>
                <a:srgbClr val="418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7" name="Rectangle 2429"/>
              <p:cNvSpPr>
                <a:spLocks noChangeArrowheads="1"/>
              </p:cNvSpPr>
              <p:nvPr/>
            </p:nvSpPr>
            <p:spPr bwMode="auto">
              <a:xfrm>
                <a:off x="3014" y="2795"/>
                <a:ext cx="29" cy="1"/>
              </a:xfrm>
              <a:prstGeom prst="rect">
                <a:avLst/>
              </a:prstGeom>
              <a:solidFill>
                <a:srgbClr val="40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8" name="Rectangle 2430"/>
              <p:cNvSpPr>
                <a:spLocks noChangeArrowheads="1"/>
              </p:cNvSpPr>
              <p:nvPr/>
            </p:nvSpPr>
            <p:spPr bwMode="auto">
              <a:xfrm>
                <a:off x="3014" y="2796"/>
                <a:ext cx="29" cy="1"/>
              </a:xfrm>
              <a:prstGeom prst="rect">
                <a:avLst/>
              </a:prstGeom>
              <a:solidFill>
                <a:srgbClr val="3F8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9" name="Oval 2431"/>
              <p:cNvSpPr>
                <a:spLocks noChangeArrowheads="1"/>
              </p:cNvSpPr>
              <p:nvPr/>
            </p:nvSpPr>
            <p:spPr bwMode="auto">
              <a:xfrm>
                <a:off x="3015" y="2768"/>
                <a:ext cx="28" cy="28"/>
              </a:xfrm>
              <a:prstGeom prst="ellipse">
                <a:avLst/>
              </a:prstGeom>
              <a:noFill/>
              <a:ln w="3175" cap="flat">
                <a:solidFill>
                  <a:srgbClr val="66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0" name="Rectangle 2432"/>
              <p:cNvSpPr>
                <a:spLocks noChangeArrowheads="1"/>
              </p:cNvSpPr>
              <p:nvPr/>
            </p:nvSpPr>
            <p:spPr bwMode="auto">
              <a:xfrm>
                <a:off x="3221" y="3499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1" name="Rectangle 2433"/>
              <p:cNvSpPr>
                <a:spLocks noChangeArrowheads="1"/>
              </p:cNvSpPr>
              <p:nvPr/>
            </p:nvSpPr>
            <p:spPr bwMode="auto">
              <a:xfrm>
                <a:off x="3221" y="3500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2" name="Rectangle 2434"/>
              <p:cNvSpPr>
                <a:spLocks noChangeArrowheads="1"/>
              </p:cNvSpPr>
              <p:nvPr/>
            </p:nvSpPr>
            <p:spPr bwMode="auto">
              <a:xfrm>
                <a:off x="3221" y="3500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3" name="Rectangle 2435"/>
              <p:cNvSpPr>
                <a:spLocks noChangeArrowheads="1"/>
              </p:cNvSpPr>
              <p:nvPr/>
            </p:nvSpPr>
            <p:spPr bwMode="auto">
              <a:xfrm>
                <a:off x="3221" y="3501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4" name="Rectangle 2436"/>
              <p:cNvSpPr>
                <a:spLocks noChangeArrowheads="1"/>
              </p:cNvSpPr>
              <p:nvPr/>
            </p:nvSpPr>
            <p:spPr bwMode="auto">
              <a:xfrm>
                <a:off x="3221" y="3501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5" name="Rectangle 2437"/>
              <p:cNvSpPr>
                <a:spLocks noChangeArrowheads="1"/>
              </p:cNvSpPr>
              <p:nvPr/>
            </p:nvSpPr>
            <p:spPr bwMode="auto">
              <a:xfrm>
                <a:off x="3221" y="3502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6" name="Rectangle 2438"/>
              <p:cNvSpPr>
                <a:spLocks noChangeArrowheads="1"/>
              </p:cNvSpPr>
              <p:nvPr/>
            </p:nvSpPr>
            <p:spPr bwMode="auto">
              <a:xfrm>
                <a:off x="3221" y="3502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7" name="Rectangle 2439"/>
              <p:cNvSpPr>
                <a:spLocks noChangeArrowheads="1"/>
              </p:cNvSpPr>
              <p:nvPr/>
            </p:nvSpPr>
            <p:spPr bwMode="auto">
              <a:xfrm>
                <a:off x="3221" y="3502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8" name="Rectangle 2440"/>
              <p:cNvSpPr>
                <a:spLocks noChangeArrowheads="1"/>
              </p:cNvSpPr>
              <p:nvPr/>
            </p:nvSpPr>
            <p:spPr bwMode="auto">
              <a:xfrm>
                <a:off x="3221" y="3503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9" name="Rectangle 2441"/>
              <p:cNvSpPr>
                <a:spLocks noChangeArrowheads="1"/>
              </p:cNvSpPr>
              <p:nvPr/>
            </p:nvSpPr>
            <p:spPr bwMode="auto">
              <a:xfrm>
                <a:off x="3221" y="3503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0" name="Rectangle 2442"/>
              <p:cNvSpPr>
                <a:spLocks noChangeArrowheads="1"/>
              </p:cNvSpPr>
              <p:nvPr/>
            </p:nvSpPr>
            <p:spPr bwMode="auto">
              <a:xfrm>
                <a:off x="3221" y="3503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1" name="Rectangle 2443"/>
              <p:cNvSpPr>
                <a:spLocks noChangeArrowheads="1"/>
              </p:cNvSpPr>
              <p:nvPr/>
            </p:nvSpPr>
            <p:spPr bwMode="auto">
              <a:xfrm>
                <a:off x="3221" y="3504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2" name="Rectangle 2444"/>
              <p:cNvSpPr>
                <a:spLocks noChangeArrowheads="1"/>
              </p:cNvSpPr>
              <p:nvPr/>
            </p:nvSpPr>
            <p:spPr bwMode="auto">
              <a:xfrm>
                <a:off x="3221" y="3504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3" name="Rectangle 2445"/>
              <p:cNvSpPr>
                <a:spLocks noChangeArrowheads="1"/>
              </p:cNvSpPr>
              <p:nvPr/>
            </p:nvSpPr>
            <p:spPr bwMode="auto">
              <a:xfrm>
                <a:off x="3221" y="3504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4" name="Rectangle 2446"/>
              <p:cNvSpPr>
                <a:spLocks noChangeArrowheads="1"/>
              </p:cNvSpPr>
              <p:nvPr/>
            </p:nvSpPr>
            <p:spPr bwMode="auto">
              <a:xfrm>
                <a:off x="3221" y="3505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5" name="Rectangle 2447"/>
              <p:cNvSpPr>
                <a:spLocks noChangeArrowheads="1"/>
              </p:cNvSpPr>
              <p:nvPr/>
            </p:nvSpPr>
            <p:spPr bwMode="auto">
              <a:xfrm>
                <a:off x="3221" y="3505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6" name="Rectangle 2448"/>
              <p:cNvSpPr>
                <a:spLocks noChangeArrowheads="1"/>
              </p:cNvSpPr>
              <p:nvPr/>
            </p:nvSpPr>
            <p:spPr bwMode="auto">
              <a:xfrm>
                <a:off x="3221" y="3505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7" name="Rectangle 2449"/>
              <p:cNvSpPr>
                <a:spLocks noChangeArrowheads="1"/>
              </p:cNvSpPr>
              <p:nvPr/>
            </p:nvSpPr>
            <p:spPr bwMode="auto">
              <a:xfrm>
                <a:off x="3221" y="3506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8" name="Rectangle 2450"/>
              <p:cNvSpPr>
                <a:spLocks noChangeArrowheads="1"/>
              </p:cNvSpPr>
              <p:nvPr/>
            </p:nvSpPr>
            <p:spPr bwMode="auto">
              <a:xfrm>
                <a:off x="3221" y="3506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9" name="Rectangle 2451"/>
              <p:cNvSpPr>
                <a:spLocks noChangeArrowheads="1"/>
              </p:cNvSpPr>
              <p:nvPr/>
            </p:nvSpPr>
            <p:spPr bwMode="auto">
              <a:xfrm>
                <a:off x="3221" y="3506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0" name="Rectangle 2452"/>
              <p:cNvSpPr>
                <a:spLocks noChangeArrowheads="1"/>
              </p:cNvSpPr>
              <p:nvPr/>
            </p:nvSpPr>
            <p:spPr bwMode="auto">
              <a:xfrm>
                <a:off x="3221" y="3507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1" name="Rectangle 2453"/>
              <p:cNvSpPr>
                <a:spLocks noChangeArrowheads="1"/>
              </p:cNvSpPr>
              <p:nvPr/>
            </p:nvSpPr>
            <p:spPr bwMode="auto">
              <a:xfrm>
                <a:off x="3221" y="3507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2" name="Rectangle 2454"/>
              <p:cNvSpPr>
                <a:spLocks noChangeArrowheads="1"/>
              </p:cNvSpPr>
              <p:nvPr/>
            </p:nvSpPr>
            <p:spPr bwMode="auto">
              <a:xfrm>
                <a:off x="3221" y="3507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3" name="Rectangle 2455"/>
              <p:cNvSpPr>
                <a:spLocks noChangeArrowheads="1"/>
              </p:cNvSpPr>
              <p:nvPr/>
            </p:nvSpPr>
            <p:spPr bwMode="auto">
              <a:xfrm>
                <a:off x="3221" y="3508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4" name="Rectangle 2456"/>
              <p:cNvSpPr>
                <a:spLocks noChangeArrowheads="1"/>
              </p:cNvSpPr>
              <p:nvPr/>
            </p:nvSpPr>
            <p:spPr bwMode="auto">
              <a:xfrm>
                <a:off x="3221" y="3508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5" name="Rectangle 2457"/>
              <p:cNvSpPr>
                <a:spLocks noChangeArrowheads="1"/>
              </p:cNvSpPr>
              <p:nvPr/>
            </p:nvSpPr>
            <p:spPr bwMode="auto">
              <a:xfrm>
                <a:off x="3221" y="3508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6" name="Rectangle 2458"/>
              <p:cNvSpPr>
                <a:spLocks noChangeArrowheads="1"/>
              </p:cNvSpPr>
              <p:nvPr/>
            </p:nvSpPr>
            <p:spPr bwMode="auto">
              <a:xfrm>
                <a:off x="3221" y="3509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7" name="Rectangle 2459"/>
              <p:cNvSpPr>
                <a:spLocks noChangeArrowheads="1"/>
              </p:cNvSpPr>
              <p:nvPr/>
            </p:nvSpPr>
            <p:spPr bwMode="auto">
              <a:xfrm>
                <a:off x="3221" y="3509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8" name="Rectangle 2460"/>
              <p:cNvSpPr>
                <a:spLocks noChangeArrowheads="1"/>
              </p:cNvSpPr>
              <p:nvPr/>
            </p:nvSpPr>
            <p:spPr bwMode="auto">
              <a:xfrm>
                <a:off x="3221" y="3510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9" name="Rectangle 2461"/>
              <p:cNvSpPr>
                <a:spLocks noChangeArrowheads="1"/>
              </p:cNvSpPr>
              <p:nvPr/>
            </p:nvSpPr>
            <p:spPr bwMode="auto">
              <a:xfrm>
                <a:off x="3221" y="3510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0" name="Rectangle 2462"/>
              <p:cNvSpPr>
                <a:spLocks noChangeArrowheads="1"/>
              </p:cNvSpPr>
              <p:nvPr/>
            </p:nvSpPr>
            <p:spPr bwMode="auto">
              <a:xfrm>
                <a:off x="3221" y="3510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1" name="Rectangle 2463"/>
              <p:cNvSpPr>
                <a:spLocks noChangeArrowheads="1"/>
              </p:cNvSpPr>
              <p:nvPr/>
            </p:nvSpPr>
            <p:spPr bwMode="auto">
              <a:xfrm>
                <a:off x="3221" y="3511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2" name="Rectangle 2464"/>
              <p:cNvSpPr>
                <a:spLocks noChangeArrowheads="1"/>
              </p:cNvSpPr>
              <p:nvPr/>
            </p:nvSpPr>
            <p:spPr bwMode="auto">
              <a:xfrm>
                <a:off x="3221" y="3511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3" name="Rectangle 2465"/>
              <p:cNvSpPr>
                <a:spLocks noChangeArrowheads="1"/>
              </p:cNvSpPr>
              <p:nvPr/>
            </p:nvSpPr>
            <p:spPr bwMode="auto">
              <a:xfrm>
                <a:off x="3221" y="3511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4" name="Rectangle 2466"/>
              <p:cNvSpPr>
                <a:spLocks noChangeArrowheads="1"/>
              </p:cNvSpPr>
              <p:nvPr/>
            </p:nvSpPr>
            <p:spPr bwMode="auto">
              <a:xfrm>
                <a:off x="3221" y="3512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5" name="Rectangle 2467"/>
              <p:cNvSpPr>
                <a:spLocks noChangeArrowheads="1"/>
              </p:cNvSpPr>
              <p:nvPr/>
            </p:nvSpPr>
            <p:spPr bwMode="auto">
              <a:xfrm>
                <a:off x="3221" y="3512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6" name="Rectangle 2468"/>
              <p:cNvSpPr>
                <a:spLocks noChangeArrowheads="1"/>
              </p:cNvSpPr>
              <p:nvPr/>
            </p:nvSpPr>
            <p:spPr bwMode="auto">
              <a:xfrm>
                <a:off x="3221" y="3512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7" name="Rectangle 2469"/>
              <p:cNvSpPr>
                <a:spLocks noChangeArrowheads="1"/>
              </p:cNvSpPr>
              <p:nvPr/>
            </p:nvSpPr>
            <p:spPr bwMode="auto">
              <a:xfrm>
                <a:off x="3221" y="3513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8" name="Rectangle 2470"/>
              <p:cNvSpPr>
                <a:spLocks noChangeArrowheads="1"/>
              </p:cNvSpPr>
              <p:nvPr/>
            </p:nvSpPr>
            <p:spPr bwMode="auto">
              <a:xfrm>
                <a:off x="3221" y="3513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9" name="Rectangle 2471"/>
              <p:cNvSpPr>
                <a:spLocks noChangeArrowheads="1"/>
              </p:cNvSpPr>
              <p:nvPr/>
            </p:nvSpPr>
            <p:spPr bwMode="auto">
              <a:xfrm>
                <a:off x="3221" y="3513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0" name="Oval 2472"/>
              <p:cNvSpPr>
                <a:spLocks noChangeArrowheads="1"/>
              </p:cNvSpPr>
              <p:nvPr/>
            </p:nvSpPr>
            <p:spPr bwMode="auto">
              <a:xfrm>
                <a:off x="3221" y="3499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1" name="Rectangle 2473"/>
              <p:cNvSpPr>
                <a:spLocks noChangeArrowheads="1"/>
              </p:cNvSpPr>
              <p:nvPr/>
            </p:nvSpPr>
            <p:spPr bwMode="auto">
              <a:xfrm>
                <a:off x="3391" y="342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2" name="Rectangle 2474"/>
              <p:cNvSpPr>
                <a:spLocks noChangeArrowheads="1"/>
              </p:cNvSpPr>
              <p:nvPr/>
            </p:nvSpPr>
            <p:spPr bwMode="auto">
              <a:xfrm>
                <a:off x="3391" y="3420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3" name="Rectangle 2475"/>
              <p:cNvSpPr>
                <a:spLocks noChangeArrowheads="1"/>
              </p:cNvSpPr>
              <p:nvPr/>
            </p:nvSpPr>
            <p:spPr bwMode="auto">
              <a:xfrm>
                <a:off x="3391" y="3421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4" name="Rectangle 2476"/>
              <p:cNvSpPr>
                <a:spLocks noChangeArrowheads="1"/>
              </p:cNvSpPr>
              <p:nvPr/>
            </p:nvSpPr>
            <p:spPr bwMode="auto">
              <a:xfrm>
                <a:off x="3391" y="3422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5" name="Rectangle 2477"/>
              <p:cNvSpPr>
                <a:spLocks noChangeArrowheads="1"/>
              </p:cNvSpPr>
              <p:nvPr/>
            </p:nvSpPr>
            <p:spPr bwMode="auto">
              <a:xfrm>
                <a:off x="3391" y="3422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6" name="Rectangle 2478"/>
              <p:cNvSpPr>
                <a:spLocks noChangeArrowheads="1"/>
              </p:cNvSpPr>
              <p:nvPr/>
            </p:nvSpPr>
            <p:spPr bwMode="auto">
              <a:xfrm>
                <a:off x="3391" y="3422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7" name="Rectangle 2479"/>
              <p:cNvSpPr>
                <a:spLocks noChangeArrowheads="1"/>
              </p:cNvSpPr>
              <p:nvPr/>
            </p:nvSpPr>
            <p:spPr bwMode="auto">
              <a:xfrm>
                <a:off x="3391" y="3423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8" name="Rectangle 2480"/>
              <p:cNvSpPr>
                <a:spLocks noChangeArrowheads="1"/>
              </p:cNvSpPr>
              <p:nvPr/>
            </p:nvSpPr>
            <p:spPr bwMode="auto">
              <a:xfrm>
                <a:off x="3391" y="3423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9" name="Rectangle 2481"/>
              <p:cNvSpPr>
                <a:spLocks noChangeArrowheads="1"/>
              </p:cNvSpPr>
              <p:nvPr/>
            </p:nvSpPr>
            <p:spPr bwMode="auto">
              <a:xfrm>
                <a:off x="3391" y="342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0" name="Rectangle 2482"/>
              <p:cNvSpPr>
                <a:spLocks noChangeArrowheads="1"/>
              </p:cNvSpPr>
              <p:nvPr/>
            </p:nvSpPr>
            <p:spPr bwMode="auto">
              <a:xfrm>
                <a:off x="3391" y="3424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1" name="Rectangle 2483"/>
              <p:cNvSpPr>
                <a:spLocks noChangeArrowheads="1"/>
              </p:cNvSpPr>
              <p:nvPr/>
            </p:nvSpPr>
            <p:spPr bwMode="auto">
              <a:xfrm>
                <a:off x="3391" y="3424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2" name="Rectangle 2484"/>
              <p:cNvSpPr>
                <a:spLocks noChangeArrowheads="1"/>
              </p:cNvSpPr>
              <p:nvPr/>
            </p:nvSpPr>
            <p:spPr bwMode="auto">
              <a:xfrm>
                <a:off x="3391" y="342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3" name="Rectangle 2485"/>
              <p:cNvSpPr>
                <a:spLocks noChangeArrowheads="1"/>
              </p:cNvSpPr>
              <p:nvPr/>
            </p:nvSpPr>
            <p:spPr bwMode="auto">
              <a:xfrm>
                <a:off x="3391" y="3425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4" name="Rectangle 2486"/>
              <p:cNvSpPr>
                <a:spLocks noChangeArrowheads="1"/>
              </p:cNvSpPr>
              <p:nvPr/>
            </p:nvSpPr>
            <p:spPr bwMode="auto">
              <a:xfrm>
                <a:off x="3391" y="3425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5" name="Rectangle 2487"/>
              <p:cNvSpPr>
                <a:spLocks noChangeArrowheads="1"/>
              </p:cNvSpPr>
              <p:nvPr/>
            </p:nvSpPr>
            <p:spPr bwMode="auto">
              <a:xfrm>
                <a:off x="3391" y="342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6" name="Rectangle 2488"/>
              <p:cNvSpPr>
                <a:spLocks noChangeArrowheads="1"/>
              </p:cNvSpPr>
              <p:nvPr/>
            </p:nvSpPr>
            <p:spPr bwMode="auto">
              <a:xfrm>
                <a:off x="3391" y="3426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7" name="Rectangle 2489"/>
              <p:cNvSpPr>
                <a:spLocks noChangeArrowheads="1"/>
              </p:cNvSpPr>
              <p:nvPr/>
            </p:nvSpPr>
            <p:spPr bwMode="auto">
              <a:xfrm>
                <a:off x="3391" y="3426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8" name="Rectangle 2490"/>
              <p:cNvSpPr>
                <a:spLocks noChangeArrowheads="1"/>
              </p:cNvSpPr>
              <p:nvPr/>
            </p:nvSpPr>
            <p:spPr bwMode="auto">
              <a:xfrm>
                <a:off x="3391" y="342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9" name="Rectangle 2491"/>
              <p:cNvSpPr>
                <a:spLocks noChangeArrowheads="1"/>
              </p:cNvSpPr>
              <p:nvPr/>
            </p:nvSpPr>
            <p:spPr bwMode="auto">
              <a:xfrm>
                <a:off x="3391" y="3427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0" name="Rectangle 2492"/>
              <p:cNvSpPr>
                <a:spLocks noChangeArrowheads="1"/>
              </p:cNvSpPr>
              <p:nvPr/>
            </p:nvSpPr>
            <p:spPr bwMode="auto">
              <a:xfrm>
                <a:off x="3391" y="3427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1" name="Rectangle 2493"/>
              <p:cNvSpPr>
                <a:spLocks noChangeArrowheads="1"/>
              </p:cNvSpPr>
              <p:nvPr/>
            </p:nvSpPr>
            <p:spPr bwMode="auto">
              <a:xfrm>
                <a:off x="3391" y="342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2" name="Rectangle 2494"/>
              <p:cNvSpPr>
                <a:spLocks noChangeArrowheads="1"/>
              </p:cNvSpPr>
              <p:nvPr/>
            </p:nvSpPr>
            <p:spPr bwMode="auto">
              <a:xfrm>
                <a:off x="3391" y="3428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3" name="Rectangle 2495"/>
              <p:cNvSpPr>
                <a:spLocks noChangeArrowheads="1"/>
              </p:cNvSpPr>
              <p:nvPr/>
            </p:nvSpPr>
            <p:spPr bwMode="auto">
              <a:xfrm>
                <a:off x="3391" y="3428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4" name="Rectangle 2496"/>
              <p:cNvSpPr>
                <a:spLocks noChangeArrowheads="1"/>
              </p:cNvSpPr>
              <p:nvPr/>
            </p:nvSpPr>
            <p:spPr bwMode="auto">
              <a:xfrm>
                <a:off x="3391" y="342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5" name="Rectangle 2497"/>
              <p:cNvSpPr>
                <a:spLocks noChangeArrowheads="1"/>
              </p:cNvSpPr>
              <p:nvPr/>
            </p:nvSpPr>
            <p:spPr bwMode="auto">
              <a:xfrm>
                <a:off x="3391" y="3429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6" name="Rectangle 2498"/>
              <p:cNvSpPr>
                <a:spLocks noChangeArrowheads="1"/>
              </p:cNvSpPr>
              <p:nvPr/>
            </p:nvSpPr>
            <p:spPr bwMode="auto">
              <a:xfrm>
                <a:off x="3391" y="3429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7" name="Rectangle 2499"/>
              <p:cNvSpPr>
                <a:spLocks noChangeArrowheads="1"/>
              </p:cNvSpPr>
              <p:nvPr/>
            </p:nvSpPr>
            <p:spPr bwMode="auto">
              <a:xfrm>
                <a:off x="3391" y="343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8" name="Rectangle 2500"/>
              <p:cNvSpPr>
                <a:spLocks noChangeArrowheads="1"/>
              </p:cNvSpPr>
              <p:nvPr/>
            </p:nvSpPr>
            <p:spPr bwMode="auto">
              <a:xfrm>
                <a:off x="3391" y="3430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9" name="Rectangle 2501"/>
              <p:cNvSpPr>
                <a:spLocks noChangeArrowheads="1"/>
              </p:cNvSpPr>
              <p:nvPr/>
            </p:nvSpPr>
            <p:spPr bwMode="auto">
              <a:xfrm>
                <a:off x="3391" y="3430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0" name="Rectangle 2502"/>
              <p:cNvSpPr>
                <a:spLocks noChangeArrowheads="1"/>
              </p:cNvSpPr>
              <p:nvPr/>
            </p:nvSpPr>
            <p:spPr bwMode="auto">
              <a:xfrm>
                <a:off x="3391" y="343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1" name="Rectangle 2503"/>
              <p:cNvSpPr>
                <a:spLocks noChangeArrowheads="1"/>
              </p:cNvSpPr>
              <p:nvPr/>
            </p:nvSpPr>
            <p:spPr bwMode="auto">
              <a:xfrm>
                <a:off x="3391" y="3431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2" name="Rectangle 2504"/>
              <p:cNvSpPr>
                <a:spLocks noChangeArrowheads="1"/>
              </p:cNvSpPr>
              <p:nvPr/>
            </p:nvSpPr>
            <p:spPr bwMode="auto">
              <a:xfrm>
                <a:off x="3391" y="3431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3" name="Rectangle 2505"/>
              <p:cNvSpPr>
                <a:spLocks noChangeArrowheads="1"/>
              </p:cNvSpPr>
              <p:nvPr/>
            </p:nvSpPr>
            <p:spPr bwMode="auto">
              <a:xfrm>
                <a:off x="3391" y="343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4" name="Rectangle 2506"/>
              <p:cNvSpPr>
                <a:spLocks noChangeArrowheads="1"/>
              </p:cNvSpPr>
              <p:nvPr/>
            </p:nvSpPr>
            <p:spPr bwMode="auto">
              <a:xfrm>
                <a:off x="3391" y="3432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5" name="Rectangle 2507"/>
              <p:cNvSpPr>
                <a:spLocks noChangeArrowheads="1"/>
              </p:cNvSpPr>
              <p:nvPr/>
            </p:nvSpPr>
            <p:spPr bwMode="auto">
              <a:xfrm>
                <a:off x="3391" y="3432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6" name="Rectangle 2508"/>
              <p:cNvSpPr>
                <a:spLocks noChangeArrowheads="1"/>
              </p:cNvSpPr>
              <p:nvPr/>
            </p:nvSpPr>
            <p:spPr bwMode="auto">
              <a:xfrm>
                <a:off x="3391" y="3433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7" name="Rectangle 2509"/>
              <p:cNvSpPr>
                <a:spLocks noChangeArrowheads="1"/>
              </p:cNvSpPr>
              <p:nvPr/>
            </p:nvSpPr>
            <p:spPr bwMode="auto">
              <a:xfrm>
                <a:off x="3391" y="3433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8" name="Rectangle 2510"/>
              <p:cNvSpPr>
                <a:spLocks noChangeArrowheads="1"/>
              </p:cNvSpPr>
              <p:nvPr/>
            </p:nvSpPr>
            <p:spPr bwMode="auto">
              <a:xfrm>
                <a:off x="3391" y="3433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9" name="Rectangle 2511"/>
              <p:cNvSpPr>
                <a:spLocks noChangeArrowheads="1"/>
              </p:cNvSpPr>
              <p:nvPr/>
            </p:nvSpPr>
            <p:spPr bwMode="auto">
              <a:xfrm>
                <a:off x="3391" y="3434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0" name="Rectangle 2512"/>
              <p:cNvSpPr>
                <a:spLocks noChangeArrowheads="1"/>
              </p:cNvSpPr>
              <p:nvPr/>
            </p:nvSpPr>
            <p:spPr bwMode="auto">
              <a:xfrm>
                <a:off x="3391" y="3434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1" name="Oval 2513"/>
              <p:cNvSpPr>
                <a:spLocks noChangeArrowheads="1"/>
              </p:cNvSpPr>
              <p:nvPr/>
            </p:nvSpPr>
            <p:spPr bwMode="auto">
              <a:xfrm>
                <a:off x="3392" y="3420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2" name="Rectangle 2514"/>
              <p:cNvSpPr>
                <a:spLocks noChangeArrowheads="1"/>
              </p:cNvSpPr>
              <p:nvPr/>
            </p:nvSpPr>
            <p:spPr bwMode="auto">
              <a:xfrm>
                <a:off x="3571" y="338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3" name="Rectangle 2515"/>
              <p:cNvSpPr>
                <a:spLocks noChangeArrowheads="1"/>
              </p:cNvSpPr>
              <p:nvPr/>
            </p:nvSpPr>
            <p:spPr bwMode="auto">
              <a:xfrm>
                <a:off x="3571" y="338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4" name="Rectangle 2516"/>
              <p:cNvSpPr>
                <a:spLocks noChangeArrowheads="1"/>
              </p:cNvSpPr>
              <p:nvPr/>
            </p:nvSpPr>
            <p:spPr bwMode="auto">
              <a:xfrm>
                <a:off x="3571" y="338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5" name="Rectangle 2517"/>
              <p:cNvSpPr>
                <a:spLocks noChangeArrowheads="1"/>
              </p:cNvSpPr>
              <p:nvPr/>
            </p:nvSpPr>
            <p:spPr bwMode="auto">
              <a:xfrm>
                <a:off x="3571" y="338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6" name="Rectangle 2518"/>
              <p:cNvSpPr>
                <a:spLocks noChangeArrowheads="1"/>
              </p:cNvSpPr>
              <p:nvPr/>
            </p:nvSpPr>
            <p:spPr bwMode="auto">
              <a:xfrm>
                <a:off x="3571" y="338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7" name="Rectangle 2519"/>
              <p:cNvSpPr>
                <a:spLocks noChangeArrowheads="1"/>
              </p:cNvSpPr>
              <p:nvPr/>
            </p:nvSpPr>
            <p:spPr bwMode="auto">
              <a:xfrm>
                <a:off x="3571" y="339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8" name="Rectangle 2520"/>
              <p:cNvSpPr>
                <a:spLocks noChangeArrowheads="1"/>
              </p:cNvSpPr>
              <p:nvPr/>
            </p:nvSpPr>
            <p:spPr bwMode="auto">
              <a:xfrm>
                <a:off x="3571" y="339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9" name="Rectangle 2521"/>
              <p:cNvSpPr>
                <a:spLocks noChangeArrowheads="1"/>
              </p:cNvSpPr>
              <p:nvPr/>
            </p:nvSpPr>
            <p:spPr bwMode="auto">
              <a:xfrm>
                <a:off x="3571" y="339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0" name="Rectangle 2522"/>
              <p:cNvSpPr>
                <a:spLocks noChangeArrowheads="1"/>
              </p:cNvSpPr>
              <p:nvPr/>
            </p:nvSpPr>
            <p:spPr bwMode="auto">
              <a:xfrm>
                <a:off x="3571" y="339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1" name="Rectangle 2523"/>
              <p:cNvSpPr>
                <a:spLocks noChangeArrowheads="1"/>
              </p:cNvSpPr>
              <p:nvPr/>
            </p:nvSpPr>
            <p:spPr bwMode="auto">
              <a:xfrm>
                <a:off x="3571" y="339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2" name="Rectangle 2524"/>
              <p:cNvSpPr>
                <a:spLocks noChangeArrowheads="1"/>
              </p:cNvSpPr>
              <p:nvPr/>
            </p:nvSpPr>
            <p:spPr bwMode="auto">
              <a:xfrm>
                <a:off x="3571" y="3392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3" name="Rectangle 2525"/>
              <p:cNvSpPr>
                <a:spLocks noChangeArrowheads="1"/>
              </p:cNvSpPr>
              <p:nvPr/>
            </p:nvSpPr>
            <p:spPr bwMode="auto">
              <a:xfrm>
                <a:off x="3571" y="339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4" name="Rectangle 2526"/>
              <p:cNvSpPr>
                <a:spLocks noChangeArrowheads="1"/>
              </p:cNvSpPr>
              <p:nvPr/>
            </p:nvSpPr>
            <p:spPr bwMode="auto">
              <a:xfrm>
                <a:off x="3571" y="339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5" name="Rectangle 2527"/>
              <p:cNvSpPr>
                <a:spLocks noChangeArrowheads="1"/>
              </p:cNvSpPr>
              <p:nvPr/>
            </p:nvSpPr>
            <p:spPr bwMode="auto">
              <a:xfrm>
                <a:off x="3571" y="3393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6" name="Rectangle 2528"/>
              <p:cNvSpPr>
                <a:spLocks noChangeArrowheads="1"/>
              </p:cNvSpPr>
              <p:nvPr/>
            </p:nvSpPr>
            <p:spPr bwMode="auto">
              <a:xfrm>
                <a:off x="3571" y="339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7" name="Rectangle 2529"/>
              <p:cNvSpPr>
                <a:spLocks noChangeArrowheads="1"/>
              </p:cNvSpPr>
              <p:nvPr/>
            </p:nvSpPr>
            <p:spPr bwMode="auto">
              <a:xfrm>
                <a:off x="3571" y="339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8" name="Rectangle 2530"/>
              <p:cNvSpPr>
                <a:spLocks noChangeArrowheads="1"/>
              </p:cNvSpPr>
              <p:nvPr/>
            </p:nvSpPr>
            <p:spPr bwMode="auto">
              <a:xfrm>
                <a:off x="3571" y="339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9" name="Rectangle 2531"/>
              <p:cNvSpPr>
                <a:spLocks noChangeArrowheads="1"/>
              </p:cNvSpPr>
              <p:nvPr/>
            </p:nvSpPr>
            <p:spPr bwMode="auto">
              <a:xfrm>
                <a:off x="3571" y="339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0" name="Rectangle 2532"/>
              <p:cNvSpPr>
                <a:spLocks noChangeArrowheads="1"/>
              </p:cNvSpPr>
              <p:nvPr/>
            </p:nvSpPr>
            <p:spPr bwMode="auto">
              <a:xfrm>
                <a:off x="3571" y="339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1" name="Rectangle 2533"/>
              <p:cNvSpPr>
                <a:spLocks noChangeArrowheads="1"/>
              </p:cNvSpPr>
              <p:nvPr/>
            </p:nvSpPr>
            <p:spPr bwMode="auto">
              <a:xfrm>
                <a:off x="3571" y="339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2" name="Rectangle 2534"/>
              <p:cNvSpPr>
                <a:spLocks noChangeArrowheads="1"/>
              </p:cNvSpPr>
              <p:nvPr/>
            </p:nvSpPr>
            <p:spPr bwMode="auto">
              <a:xfrm>
                <a:off x="3571" y="339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3" name="Rectangle 2535"/>
              <p:cNvSpPr>
                <a:spLocks noChangeArrowheads="1"/>
              </p:cNvSpPr>
              <p:nvPr/>
            </p:nvSpPr>
            <p:spPr bwMode="auto">
              <a:xfrm>
                <a:off x="3571" y="339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4" name="Rectangle 2536"/>
              <p:cNvSpPr>
                <a:spLocks noChangeArrowheads="1"/>
              </p:cNvSpPr>
              <p:nvPr/>
            </p:nvSpPr>
            <p:spPr bwMode="auto">
              <a:xfrm>
                <a:off x="3571" y="339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5" name="Rectangle 2537"/>
              <p:cNvSpPr>
                <a:spLocks noChangeArrowheads="1"/>
              </p:cNvSpPr>
              <p:nvPr/>
            </p:nvSpPr>
            <p:spPr bwMode="auto">
              <a:xfrm>
                <a:off x="3571" y="339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6" name="Rectangle 2538"/>
              <p:cNvSpPr>
                <a:spLocks noChangeArrowheads="1"/>
              </p:cNvSpPr>
              <p:nvPr/>
            </p:nvSpPr>
            <p:spPr bwMode="auto">
              <a:xfrm>
                <a:off x="3571" y="339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7" name="Rectangle 2539"/>
              <p:cNvSpPr>
                <a:spLocks noChangeArrowheads="1"/>
              </p:cNvSpPr>
              <p:nvPr/>
            </p:nvSpPr>
            <p:spPr bwMode="auto">
              <a:xfrm>
                <a:off x="3571" y="339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8" name="Rectangle 2540"/>
              <p:cNvSpPr>
                <a:spLocks noChangeArrowheads="1"/>
              </p:cNvSpPr>
              <p:nvPr/>
            </p:nvSpPr>
            <p:spPr bwMode="auto">
              <a:xfrm>
                <a:off x="3571" y="339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9" name="Rectangle 2541"/>
              <p:cNvSpPr>
                <a:spLocks noChangeArrowheads="1"/>
              </p:cNvSpPr>
              <p:nvPr/>
            </p:nvSpPr>
            <p:spPr bwMode="auto">
              <a:xfrm>
                <a:off x="3571" y="339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0" name="Rectangle 2542"/>
              <p:cNvSpPr>
                <a:spLocks noChangeArrowheads="1"/>
              </p:cNvSpPr>
              <p:nvPr/>
            </p:nvSpPr>
            <p:spPr bwMode="auto">
              <a:xfrm>
                <a:off x="3571" y="339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1" name="Rectangle 2543"/>
              <p:cNvSpPr>
                <a:spLocks noChangeArrowheads="1"/>
              </p:cNvSpPr>
              <p:nvPr/>
            </p:nvSpPr>
            <p:spPr bwMode="auto">
              <a:xfrm>
                <a:off x="3571" y="339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2" name="Rectangle 2544"/>
              <p:cNvSpPr>
                <a:spLocks noChangeArrowheads="1"/>
              </p:cNvSpPr>
              <p:nvPr/>
            </p:nvSpPr>
            <p:spPr bwMode="auto">
              <a:xfrm>
                <a:off x="3571" y="339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3" name="Rectangle 2545"/>
              <p:cNvSpPr>
                <a:spLocks noChangeArrowheads="1"/>
              </p:cNvSpPr>
              <p:nvPr/>
            </p:nvSpPr>
            <p:spPr bwMode="auto">
              <a:xfrm>
                <a:off x="3571" y="339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4" name="Rectangle 2546"/>
              <p:cNvSpPr>
                <a:spLocks noChangeArrowheads="1"/>
              </p:cNvSpPr>
              <p:nvPr/>
            </p:nvSpPr>
            <p:spPr bwMode="auto">
              <a:xfrm>
                <a:off x="3571" y="339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5" name="Rectangle 2547"/>
              <p:cNvSpPr>
                <a:spLocks noChangeArrowheads="1"/>
              </p:cNvSpPr>
              <p:nvPr/>
            </p:nvSpPr>
            <p:spPr bwMode="auto">
              <a:xfrm>
                <a:off x="3571" y="339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6" name="Rectangle 2548"/>
              <p:cNvSpPr>
                <a:spLocks noChangeArrowheads="1"/>
              </p:cNvSpPr>
              <p:nvPr/>
            </p:nvSpPr>
            <p:spPr bwMode="auto">
              <a:xfrm>
                <a:off x="3571" y="340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7" name="Rectangle 2549"/>
              <p:cNvSpPr>
                <a:spLocks noChangeArrowheads="1"/>
              </p:cNvSpPr>
              <p:nvPr/>
            </p:nvSpPr>
            <p:spPr bwMode="auto">
              <a:xfrm>
                <a:off x="3571" y="340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8" name="Rectangle 2550"/>
              <p:cNvSpPr>
                <a:spLocks noChangeArrowheads="1"/>
              </p:cNvSpPr>
              <p:nvPr/>
            </p:nvSpPr>
            <p:spPr bwMode="auto">
              <a:xfrm>
                <a:off x="3571" y="340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9" name="Rectangle 2551"/>
              <p:cNvSpPr>
                <a:spLocks noChangeArrowheads="1"/>
              </p:cNvSpPr>
              <p:nvPr/>
            </p:nvSpPr>
            <p:spPr bwMode="auto">
              <a:xfrm>
                <a:off x="3571" y="340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0" name="Rectangle 2552"/>
              <p:cNvSpPr>
                <a:spLocks noChangeArrowheads="1"/>
              </p:cNvSpPr>
              <p:nvPr/>
            </p:nvSpPr>
            <p:spPr bwMode="auto">
              <a:xfrm>
                <a:off x="3571" y="340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1" name="Rectangle 2553"/>
              <p:cNvSpPr>
                <a:spLocks noChangeArrowheads="1"/>
              </p:cNvSpPr>
              <p:nvPr/>
            </p:nvSpPr>
            <p:spPr bwMode="auto">
              <a:xfrm>
                <a:off x="3571" y="340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2" name="Oval 2554"/>
              <p:cNvSpPr>
                <a:spLocks noChangeArrowheads="1"/>
              </p:cNvSpPr>
              <p:nvPr/>
            </p:nvSpPr>
            <p:spPr bwMode="auto">
              <a:xfrm>
                <a:off x="3571" y="3387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3" name="Rectangle 2555"/>
              <p:cNvSpPr>
                <a:spLocks noChangeArrowheads="1"/>
              </p:cNvSpPr>
              <p:nvPr/>
            </p:nvSpPr>
            <p:spPr bwMode="auto">
              <a:xfrm>
                <a:off x="3617" y="3214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4" name="Rectangle 2556"/>
              <p:cNvSpPr>
                <a:spLocks noChangeArrowheads="1"/>
              </p:cNvSpPr>
              <p:nvPr/>
            </p:nvSpPr>
            <p:spPr bwMode="auto">
              <a:xfrm>
                <a:off x="3617" y="3215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5" name="Rectangle 2557"/>
              <p:cNvSpPr>
                <a:spLocks noChangeArrowheads="1"/>
              </p:cNvSpPr>
              <p:nvPr/>
            </p:nvSpPr>
            <p:spPr bwMode="auto">
              <a:xfrm>
                <a:off x="3617" y="3215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6" name="Rectangle 2558"/>
              <p:cNvSpPr>
                <a:spLocks noChangeArrowheads="1"/>
              </p:cNvSpPr>
              <p:nvPr/>
            </p:nvSpPr>
            <p:spPr bwMode="auto">
              <a:xfrm>
                <a:off x="3617" y="3216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7" name="Rectangle 2559"/>
              <p:cNvSpPr>
                <a:spLocks noChangeArrowheads="1"/>
              </p:cNvSpPr>
              <p:nvPr/>
            </p:nvSpPr>
            <p:spPr bwMode="auto">
              <a:xfrm>
                <a:off x="3617" y="3216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8" name="Rectangle 2560"/>
              <p:cNvSpPr>
                <a:spLocks noChangeArrowheads="1"/>
              </p:cNvSpPr>
              <p:nvPr/>
            </p:nvSpPr>
            <p:spPr bwMode="auto">
              <a:xfrm>
                <a:off x="3617" y="3217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9" name="Rectangle 2561"/>
              <p:cNvSpPr>
                <a:spLocks noChangeArrowheads="1"/>
              </p:cNvSpPr>
              <p:nvPr/>
            </p:nvSpPr>
            <p:spPr bwMode="auto">
              <a:xfrm>
                <a:off x="3617" y="3217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0" name="Rectangle 2562"/>
              <p:cNvSpPr>
                <a:spLocks noChangeArrowheads="1"/>
              </p:cNvSpPr>
              <p:nvPr/>
            </p:nvSpPr>
            <p:spPr bwMode="auto">
              <a:xfrm>
                <a:off x="3617" y="3217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1" name="Rectangle 2563"/>
              <p:cNvSpPr>
                <a:spLocks noChangeArrowheads="1"/>
              </p:cNvSpPr>
              <p:nvPr/>
            </p:nvSpPr>
            <p:spPr bwMode="auto">
              <a:xfrm>
                <a:off x="3617" y="3218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2" name="Rectangle 2564"/>
              <p:cNvSpPr>
                <a:spLocks noChangeArrowheads="1"/>
              </p:cNvSpPr>
              <p:nvPr/>
            </p:nvSpPr>
            <p:spPr bwMode="auto">
              <a:xfrm>
                <a:off x="3617" y="3218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3" name="Rectangle 2565"/>
              <p:cNvSpPr>
                <a:spLocks noChangeArrowheads="1"/>
              </p:cNvSpPr>
              <p:nvPr/>
            </p:nvSpPr>
            <p:spPr bwMode="auto">
              <a:xfrm>
                <a:off x="3617" y="3218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4" name="Rectangle 2566"/>
              <p:cNvSpPr>
                <a:spLocks noChangeArrowheads="1"/>
              </p:cNvSpPr>
              <p:nvPr/>
            </p:nvSpPr>
            <p:spPr bwMode="auto">
              <a:xfrm>
                <a:off x="3617" y="3219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5" name="Rectangle 2567"/>
              <p:cNvSpPr>
                <a:spLocks noChangeArrowheads="1"/>
              </p:cNvSpPr>
              <p:nvPr/>
            </p:nvSpPr>
            <p:spPr bwMode="auto">
              <a:xfrm>
                <a:off x="3617" y="3219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6" name="Rectangle 2568"/>
              <p:cNvSpPr>
                <a:spLocks noChangeArrowheads="1"/>
              </p:cNvSpPr>
              <p:nvPr/>
            </p:nvSpPr>
            <p:spPr bwMode="auto">
              <a:xfrm>
                <a:off x="3617" y="3219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7" name="Rectangle 2569"/>
              <p:cNvSpPr>
                <a:spLocks noChangeArrowheads="1"/>
              </p:cNvSpPr>
              <p:nvPr/>
            </p:nvSpPr>
            <p:spPr bwMode="auto">
              <a:xfrm>
                <a:off x="3617" y="3220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8" name="Rectangle 2570"/>
              <p:cNvSpPr>
                <a:spLocks noChangeArrowheads="1"/>
              </p:cNvSpPr>
              <p:nvPr/>
            </p:nvSpPr>
            <p:spPr bwMode="auto">
              <a:xfrm>
                <a:off x="3617" y="3220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9" name="Rectangle 2571"/>
              <p:cNvSpPr>
                <a:spLocks noChangeArrowheads="1"/>
              </p:cNvSpPr>
              <p:nvPr/>
            </p:nvSpPr>
            <p:spPr bwMode="auto">
              <a:xfrm>
                <a:off x="3617" y="3221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0" name="Rectangle 2572"/>
              <p:cNvSpPr>
                <a:spLocks noChangeArrowheads="1"/>
              </p:cNvSpPr>
              <p:nvPr/>
            </p:nvSpPr>
            <p:spPr bwMode="auto">
              <a:xfrm>
                <a:off x="3617" y="3221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1" name="Rectangle 2573"/>
              <p:cNvSpPr>
                <a:spLocks noChangeArrowheads="1"/>
              </p:cNvSpPr>
              <p:nvPr/>
            </p:nvSpPr>
            <p:spPr bwMode="auto">
              <a:xfrm>
                <a:off x="3617" y="3221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2" name="Rectangle 2574"/>
              <p:cNvSpPr>
                <a:spLocks noChangeArrowheads="1"/>
              </p:cNvSpPr>
              <p:nvPr/>
            </p:nvSpPr>
            <p:spPr bwMode="auto">
              <a:xfrm>
                <a:off x="3617" y="3222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3" name="Rectangle 2575"/>
              <p:cNvSpPr>
                <a:spLocks noChangeArrowheads="1"/>
              </p:cNvSpPr>
              <p:nvPr/>
            </p:nvSpPr>
            <p:spPr bwMode="auto">
              <a:xfrm>
                <a:off x="3617" y="3222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4" name="Rectangle 2576"/>
              <p:cNvSpPr>
                <a:spLocks noChangeArrowheads="1"/>
              </p:cNvSpPr>
              <p:nvPr/>
            </p:nvSpPr>
            <p:spPr bwMode="auto">
              <a:xfrm>
                <a:off x="3617" y="3222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5" name="Rectangle 2577"/>
              <p:cNvSpPr>
                <a:spLocks noChangeArrowheads="1"/>
              </p:cNvSpPr>
              <p:nvPr/>
            </p:nvSpPr>
            <p:spPr bwMode="auto">
              <a:xfrm>
                <a:off x="3617" y="3223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6" name="Rectangle 2578"/>
              <p:cNvSpPr>
                <a:spLocks noChangeArrowheads="1"/>
              </p:cNvSpPr>
              <p:nvPr/>
            </p:nvSpPr>
            <p:spPr bwMode="auto">
              <a:xfrm>
                <a:off x="3617" y="3223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7" name="Rectangle 2579"/>
              <p:cNvSpPr>
                <a:spLocks noChangeArrowheads="1"/>
              </p:cNvSpPr>
              <p:nvPr/>
            </p:nvSpPr>
            <p:spPr bwMode="auto">
              <a:xfrm>
                <a:off x="3617" y="3223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8" name="Rectangle 2580"/>
              <p:cNvSpPr>
                <a:spLocks noChangeArrowheads="1"/>
              </p:cNvSpPr>
              <p:nvPr/>
            </p:nvSpPr>
            <p:spPr bwMode="auto">
              <a:xfrm>
                <a:off x="3617" y="3224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9" name="Rectangle 2581"/>
              <p:cNvSpPr>
                <a:spLocks noChangeArrowheads="1"/>
              </p:cNvSpPr>
              <p:nvPr/>
            </p:nvSpPr>
            <p:spPr bwMode="auto">
              <a:xfrm>
                <a:off x="3617" y="3224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0" name="Rectangle 2582"/>
              <p:cNvSpPr>
                <a:spLocks noChangeArrowheads="1"/>
              </p:cNvSpPr>
              <p:nvPr/>
            </p:nvSpPr>
            <p:spPr bwMode="auto">
              <a:xfrm>
                <a:off x="3617" y="3224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1" name="Rectangle 2583"/>
              <p:cNvSpPr>
                <a:spLocks noChangeArrowheads="1"/>
              </p:cNvSpPr>
              <p:nvPr/>
            </p:nvSpPr>
            <p:spPr bwMode="auto">
              <a:xfrm>
                <a:off x="3617" y="3225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2" name="Rectangle 2584"/>
              <p:cNvSpPr>
                <a:spLocks noChangeArrowheads="1"/>
              </p:cNvSpPr>
              <p:nvPr/>
            </p:nvSpPr>
            <p:spPr bwMode="auto">
              <a:xfrm>
                <a:off x="3617" y="3225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3" name="Rectangle 2585"/>
              <p:cNvSpPr>
                <a:spLocks noChangeArrowheads="1"/>
              </p:cNvSpPr>
              <p:nvPr/>
            </p:nvSpPr>
            <p:spPr bwMode="auto">
              <a:xfrm>
                <a:off x="3617" y="3225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4" name="Rectangle 2586"/>
              <p:cNvSpPr>
                <a:spLocks noChangeArrowheads="1"/>
              </p:cNvSpPr>
              <p:nvPr/>
            </p:nvSpPr>
            <p:spPr bwMode="auto">
              <a:xfrm>
                <a:off x="3617" y="3226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5" name="Rectangle 2587"/>
              <p:cNvSpPr>
                <a:spLocks noChangeArrowheads="1"/>
              </p:cNvSpPr>
              <p:nvPr/>
            </p:nvSpPr>
            <p:spPr bwMode="auto">
              <a:xfrm>
                <a:off x="3617" y="3226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6" name="Rectangle 2588"/>
              <p:cNvSpPr>
                <a:spLocks noChangeArrowheads="1"/>
              </p:cNvSpPr>
              <p:nvPr/>
            </p:nvSpPr>
            <p:spPr bwMode="auto">
              <a:xfrm>
                <a:off x="3617" y="3226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7" name="Rectangle 2589"/>
              <p:cNvSpPr>
                <a:spLocks noChangeArrowheads="1"/>
              </p:cNvSpPr>
              <p:nvPr/>
            </p:nvSpPr>
            <p:spPr bwMode="auto">
              <a:xfrm>
                <a:off x="3617" y="3227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8" name="Rectangle 2590"/>
              <p:cNvSpPr>
                <a:spLocks noChangeArrowheads="1"/>
              </p:cNvSpPr>
              <p:nvPr/>
            </p:nvSpPr>
            <p:spPr bwMode="auto">
              <a:xfrm>
                <a:off x="3617" y="3227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9" name="Rectangle 2591"/>
              <p:cNvSpPr>
                <a:spLocks noChangeArrowheads="1"/>
              </p:cNvSpPr>
              <p:nvPr/>
            </p:nvSpPr>
            <p:spPr bwMode="auto">
              <a:xfrm>
                <a:off x="3617" y="3227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0" name="Rectangle 2592"/>
              <p:cNvSpPr>
                <a:spLocks noChangeArrowheads="1"/>
              </p:cNvSpPr>
              <p:nvPr/>
            </p:nvSpPr>
            <p:spPr bwMode="auto">
              <a:xfrm>
                <a:off x="3617" y="3228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1" name="Rectangle 2593"/>
              <p:cNvSpPr>
                <a:spLocks noChangeArrowheads="1"/>
              </p:cNvSpPr>
              <p:nvPr/>
            </p:nvSpPr>
            <p:spPr bwMode="auto">
              <a:xfrm>
                <a:off x="3617" y="3228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2" name="Rectangle 2594"/>
              <p:cNvSpPr>
                <a:spLocks noChangeArrowheads="1"/>
              </p:cNvSpPr>
              <p:nvPr/>
            </p:nvSpPr>
            <p:spPr bwMode="auto">
              <a:xfrm>
                <a:off x="3617" y="3228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3" name="Oval 2595"/>
              <p:cNvSpPr>
                <a:spLocks noChangeArrowheads="1"/>
              </p:cNvSpPr>
              <p:nvPr/>
            </p:nvSpPr>
            <p:spPr bwMode="auto">
              <a:xfrm>
                <a:off x="3618" y="3214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4" name="Rectangle 2596"/>
              <p:cNvSpPr>
                <a:spLocks noChangeArrowheads="1"/>
              </p:cNvSpPr>
              <p:nvPr/>
            </p:nvSpPr>
            <p:spPr bwMode="auto">
              <a:xfrm>
                <a:off x="3802" y="3223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5" name="Rectangle 2597"/>
              <p:cNvSpPr>
                <a:spLocks noChangeArrowheads="1"/>
              </p:cNvSpPr>
              <p:nvPr/>
            </p:nvSpPr>
            <p:spPr bwMode="auto">
              <a:xfrm>
                <a:off x="3802" y="3223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6" name="Rectangle 2598"/>
              <p:cNvSpPr>
                <a:spLocks noChangeArrowheads="1"/>
              </p:cNvSpPr>
              <p:nvPr/>
            </p:nvSpPr>
            <p:spPr bwMode="auto">
              <a:xfrm>
                <a:off x="3802" y="322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7" name="Rectangle 2599"/>
              <p:cNvSpPr>
                <a:spLocks noChangeArrowheads="1"/>
              </p:cNvSpPr>
              <p:nvPr/>
            </p:nvSpPr>
            <p:spPr bwMode="auto">
              <a:xfrm>
                <a:off x="3802" y="3225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8" name="Rectangle 2600"/>
              <p:cNvSpPr>
                <a:spLocks noChangeArrowheads="1"/>
              </p:cNvSpPr>
              <p:nvPr/>
            </p:nvSpPr>
            <p:spPr bwMode="auto">
              <a:xfrm>
                <a:off x="3802" y="3225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9" name="Rectangle 2601"/>
              <p:cNvSpPr>
                <a:spLocks noChangeArrowheads="1"/>
              </p:cNvSpPr>
              <p:nvPr/>
            </p:nvSpPr>
            <p:spPr bwMode="auto">
              <a:xfrm>
                <a:off x="3802" y="3225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0" name="Rectangle 2602"/>
              <p:cNvSpPr>
                <a:spLocks noChangeArrowheads="1"/>
              </p:cNvSpPr>
              <p:nvPr/>
            </p:nvSpPr>
            <p:spPr bwMode="auto">
              <a:xfrm>
                <a:off x="3802" y="3226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1" name="Rectangle 2603"/>
              <p:cNvSpPr>
                <a:spLocks noChangeArrowheads="1"/>
              </p:cNvSpPr>
              <p:nvPr/>
            </p:nvSpPr>
            <p:spPr bwMode="auto">
              <a:xfrm>
                <a:off x="3802" y="3226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2" name="Rectangle 2604"/>
              <p:cNvSpPr>
                <a:spLocks noChangeArrowheads="1"/>
              </p:cNvSpPr>
              <p:nvPr/>
            </p:nvSpPr>
            <p:spPr bwMode="auto">
              <a:xfrm>
                <a:off x="3802" y="3226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3" name="Rectangle 2605"/>
              <p:cNvSpPr>
                <a:spLocks noChangeArrowheads="1"/>
              </p:cNvSpPr>
              <p:nvPr/>
            </p:nvSpPr>
            <p:spPr bwMode="auto">
              <a:xfrm>
                <a:off x="3802" y="322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4" name="Rectangle 2606"/>
              <p:cNvSpPr>
                <a:spLocks noChangeArrowheads="1"/>
              </p:cNvSpPr>
              <p:nvPr/>
            </p:nvSpPr>
            <p:spPr bwMode="auto">
              <a:xfrm>
                <a:off x="3802" y="322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5" name="Rectangle 2607"/>
              <p:cNvSpPr>
                <a:spLocks noChangeArrowheads="1"/>
              </p:cNvSpPr>
              <p:nvPr/>
            </p:nvSpPr>
            <p:spPr bwMode="auto">
              <a:xfrm>
                <a:off x="3802" y="3227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6" name="Rectangle 2608"/>
              <p:cNvSpPr>
                <a:spLocks noChangeArrowheads="1"/>
              </p:cNvSpPr>
              <p:nvPr/>
            </p:nvSpPr>
            <p:spPr bwMode="auto">
              <a:xfrm>
                <a:off x="3802" y="322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7" name="Rectangle 2609"/>
              <p:cNvSpPr>
                <a:spLocks noChangeArrowheads="1"/>
              </p:cNvSpPr>
              <p:nvPr/>
            </p:nvSpPr>
            <p:spPr bwMode="auto">
              <a:xfrm>
                <a:off x="3802" y="3228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8" name="Rectangle 2610"/>
              <p:cNvSpPr>
                <a:spLocks noChangeArrowheads="1"/>
              </p:cNvSpPr>
              <p:nvPr/>
            </p:nvSpPr>
            <p:spPr bwMode="auto">
              <a:xfrm>
                <a:off x="3802" y="3228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9" name="Rectangle 2611"/>
              <p:cNvSpPr>
                <a:spLocks noChangeArrowheads="1"/>
              </p:cNvSpPr>
              <p:nvPr/>
            </p:nvSpPr>
            <p:spPr bwMode="auto">
              <a:xfrm>
                <a:off x="3802" y="322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0" name="Rectangle 2612"/>
              <p:cNvSpPr>
                <a:spLocks noChangeArrowheads="1"/>
              </p:cNvSpPr>
              <p:nvPr/>
            </p:nvSpPr>
            <p:spPr bwMode="auto">
              <a:xfrm>
                <a:off x="3802" y="3229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1" name="Rectangle 2613"/>
              <p:cNvSpPr>
                <a:spLocks noChangeArrowheads="1"/>
              </p:cNvSpPr>
              <p:nvPr/>
            </p:nvSpPr>
            <p:spPr bwMode="auto">
              <a:xfrm>
                <a:off x="3802" y="3229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2" name="Rectangle 2614"/>
              <p:cNvSpPr>
                <a:spLocks noChangeArrowheads="1"/>
              </p:cNvSpPr>
              <p:nvPr/>
            </p:nvSpPr>
            <p:spPr bwMode="auto">
              <a:xfrm>
                <a:off x="3802" y="323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3" name="Rectangle 2615"/>
              <p:cNvSpPr>
                <a:spLocks noChangeArrowheads="1"/>
              </p:cNvSpPr>
              <p:nvPr/>
            </p:nvSpPr>
            <p:spPr bwMode="auto">
              <a:xfrm>
                <a:off x="3802" y="3230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4" name="Rectangle 2616"/>
              <p:cNvSpPr>
                <a:spLocks noChangeArrowheads="1"/>
              </p:cNvSpPr>
              <p:nvPr/>
            </p:nvSpPr>
            <p:spPr bwMode="auto">
              <a:xfrm>
                <a:off x="3802" y="3231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2" name="Group 2818"/>
            <p:cNvGrpSpPr>
              <a:grpSpLocks/>
            </p:cNvGrpSpPr>
            <p:nvPr/>
          </p:nvGrpSpPr>
          <p:grpSpPr bwMode="auto">
            <a:xfrm>
              <a:off x="3049" y="2715"/>
              <a:ext cx="927" cy="728"/>
              <a:chOff x="3049" y="2715"/>
              <a:chExt cx="927" cy="728"/>
            </a:xfrm>
          </p:grpSpPr>
          <p:sp>
            <p:nvSpPr>
              <p:cNvPr id="2755" name="Rectangle 2618"/>
              <p:cNvSpPr>
                <a:spLocks noChangeArrowheads="1"/>
              </p:cNvSpPr>
              <p:nvPr/>
            </p:nvSpPr>
            <p:spPr bwMode="auto">
              <a:xfrm>
                <a:off x="3802" y="323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6" name="Rectangle 2619"/>
              <p:cNvSpPr>
                <a:spLocks noChangeArrowheads="1"/>
              </p:cNvSpPr>
              <p:nvPr/>
            </p:nvSpPr>
            <p:spPr bwMode="auto">
              <a:xfrm>
                <a:off x="3802" y="3231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7" name="Rectangle 2620"/>
              <p:cNvSpPr>
                <a:spLocks noChangeArrowheads="1"/>
              </p:cNvSpPr>
              <p:nvPr/>
            </p:nvSpPr>
            <p:spPr bwMode="auto">
              <a:xfrm>
                <a:off x="3802" y="3232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8" name="Rectangle 2621"/>
              <p:cNvSpPr>
                <a:spLocks noChangeArrowheads="1"/>
              </p:cNvSpPr>
              <p:nvPr/>
            </p:nvSpPr>
            <p:spPr bwMode="auto">
              <a:xfrm>
                <a:off x="3802" y="323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9" name="Rectangle 2622"/>
              <p:cNvSpPr>
                <a:spLocks noChangeArrowheads="1"/>
              </p:cNvSpPr>
              <p:nvPr/>
            </p:nvSpPr>
            <p:spPr bwMode="auto">
              <a:xfrm>
                <a:off x="3802" y="3232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0" name="Rectangle 2623"/>
              <p:cNvSpPr>
                <a:spLocks noChangeArrowheads="1"/>
              </p:cNvSpPr>
              <p:nvPr/>
            </p:nvSpPr>
            <p:spPr bwMode="auto">
              <a:xfrm>
                <a:off x="3802" y="3233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1" name="Rectangle 2624"/>
              <p:cNvSpPr>
                <a:spLocks noChangeArrowheads="1"/>
              </p:cNvSpPr>
              <p:nvPr/>
            </p:nvSpPr>
            <p:spPr bwMode="auto">
              <a:xfrm>
                <a:off x="3802" y="323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2" name="Rectangle 2625"/>
              <p:cNvSpPr>
                <a:spLocks noChangeArrowheads="1"/>
              </p:cNvSpPr>
              <p:nvPr/>
            </p:nvSpPr>
            <p:spPr bwMode="auto">
              <a:xfrm>
                <a:off x="3802" y="3233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3" name="Rectangle 2626"/>
              <p:cNvSpPr>
                <a:spLocks noChangeArrowheads="1"/>
              </p:cNvSpPr>
              <p:nvPr/>
            </p:nvSpPr>
            <p:spPr bwMode="auto">
              <a:xfrm>
                <a:off x="3802" y="3234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4" name="Rectangle 2627"/>
              <p:cNvSpPr>
                <a:spLocks noChangeArrowheads="1"/>
              </p:cNvSpPr>
              <p:nvPr/>
            </p:nvSpPr>
            <p:spPr bwMode="auto">
              <a:xfrm>
                <a:off x="3802" y="323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5" name="Rectangle 2628"/>
              <p:cNvSpPr>
                <a:spLocks noChangeArrowheads="1"/>
              </p:cNvSpPr>
              <p:nvPr/>
            </p:nvSpPr>
            <p:spPr bwMode="auto">
              <a:xfrm>
                <a:off x="3802" y="3234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6" name="Rectangle 2629"/>
              <p:cNvSpPr>
                <a:spLocks noChangeArrowheads="1"/>
              </p:cNvSpPr>
              <p:nvPr/>
            </p:nvSpPr>
            <p:spPr bwMode="auto">
              <a:xfrm>
                <a:off x="3802" y="3235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7" name="Rectangle 2630"/>
              <p:cNvSpPr>
                <a:spLocks noChangeArrowheads="1"/>
              </p:cNvSpPr>
              <p:nvPr/>
            </p:nvSpPr>
            <p:spPr bwMode="auto">
              <a:xfrm>
                <a:off x="3802" y="323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8" name="Rectangle 2631"/>
              <p:cNvSpPr>
                <a:spLocks noChangeArrowheads="1"/>
              </p:cNvSpPr>
              <p:nvPr/>
            </p:nvSpPr>
            <p:spPr bwMode="auto">
              <a:xfrm>
                <a:off x="3802" y="3235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9" name="Rectangle 2632"/>
              <p:cNvSpPr>
                <a:spLocks noChangeArrowheads="1"/>
              </p:cNvSpPr>
              <p:nvPr/>
            </p:nvSpPr>
            <p:spPr bwMode="auto">
              <a:xfrm>
                <a:off x="3802" y="3236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0" name="Rectangle 2633"/>
              <p:cNvSpPr>
                <a:spLocks noChangeArrowheads="1"/>
              </p:cNvSpPr>
              <p:nvPr/>
            </p:nvSpPr>
            <p:spPr bwMode="auto">
              <a:xfrm>
                <a:off x="3802" y="3236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1" name="Rectangle 2634"/>
              <p:cNvSpPr>
                <a:spLocks noChangeArrowheads="1"/>
              </p:cNvSpPr>
              <p:nvPr/>
            </p:nvSpPr>
            <p:spPr bwMode="auto">
              <a:xfrm>
                <a:off x="3802" y="3236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2" name="Rectangle 2635"/>
              <p:cNvSpPr>
                <a:spLocks noChangeArrowheads="1"/>
              </p:cNvSpPr>
              <p:nvPr/>
            </p:nvSpPr>
            <p:spPr bwMode="auto">
              <a:xfrm>
                <a:off x="3802" y="323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3" name="Rectangle 2636"/>
              <p:cNvSpPr>
                <a:spLocks noChangeArrowheads="1"/>
              </p:cNvSpPr>
              <p:nvPr/>
            </p:nvSpPr>
            <p:spPr bwMode="auto">
              <a:xfrm>
                <a:off x="3802" y="3237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4" name="Oval 2637"/>
              <p:cNvSpPr>
                <a:spLocks noChangeArrowheads="1"/>
              </p:cNvSpPr>
              <p:nvPr/>
            </p:nvSpPr>
            <p:spPr bwMode="auto">
              <a:xfrm>
                <a:off x="3802" y="3223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5" name="Rectangle 2638"/>
              <p:cNvSpPr>
                <a:spLocks noChangeArrowheads="1"/>
              </p:cNvSpPr>
              <p:nvPr/>
            </p:nvSpPr>
            <p:spPr bwMode="auto">
              <a:xfrm>
                <a:off x="3814" y="3036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6" name="Rectangle 2639"/>
              <p:cNvSpPr>
                <a:spLocks noChangeArrowheads="1"/>
              </p:cNvSpPr>
              <p:nvPr/>
            </p:nvSpPr>
            <p:spPr bwMode="auto">
              <a:xfrm>
                <a:off x="3814" y="3037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7" name="Rectangle 2640"/>
              <p:cNvSpPr>
                <a:spLocks noChangeArrowheads="1"/>
              </p:cNvSpPr>
              <p:nvPr/>
            </p:nvSpPr>
            <p:spPr bwMode="auto">
              <a:xfrm>
                <a:off x="3814" y="303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8" name="Rectangle 2641"/>
              <p:cNvSpPr>
                <a:spLocks noChangeArrowheads="1"/>
              </p:cNvSpPr>
              <p:nvPr/>
            </p:nvSpPr>
            <p:spPr bwMode="auto">
              <a:xfrm>
                <a:off x="3814" y="303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9" name="Rectangle 2642"/>
              <p:cNvSpPr>
                <a:spLocks noChangeArrowheads="1"/>
              </p:cNvSpPr>
              <p:nvPr/>
            </p:nvSpPr>
            <p:spPr bwMode="auto">
              <a:xfrm>
                <a:off x="3814" y="303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0" name="Rectangle 2643"/>
              <p:cNvSpPr>
                <a:spLocks noChangeArrowheads="1"/>
              </p:cNvSpPr>
              <p:nvPr/>
            </p:nvSpPr>
            <p:spPr bwMode="auto">
              <a:xfrm>
                <a:off x="3814" y="3039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1" name="Rectangle 2644"/>
              <p:cNvSpPr>
                <a:spLocks noChangeArrowheads="1"/>
              </p:cNvSpPr>
              <p:nvPr/>
            </p:nvSpPr>
            <p:spPr bwMode="auto">
              <a:xfrm>
                <a:off x="3814" y="304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2" name="Rectangle 2645"/>
              <p:cNvSpPr>
                <a:spLocks noChangeArrowheads="1"/>
              </p:cNvSpPr>
              <p:nvPr/>
            </p:nvSpPr>
            <p:spPr bwMode="auto">
              <a:xfrm>
                <a:off x="3814" y="304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3" name="Rectangle 2646"/>
              <p:cNvSpPr>
                <a:spLocks noChangeArrowheads="1"/>
              </p:cNvSpPr>
              <p:nvPr/>
            </p:nvSpPr>
            <p:spPr bwMode="auto">
              <a:xfrm>
                <a:off x="3814" y="3040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4" name="Rectangle 2647"/>
              <p:cNvSpPr>
                <a:spLocks noChangeArrowheads="1"/>
              </p:cNvSpPr>
              <p:nvPr/>
            </p:nvSpPr>
            <p:spPr bwMode="auto">
              <a:xfrm>
                <a:off x="3814" y="304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5" name="Rectangle 2648"/>
              <p:cNvSpPr>
                <a:spLocks noChangeArrowheads="1"/>
              </p:cNvSpPr>
              <p:nvPr/>
            </p:nvSpPr>
            <p:spPr bwMode="auto">
              <a:xfrm>
                <a:off x="3814" y="3041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6" name="Rectangle 2649"/>
              <p:cNvSpPr>
                <a:spLocks noChangeArrowheads="1"/>
              </p:cNvSpPr>
              <p:nvPr/>
            </p:nvSpPr>
            <p:spPr bwMode="auto">
              <a:xfrm>
                <a:off x="3814" y="3041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7" name="Rectangle 2650"/>
              <p:cNvSpPr>
                <a:spLocks noChangeArrowheads="1"/>
              </p:cNvSpPr>
              <p:nvPr/>
            </p:nvSpPr>
            <p:spPr bwMode="auto">
              <a:xfrm>
                <a:off x="3814" y="304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8" name="Rectangle 2651"/>
              <p:cNvSpPr>
                <a:spLocks noChangeArrowheads="1"/>
              </p:cNvSpPr>
              <p:nvPr/>
            </p:nvSpPr>
            <p:spPr bwMode="auto">
              <a:xfrm>
                <a:off x="3814" y="3042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9" name="Rectangle 2652"/>
              <p:cNvSpPr>
                <a:spLocks noChangeArrowheads="1"/>
              </p:cNvSpPr>
              <p:nvPr/>
            </p:nvSpPr>
            <p:spPr bwMode="auto">
              <a:xfrm>
                <a:off x="3814" y="3042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0" name="Rectangle 2653"/>
              <p:cNvSpPr>
                <a:spLocks noChangeArrowheads="1"/>
              </p:cNvSpPr>
              <p:nvPr/>
            </p:nvSpPr>
            <p:spPr bwMode="auto">
              <a:xfrm>
                <a:off x="3814" y="304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1" name="Rectangle 2654"/>
              <p:cNvSpPr>
                <a:spLocks noChangeArrowheads="1"/>
              </p:cNvSpPr>
              <p:nvPr/>
            </p:nvSpPr>
            <p:spPr bwMode="auto">
              <a:xfrm>
                <a:off x="3814" y="3043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2" name="Rectangle 2655"/>
              <p:cNvSpPr>
                <a:spLocks noChangeArrowheads="1"/>
              </p:cNvSpPr>
              <p:nvPr/>
            </p:nvSpPr>
            <p:spPr bwMode="auto">
              <a:xfrm>
                <a:off x="3814" y="3043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3" name="Rectangle 2656"/>
              <p:cNvSpPr>
                <a:spLocks noChangeArrowheads="1"/>
              </p:cNvSpPr>
              <p:nvPr/>
            </p:nvSpPr>
            <p:spPr bwMode="auto">
              <a:xfrm>
                <a:off x="3814" y="304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4" name="Rectangle 2657"/>
              <p:cNvSpPr>
                <a:spLocks noChangeArrowheads="1"/>
              </p:cNvSpPr>
              <p:nvPr/>
            </p:nvSpPr>
            <p:spPr bwMode="auto">
              <a:xfrm>
                <a:off x="3814" y="3044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5" name="Rectangle 2658"/>
              <p:cNvSpPr>
                <a:spLocks noChangeArrowheads="1"/>
              </p:cNvSpPr>
              <p:nvPr/>
            </p:nvSpPr>
            <p:spPr bwMode="auto">
              <a:xfrm>
                <a:off x="3814" y="3044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6" name="Rectangle 2659"/>
              <p:cNvSpPr>
                <a:spLocks noChangeArrowheads="1"/>
              </p:cNvSpPr>
              <p:nvPr/>
            </p:nvSpPr>
            <p:spPr bwMode="auto">
              <a:xfrm>
                <a:off x="3814" y="304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7" name="Rectangle 2660"/>
              <p:cNvSpPr>
                <a:spLocks noChangeArrowheads="1"/>
              </p:cNvSpPr>
              <p:nvPr/>
            </p:nvSpPr>
            <p:spPr bwMode="auto">
              <a:xfrm>
                <a:off x="3814" y="3045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8" name="Rectangle 2661"/>
              <p:cNvSpPr>
                <a:spLocks noChangeArrowheads="1"/>
              </p:cNvSpPr>
              <p:nvPr/>
            </p:nvSpPr>
            <p:spPr bwMode="auto">
              <a:xfrm>
                <a:off x="3814" y="3045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9" name="Rectangle 2662"/>
              <p:cNvSpPr>
                <a:spLocks noChangeArrowheads="1"/>
              </p:cNvSpPr>
              <p:nvPr/>
            </p:nvSpPr>
            <p:spPr bwMode="auto">
              <a:xfrm>
                <a:off x="3814" y="304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0" name="Rectangle 2663"/>
              <p:cNvSpPr>
                <a:spLocks noChangeArrowheads="1"/>
              </p:cNvSpPr>
              <p:nvPr/>
            </p:nvSpPr>
            <p:spPr bwMode="auto">
              <a:xfrm>
                <a:off x="3814" y="3046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1" name="Rectangle 2664"/>
              <p:cNvSpPr>
                <a:spLocks noChangeArrowheads="1"/>
              </p:cNvSpPr>
              <p:nvPr/>
            </p:nvSpPr>
            <p:spPr bwMode="auto">
              <a:xfrm>
                <a:off x="3814" y="3046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2" name="Rectangle 2665"/>
              <p:cNvSpPr>
                <a:spLocks noChangeArrowheads="1"/>
              </p:cNvSpPr>
              <p:nvPr/>
            </p:nvSpPr>
            <p:spPr bwMode="auto">
              <a:xfrm>
                <a:off x="3814" y="304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3" name="Rectangle 2666"/>
              <p:cNvSpPr>
                <a:spLocks noChangeArrowheads="1"/>
              </p:cNvSpPr>
              <p:nvPr/>
            </p:nvSpPr>
            <p:spPr bwMode="auto">
              <a:xfrm>
                <a:off x="3814" y="3047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4" name="Rectangle 2667"/>
              <p:cNvSpPr>
                <a:spLocks noChangeArrowheads="1"/>
              </p:cNvSpPr>
              <p:nvPr/>
            </p:nvSpPr>
            <p:spPr bwMode="auto">
              <a:xfrm>
                <a:off x="3814" y="3047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5" name="Rectangle 2668"/>
              <p:cNvSpPr>
                <a:spLocks noChangeArrowheads="1"/>
              </p:cNvSpPr>
              <p:nvPr/>
            </p:nvSpPr>
            <p:spPr bwMode="auto">
              <a:xfrm>
                <a:off x="3814" y="304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6" name="Rectangle 2669"/>
              <p:cNvSpPr>
                <a:spLocks noChangeArrowheads="1"/>
              </p:cNvSpPr>
              <p:nvPr/>
            </p:nvSpPr>
            <p:spPr bwMode="auto">
              <a:xfrm>
                <a:off x="3814" y="3048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7" name="Rectangle 2670"/>
              <p:cNvSpPr>
                <a:spLocks noChangeArrowheads="1"/>
              </p:cNvSpPr>
              <p:nvPr/>
            </p:nvSpPr>
            <p:spPr bwMode="auto">
              <a:xfrm>
                <a:off x="3814" y="3048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8" name="Rectangle 2671"/>
              <p:cNvSpPr>
                <a:spLocks noChangeArrowheads="1"/>
              </p:cNvSpPr>
              <p:nvPr/>
            </p:nvSpPr>
            <p:spPr bwMode="auto">
              <a:xfrm>
                <a:off x="3814" y="304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9" name="Rectangle 2672"/>
              <p:cNvSpPr>
                <a:spLocks noChangeArrowheads="1"/>
              </p:cNvSpPr>
              <p:nvPr/>
            </p:nvSpPr>
            <p:spPr bwMode="auto">
              <a:xfrm>
                <a:off x="3814" y="3049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0" name="Rectangle 2673"/>
              <p:cNvSpPr>
                <a:spLocks noChangeArrowheads="1"/>
              </p:cNvSpPr>
              <p:nvPr/>
            </p:nvSpPr>
            <p:spPr bwMode="auto">
              <a:xfrm>
                <a:off x="3814" y="305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1" name="Rectangle 2674"/>
              <p:cNvSpPr>
                <a:spLocks noChangeArrowheads="1"/>
              </p:cNvSpPr>
              <p:nvPr/>
            </p:nvSpPr>
            <p:spPr bwMode="auto">
              <a:xfrm>
                <a:off x="3814" y="305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2" name="Rectangle 2675"/>
              <p:cNvSpPr>
                <a:spLocks noChangeArrowheads="1"/>
              </p:cNvSpPr>
              <p:nvPr/>
            </p:nvSpPr>
            <p:spPr bwMode="auto">
              <a:xfrm>
                <a:off x="3814" y="3050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3" name="Rectangle 2676"/>
              <p:cNvSpPr>
                <a:spLocks noChangeArrowheads="1"/>
              </p:cNvSpPr>
              <p:nvPr/>
            </p:nvSpPr>
            <p:spPr bwMode="auto">
              <a:xfrm>
                <a:off x="3814" y="305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4" name="Rectangle 2677"/>
              <p:cNvSpPr>
                <a:spLocks noChangeArrowheads="1"/>
              </p:cNvSpPr>
              <p:nvPr/>
            </p:nvSpPr>
            <p:spPr bwMode="auto">
              <a:xfrm>
                <a:off x="3814" y="305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5" name="Oval 2678"/>
              <p:cNvSpPr>
                <a:spLocks noChangeArrowheads="1"/>
              </p:cNvSpPr>
              <p:nvPr/>
            </p:nvSpPr>
            <p:spPr bwMode="auto">
              <a:xfrm>
                <a:off x="3814" y="3037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6" name="Rectangle 2679"/>
              <p:cNvSpPr>
                <a:spLocks noChangeArrowheads="1"/>
              </p:cNvSpPr>
              <p:nvPr/>
            </p:nvSpPr>
            <p:spPr bwMode="auto">
              <a:xfrm>
                <a:off x="3928" y="290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7" name="Rectangle 2680"/>
              <p:cNvSpPr>
                <a:spLocks noChangeArrowheads="1"/>
              </p:cNvSpPr>
              <p:nvPr/>
            </p:nvSpPr>
            <p:spPr bwMode="auto">
              <a:xfrm>
                <a:off x="3928" y="2902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8" name="Rectangle 2681"/>
              <p:cNvSpPr>
                <a:spLocks noChangeArrowheads="1"/>
              </p:cNvSpPr>
              <p:nvPr/>
            </p:nvSpPr>
            <p:spPr bwMode="auto">
              <a:xfrm>
                <a:off x="3928" y="290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9" name="Rectangle 2682"/>
              <p:cNvSpPr>
                <a:spLocks noChangeArrowheads="1"/>
              </p:cNvSpPr>
              <p:nvPr/>
            </p:nvSpPr>
            <p:spPr bwMode="auto">
              <a:xfrm>
                <a:off x="3928" y="290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0" name="Rectangle 2683"/>
              <p:cNvSpPr>
                <a:spLocks noChangeArrowheads="1"/>
              </p:cNvSpPr>
              <p:nvPr/>
            </p:nvSpPr>
            <p:spPr bwMode="auto">
              <a:xfrm>
                <a:off x="3928" y="290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1" name="Rectangle 2684"/>
              <p:cNvSpPr>
                <a:spLocks noChangeArrowheads="1"/>
              </p:cNvSpPr>
              <p:nvPr/>
            </p:nvSpPr>
            <p:spPr bwMode="auto">
              <a:xfrm>
                <a:off x="3928" y="2904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2" name="Rectangle 2685"/>
              <p:cNvSpPr>
                <a:spLocks noChangeArrowheads="1"/>
              </p:cNvSpPr>
              <p:nvPr/>
            </p:nvSpPr>
            <p:spPr bwMode="auto">
              <a:xfrm>
                <a:off x="3928" y="290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3" name="Rectangle 2686"/>
              <p:cNvSpPr>
                <a:spLocks noChangeArrowheads="1"/>
              </p:cNvSpPr>
              <p:nvPr/>
            </p:nvSpPr>
            <p:spPr bwMode="auto">
              <a:xfrm>
                <a:off x="3928" y="290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4" name="Rectangle 2687"/>
              <p:cNvSpPr>
                <a:spLocks noChangeArrowheads="1"/>
              </p:cNvSpPr>
              <p:nvPr/>
            </p:nvSpPr>
            <p:spPr bwMode="auto">
              <a:xfrm>
                <a:off x="3928" y="2905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5" name="Rectangle 2688"/>
              <p:cNvSpPr>
                <a:spLocks noChangeArrowheads="1"/>
              </p:cNvSpPr>
              <p:nvPr/>
            </p:nvSpPr>
            <p:spPr bwMode="auto">
              <a:xfrm>
                <a:off x="3928" y="290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6" name="Rectangle 2689"/>
              <p:cNvSpPr>
                <a:spLocks noChangeArrowheads="1"/>
              </p:cNvSpPr>
              <p:nvPr/>
            </p:nvSpPr>
            <p:spPr bwMode="auto">
              <a:xfrm>
                <a:off x="3928" y="290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7" name="Rectangle 2690"/>
              <p:cNvSpPr>
                <a:spLocks noChangeArrowheads="1"/>
              </p:cNvSpPr>
              <p:nvPr/>
            </p:nvSpPr>
            <p:spPr bwMode="auto">
              <a:xfrm>
                <a:off x="3928" y="2906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8" name="Rectangle 2691"/>
              <p:cNvSpPr>
                <a:spLocks noChangeArrowheads="1"/>
              </p:cNvSpPr>
              <p:nvPr/>
            </p:nvSpPr>
            <p:spPr bwMode="auto">
              <a:xfrm>
                <a:off x="3928" y="290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9" name="Rectangle 2692"/>
              <p:cNvSpPr>
                <a:spLocks noChangeArrowheads="1"/>
              </p:cNvSpPr>
              <p:nvPr/>
            </p:nvSpPr>
            <p:spPr bwMode="auto">
              <a:xfrm>
                <a:off x="3928" y="290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0" name="Rectangle 2693"/>
              <p:cNvSpPr>
                <a:spLocks noChangeArrowheads="1"/>
              </p:cNvSpPr>
              <p:nvPr/>
            </p:nvSpPr>
            <p:spPr bwMode="auto">
              <a:xfrm>
                <a:off x="3928" y="2907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1" name="Rectangle 2694"/>
              <p:cNvSpPr>
                <a:spLocks noChangeArrowheads="1"/>
              </p:cNvSpPr>
              <p:nvPr/>
            </p:nvSpPr>
            <p:spPr bwMode="auto">
              <a:xfrm>
                <a:off x="3928" y="290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2" name="Rectangle 2695"/>
              <p:cNvSpPr>
                <a:spLocks noChangeArrowheads="1"/>
              </p:cNvSpPr>
              <p:nvPr/>
            </p:nvSpPr>
            <p:spPr bwMode="auto">
              <a:xfrm>
                <a:off x="3928" y="290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3" name="Rectangle 2696"/>
              <p:cNvSpPr>
                <a:spLocks noChangeArrowheads="1"/>
              </p:cNvSpPr>
              <p:nvPr/>
            </p:nvSpPr>
            <p:spPr bwMode="auto">
              <a:xfrm>
                <a:off x="3928" y="2908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4" name="Rectangle 2697"/>
              <p:cNvSpPr>
                <a:spLocks noChangeArrowheads="1"/>
              </p:cNvSpPr>
              <p:nvPr/>
            </p:nvSpPr>
            <p:spPr bwMode="auto">
              <a:xfrm>
                <a:off x="3928" y="290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5" name="Rectangle 2698"/>
              <p:cNvSpPr>
                <a:spLocks noChangeArrowheads="1"/>
              </p:cNvSpPr>
              <p:nvPr/>
            </p:nvSpPr>
            <p:spPr bwMode="auto">
              <a:xfrm>
                <a:off x="3928" y="290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6" name="Rectangle 2699"/>
              <p:cNvSpPr>
                <a:spLocks noChangeArrowheads="1"/>
              </p:cNvSpPr>
              <p:nvPr/>
            </p:nvSpPr>
            <p:spPr bwMode="auto">
              <a:xfrm>
                <a:off x="3928" y="2909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7" name="Rectangle 2700"/>
              <p:cNvSpPr>
                <a:spLocks noChangeArrowheads="1"/>
              </p:cNvSpPr>
              <p:nvPr/>
            </p:nvSpPr>
            <p:spPr bwMode="auto">
              <a:xfrm>
                <a:off x="3928" y="290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8" name="Rectangle 2701"/>
              <p:cNvSpPr>
                <a:spLocks noChangeArrowheads="1"/>
              </p:cNvSpPr>
              <p:nvPr/>
            </p:nvSpPr>
            <p:spPr bwMode="auto">
              <a:xfrm>
                <a:off x="3928" y="2910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9" name="Rectangle 2702"/>
              <p:cNvSpPr>
                <a:spLocks noChangeArrowheads="1"/>
              </p:cNvSpPr>
              <p:nvPr/>
            </p:nvSpPr>
            <p:spPr bwMode="auto">
              <a:xfrm>
                <a:off x="3928" y="2910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0" name="Rectangle 2703"/>
              <p:cNvSpPr>
                <a:spLocks noChangeArrowheads="1"/>
              </p:cNvSpPr>
              <p:nvPr/>
            </p:nvSpPr>
            <p:spPr bwMode="auto">
              <a:xfrm>
                <a:off x="3928" y="291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1" name="Rectangle 2704"/>
              <p:cNvSpPr>
                <a:spLocks noChangeArrowheads="1"/>
              </p:cNvSpPr>
              <p:nvPr/>
            </p:nvSpPr>
            <p:spPr bwMode="auto">
              <a:xfrm>
                <a:off x="3928" y="2911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2" name="Rectangle 2705"/>
              <p:cNvSpPr>
                <a:spLocks noChangeArrowheads="1"/>
              </p:cNvSpPr>
              <p:nvPr/>
            </p:nvSpPr>
            <p:spPr bwMode="auto">
              <a:xfrm>
                <a:off x="3928" y="291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3" name="Rectangle 2706"/>
              <p:cNvSpPr>
                <a:spLocks noChangeArrowheads="1"/>
              </p:cNvSpPr>
              <p:nvPr/>
            </p:nvSpPr>
            <p:spPr bwMode="auto">
              <a:xfrm>
                <a:off x="3928" y="291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4" name="Rectangle 2707"/>
              <p:cNvSpPr>
                <a:spLocks noChangeArrowheads="1"/>
              </p:cNvSpPr>
              <p:nvPr/>
            </p:nvSpPr>
            <p:spPr bwMode="auto">
              <a:xfrm>
                <a:off x="3928" y="2912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5" name="Rectangle 2708"/>
              <p:cNvSpPr>
                <a:spLocks noChangeArrowheads="1"/>
              </p:cNvSpPr>
              <p:nvPr/>
            </p:nvSpPr>
            <p:spPr bwMode="auto">
              <a:xfrm>
                <a:off x="3928" y="291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6" name="Rectangle 2709"/>
              <p:cNvSpPr>
                <a:spLocks noChangeArrowheads="1"/>
              </p:cNvSpPr>
              <p:nvPr/>
            </p:nvSpPr>
            <p:spPr bwMode="auto">
              <a:xfrm>
                <a:off x="3928" y="291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7" name="Rectangle 2710"/>
              <p:cNvSpPr>
                <a:spLocks noChangeArrowheads="1"/>
              </p:cNvSpPr>
              <p:nvPr/>
            </p:nvSpPr>
            <p:spPr bwMode="auto">
              <a:xfrm>
                <a:off x="3928" y="2913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8" name="Rectangle 2711"/>
              <p:cNvSpPr>
                <a:spLocks noChangeArrowheads="1"/>
              </p:cNvSpPr>
              <p:nvPr/>
            </p:nvSpPr>
            <p:spPr bwMode="auto">
              <a:xfrm>
                <a:off x="3928" y="291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9" name="Rectangle 2712"/>
              <p:cNvSpPr>
                <a:spLocks noChangeArrowheads="1"/>
              </p:cNvSpPr>
              <p:nvPr/>
            </p:nvSpPr>
            <p:spPr bwMode="auto">
              <a:xfrm>
                <a:off x="3928" y="291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0" name="Rectangle 2713"/>
              <p:cNvSpPr>
                <a:spLocks noChangeArrowheads="1"/>
              </p:cNvSpPr>
              <p:nvPr/>
            </p:nvSpPr>
            <p:spPr bwMode="auto">
              <a:xfrm>
                <a:off x="3928" y="2914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1" name="Rectangle 2714"/>
              <p:cNvSpPr>
                <a:spLocks noChangeArrowheads="1"/>
              </p:cNvSpPr>
              <p:nvPr/>
            </p:nvSpPr>
            <p:spPr bwMode="auto">
              <a:xfrm>
                <a:off x="3928" y="291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2" name="Rectangle 2715"/>
              <p:cNvSpPr>
                <a:spLocks noChangeArrowheads="1"/>
              </p:cNvSpPr>
              <p:nvPr/>
            </p:nvSpPr>
            <p:spPr bwMode="auto">
              <a:xfrm>
                <a:off x="3928" y="291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3" name="Rectangle 2716"/>
              <p:cNvSpPr>
                <a:spLocks noChangeArrowheads="1"/>
              </p:cNvSpPr>
              <p:nvPr/>
            </p:nvSpPr>
            <p:spPr bwMode="auto">
              <a:xfrm>
                <a:off x="3928" y="2915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4" name="Rectangle 2717"/>
              <p:cNvSpPr>
                <a:spLocks noChangeArrowheads="1"/>
              </p:cNvSpPr>
              <p:nvPr/>
            </p:nvSpPr>
            <p:spPr bwMode="auto">
              <a:xfrm>
                <a:off x="3928" y="291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5" name="Rectangle 2718"/>
              <p:cNvSpPr>
                <a:spLocks noChangeArrowheads="1"/>
              </p:cNvSpPr>
              <p:nvPr/>
            </p:nvSpPr>
            <p:spPr bwMode="auto">
              <a:xfrm>
                <a:off x="3928" y="291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6" name="Oval 2719"/>
              <p:cNvSpPr>
                <a:spLocks noChangeArrowheads="1"/>
              </p:cNvSpPr>
              <p:nvPr/>
            </p:nvSpPr>
            <p:spPr bwMode="auto">
              <a:xfrm>
                <a:off x="3928" y="2901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7" name="Rectangle 2720"/>
              <p:cNvSpPr>
                <a:spLocks noChangeArrowheads="1"/>
              </p:cNvSpPr>
              <p:nvPr/>
            </p:nvSpPr>
            <p:spPr bwMode="auto">
              <a:xfrm>
                <a:off x="3962" y="2715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8" name="Rectangle 2721"/>
              <p:cNvSpPr>
                <a:spLocks noChangeArrowheads="1"/>
              </p:cNvSpPr>
              <p:nvPr/>
            </p:nvSpPr>
            <p:spPr bwMode="auto">
              <a:xfrm>
                <a:off x="3962" y="2716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9" name="Rectangle 2722"/>
              <p:cNvSpPr>
                <a:spLocks noChangeArrowheads="1"/>
              </p:cNvSpPr>
              <p:nvPr/>
            </p:nvSpPr>
            <p:spPr bwMode="auto">
              <a:xfrm>
                <a:off x="3962" y="2716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0" name="Rectangle 2723"/>
              <p:cNvSpPr>
                <a:spLocks noChangeArrowheads="1"/>
              </p:cNvSpPr>
              <p:nvPr/>
            </p:nvSpPr>
            <p:spPr bwMode="auto">
              <a:xfrm>
                <a:off x="3962" y="2717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1" name="Rectangle 2724"/>
              <p:cNvSpPr>
                <a:spLocks noChangeArrowheads="1"/>
              </p:cNvSpPr>
              <p:nvPr/>
            </p:nvSpPr>
            <p:spPr bwMode="auto">
              <a:xfrm>
                <a:off x="3962" y="2718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2" name="Rectangle 2725"/>
              <p:cNvSpPr>
                <a:spLocks noChangeArrowheads="1"/>
              </p:cNvSpPr>
              <p:nvPr/>
            </p:nvSpPr>
            <p:spPr bwMode="auto">
              <a:xfrm>
                <a:off x="3962" y="2718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3" name="Rectangle 2726"/>
              <p:cNvSpPr>
                <a:spLocks noChangeArrowheads="1"/>
              </p:cNvSpPr>
              <p:nvPr/>
            </p:nvSpPr>
            <p:spPr bwMode="auto">
              <a:xfrm>
                <a:off x="3962" y="2718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4" name="Rectangle 2727"/>
              <p:cNvSpPr>
                <a:spLocks noChangeArrowheads="1"/>
              </p:cNvSpPr>
              <p:nvPr/>
            </p:nvSpPr>
            <p:spPr bwMode="auto">
              <a:xfrm>
                <a:off x="3962" y="2719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5" name="Rectangle 2728"/>
              <p:cNvSpPr>
                <a:spLocks noChangeArrowheads="1"/>
              </p:cNvSpPr>
              <p:nvPr/>
            </p:nvSpPr>
            <p:spPr bwMode="auto">
              <a:xfrm>
                <a:off x="3962" y="2719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6" name="Rectangle 2729"/>
              <p:cNvSpPr>
                <a:spLocks noChangeArrowheads="1"/>
              </p:cNvSpPr>
              <p:nvPr/>
            </p:nvSpPr>
            <p:spPr bwMode="auto">
              <a:xfrm>
                <a:off x="3962" y="2719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7" name="Rectangle 2730"/>
              <p:cNvSpPr>
                <a:spLocks noChangeArrowheads="1"/>
              </p:cNvSpPr>
              <p:nvPr/>
            </p:nvSpPr>
            <p:spPr bwMode="auto">
              <a:xfrm>
                <a:off x="3962" y="2720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8" name="Rectangle 2731"/>
              <p:cNvSpPr>
                <a:spLocks noChangeArrowheads="1"/>
              </p:cNvSpPr>
              <p:nvPr/>
            </p:nvSpPr>
            <p:spPr bwMode="auto">
              <a:xfrm>
                <a:off x="3962" y="2720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9" name="Rectangle 2732"/>
              <p:cNvSpPr>
                <a:spLocks noChangeArrowheads="1"/>
              </p:cNvSpPr>
              <p:nvPr/>
            </p:nvSpPr>
            <p:spPr bwMode="auto">
              <a:xfrm>
                <a:off x="3962" y="2720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0" name="Rectangle 2733"/>
              <p:cNvSpPr>
                <a:spLocks noChangeArrowheads="1"/>
              </p:cNvSpPr>
              <p:nvPr/>
            </p:nvSpPr>
            <p:spPr bwMode="auto">
              <a:xfrm>
                <a:off x="3962" y="2721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1" name="Rectangle 2734"/>
              <p:cNvSpPr>
                <a:spLocks noChangeArrowheads="1"/>
              </p:cNvSpPr>
              <p:nvPr/>
            </p:nvSpPr>
            <p:spPr bwMode="auto">
              <a:xfrm>
                <a:off x="3962" y="2721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2" name="Rectangle 2735"/>
              <p:cNvSpPr>
                <a:spLocks noChangeArrowheads="1"/>
              </p:cNvSpPr>
              <p:nvPr/>
            </p:nvSpPr>
            <p:spPr bwMode="auto">
              <a:xfrm>
                <a:off x="3962" y="2721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3" name="Rectangle 2736"/>
              <p:cNvSpPr>
                <a:spLocks noChangeArrowheads="1"/>
              </p:cNvSpPr>
              <p:nvPr/>
            </p:nvSpPr>
            <p:spPr bwMode="auto">
              <a:xfrm>
                <a:off x="3962" y="2722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4" name="Rectangle 2737"/>
              <p:cNvSpPr>
                <a:spLocks noChangeArrowheads="1"/>
              </p:cNvSpPr>
              <p:nvPr/>
            </p:nvSpPr>
            <p:spPr bwMode="auto">
              <a:xfrm>
                <a:off x="3962" y="2722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5" name="Rectangle 2738"/>
              <p:cNvSpPr>
                <a:spLocks noChangeArrowheads="1"/>
              </p:cNvSpPr>
              <p:nvPr/>
            </p:nvSpPr>
            <p:spPr bwMode="auto">
              <a:xfrm>
                <a:off x="3962" y="2722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6" name="Rectangle 2739"/>
              <p:cNvSpPr>
                <a:spLocks noChangeArrowheads="1"/>
              </p:cNvSpPr>
              <p:nvPr/>
            </p:nvSpPr>
            <p:spPr bwMode="auto">
              <a:xfrm>
                <a:off x="3962" y="2723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7" name="Rectangle 2740"/>
              <p:cNvSpPr>
                <a:spLocks noChangeArrowheads="1"/>
              </p:cNvSpPr>
              <p:nvPr/>
            </p:nvSpPr>
            <p:spPr bwMode="auto">
              <a:xfrm>
                <a:off x="3962" y="2723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8" name="Rectangle 2741"/>
              <p:cNvSpPr>
                <a:spLocks noChangeArrowheads="1"/>
              </p:cNvSpPr>
              <p:nvPr/>
            </p:nvSpPr>
            <p:spPr bwMode="auto">
              <a:xfrm>
                <a:off x="3962" y="2723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9" name="Rectangle 2742"/>
              <p:cNvSpPr>
                <a:spLocks noChangeArrowheads="1"/>
              </p:cNvSpPr>
              <p:nvPr/>
            </p:nvSpPr>
            <p:spPr bwMode="auto">
              <a:xfrm>
                <a:off x="3962" y="2724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0" name="Rectangle 2743"/>
              <p:cNvSpPr>
                <a:spLocks noChangeArrowheads="1"/>
              </p:cNvSpPr>
              <p:nvPr/>
            </p:nvSpPr>
            <p:spPr bwMode="auto">
              <a:xfrm>
                <a:off x="3962" y="2724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1" name="Rectangle 2744"/>
              <p:cNvSpPr>
                <a:spLocks noChangeArrowheads="1"/>
              </p:cNvSpPr>
              <p:nvPr/>
            </p:nvSpPr>
            <p:spPr bwMode="auto">
              <a:xfrm>
                <a:off x="3962" y="2724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2" name="Rectangle 2745"/>
              <p:cNvSpPr>
                <a:spLocks noChangeArrowheads="1"/>
              </p:cNvSpPr>
              <p:nvPr/>
            </p:nvSpPr>
            <p:spPr bwMode="auto">
              <a:xfrm>
                <a:off x="3962" y="2725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3" name="Rectangle 2746"/>
              <p:cNvSpPr>
                <a:spLocks noChangeArrowheads="1"/>
              </p:cNvSpPr>
              <p:nvPr/>
            </p:nvSpPr>
            <p:spPr bwMode="auto">
              <a:xfrm>
                <a:off x="3962" y="2725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4" name="Rectangle 2747"/>
              <p:cNvSpPr>
                <a:spLocks noChangeArrowheads="1"/>
              </p:cNvSpPr>
              <p:nvPr/>
            </p:nvSpPr>
            <p:spPr bwMode="auto">
              <a:xfrm>
                <a:off x="3962" y="2725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5" name="Rectangle 2748"/>
              <p:cNvSpPr>
                <a:spLocks noChangeArrowheads="1"/>
              </p:cNvSpPr>
              <p:nvPr/>
            </p:nvSpPr>
            <p:spPr bwMode="auto">
              <a:xfrm>
                <a:off x="3962" y="2726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6" name="Rectangle 2749"/>
              <p:cNvSpPr>
                <a:spLocks noChangeArrowheads="1"/>
              </p:cNvSpPr>
              <p:nvPr/>
            </p:nvSpPr>
            <p:spPr bwMode="auto">
              <a:xfrm>
                <a:off x="3962" y="2726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7" name="Rectangle 2750"/>
              <p:cNvSpPr>
                <a:spLocks noChangeArrowheads="1"/>
              </p:cNvSpPr>
              <p:nvPr/>
            </p:nvSpPr>
            <p:spPr bwMode="auto">
              <a:xfrm>
                <a:off x="3962" y="2726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8" name="Rectangle 2751"/>
              <p:cNvSpPr>
                <a:spLocks noChangeArrowheads="1"/>
              </p:cNvSpPr>
              <p:nvPr/>
            </p:nvSpPr>
            <p:spPr bwMode="auto">
              <a:xfrm>
                <a:off x="3962" y="2727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9" name="Rectangle 2752"/>
              <p:cNvSpPr>
                <a:spLocks noChangeArrowheads="1"/>
              </p:cNvSpPr>
              <p:nvPr/>
            </p:nvSpPr>
            <p:spPr bwMode="auto">
              <a:xfrm>
                <a:off x="3962" y="2727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0" name="Rectangle 2753"/>
              <p:cNvSpPr>
                <a:spLocks noChangeArrowheads="1"/>
              </p:cNvSpPr>
              <p:nvPr/>
            </p:nvSpPr>
            <p:spPr bwMode="auto">
              <a:xfrm>
                <a:off x="3962" y="2727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1" name="Rectangle 2754"/>
              <p:cNvSpPr>
                <a:spLocks noChangeArrowheads="1"/>
              </p:cNvSpPr>
              <p:nvPr/>
            </p:nvSpPr>
            <p:spPr bwMode="auto">
              <a:xfrm>
                <a:off x="3962" y="2728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2" name="Rectangle 2755"/>
              <p:cNvSpPr>
                <a:spLocks noChangeArrowheads="1"/>
              </p:cNvSpPr>
              <p:nvPr/>
            </p:nvSpPr>
            <p:spPr bwMode="auto">
              <a:xfrm>
                <a:off x="3962" y="2728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3" name="Rectangle 2756"/>
              <p:cNvSpPr>
                <a:spLocks noChangeArrowheads="1"/>
              </p:cNvSpPr>
              <p:nvPr/>
            </p:nvSpPr>
            <p:spPr bwMode="auto">
              <a:xfrm>
                <a:off x="3962" y="2729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4" name="Rectangle 2757"/>
              <p:cNvSpPr>
                <a:spLocks noChangeArrowheads="1"/>
              </p:cNvSpPr>
              <p:nvPr/>
            </p:nvSpPr>
            <p:spPr bwMode="auto">
              <a:xfrm>
                <a:off x="3962" y="2729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5" name="Rectangle 2758"/>
              <p:cNvSpPr>
                <a:spLocks noChangeArrowheads="1"/>
              </p:cNvSpPr>
              <p:nvPr/>
            </p:nvSpPr>
            <p:spPr bwMode="auto">
              <a:xfrm>
                <a:off x="3962" y="2729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6" name="Rectangle 2759"/>
              <p:cNvSpPr>
                <a:spLocks noChangeArrowheads="1"/>
              </p:cNvSpPr>
              <p:nvPr/>
            </p:nvSpPr>
            <p:spPr bwMode="auto">
              <a:xfrm>
                <a:off x="3962" y="2730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7" name="Oval 2760"/>
              <p:cNvSpPr>
                <a:spLocks noChangeArrowheads="1"/>
              </p:cNvSpPr>
              <p:nvPr/>
            </p:nvSpPr>
            <p:spPr bwMode="auto">
              <a:xfrm>
                <a:off x="3962" y="2715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8" name="Rectangle 2761"/>
              <p:cNvSpPr>
                <a:spLocks noChangeArrowheads="1"/>
              </p:cNvSpPr>
              <p:nvPr/>
            </p:nvSpPr>
            <p:spPr bwMode="auto">
              <a:xfrm>
                <a:off x="3049" y="3428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9" name="Rectangle 2762"/>
              <p:cNvSpPr>
                <a:spLocks noChangeArrowheads="1"/>
              </p:cNvSpPr>
              <p:nvPr/>
            </p:nvSpPr>
            <p:spPr bwMode="auto">
              <a:xfrm>
                <a:off x="3049" y="342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0" name="Rectangle 2763"/>
              <p:cNvSpPr>
                <a:spLocks noChangeArrowheads="1"/>
              </p:cNvSpPr>
              <p:nvPr/>
            </p:nvSpPr>
            <p:spPr bwMode="auto">
              <a:xfrm>
                <a:off x="3049" y="3429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1" name="Rectangle 2764"/>
              <p:cNvSpPr>
                <a:spLocks noChangeArrowheads="1"/>
              </p:cNvSpPr>
              <p:nvPr/>
            </p:nvSpPr>
            <p:spPr bwMode="auto">
              <a:xfrm>
                <a:off x="3049" y="3430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2" name="Rectangle 2765"/>
              <p:cNvSpPr>
                <a:spLocks noChangeArrowheads="1"/>
              </p:cNvSpPr>
              <p:nvPr/>
            </p:nvSpPr>
            <p:spPr bwMode="auto">
              <a:xfrm>
                <a:off x="3049" y="3430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3" name="Rectangle 2766"/>
              <p:cNvSpPr>
                <a:spLocks noChangeArrowheads="1"/>
              </p:cNvSpPr>
              <p:nvPr/>
            </p:nvSpPr>
            <p:spPr bwMode="auto">
              <a:xfrm>
                <a:off x="3049" y="343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4" name="Rectangle 2767"/>
              <p:cNvSpPr>
                <a:spLocks noChangeArrowheads="1"/>
              </p:cNvSpPr>
              <p:nvPr/>
            </p:nvSpPr>
            <p:spPr bwMode="auto">
              <a:xfrm>
                <a:off x="3049" y="3431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5" name="Rectangle 2768"/>
              <p:cNvSpPr>
                <a:spLocks noChangeArrowheads="1"/>
              </p:cNvSpPr>
              <p:nvPr/>
            </p:nvSpPr>
            <p:spPr bwMode="auto">
              <a:xfrm>
                <a:off x="3049" y="3431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6" name="Rectangle 2769"/>
              <p:cNvSpPr>
                <a:spLocks noChangeArrowheads="1"/>
              </p:cNvSpPr>
              <p:nvPr/>
            </p:nvSpPr>
            <p:spPr bwMode="auto">
              <a:xfrm>
                <a:off x="3049" y="343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7" name="Rectangle 2770"/>
              <p:cNvSpPr>
                <a:spLocks noChangeArrowheads="1"/>
              </p:cNvSpPr>
              <p:nvPr/>
            </p:nvSpPr>
            <p:spPr bwMode="auto">
              <a:xfrm>
                <a:off x="3049" y="3432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8" name="Rectangle 2771"/>
              <p:cNvSpPr>
                <a:spLocks noChangeArrowheads="1"/>
              </p:cNvSpPr>
              <p:nvPr/>
            </p:nvSpPr>
            <p:spPr bwMode="auto">
              <a:xfrm>
                <a:off x="3049" y="3432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9" name="Rectangle 2772"/>
              <p:cNvSpPr>
                <a:spLocks noChangeArrowheads="1"/>
              </p:cNvSpPr>
              <p:nvPr/>
            </p:nvSpPr>
            <p:spPr bwMode="auto">
              <a:xfrm>
                <a:off x="3049" y="343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0" name="Rectangle 2773"/>
              <p:cNvSpPr>
                <a:spLocks noChangeArrowheads="1"/>
              </p:cNvSpPr>
              <p:nvPr/>
            </p:nvSpPr>
            <p:spPr bwMode="auto">
              <a:xfrm>
                <a:off x="3049" y="3433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1" name="Rectangle 2774"/>
              <p:cNvSpPr>
                <a:spLocks noChangeArrowheads="1"/>
              </p:cNvSpPr>
              <p:nvPr/>
            </p:nvSpPr>
            <p:spPr bwMode="auto">
              <a:xfrm>
                <a:off x="3049" y="3433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2" name="Rectangle 2775"/>
              <p:cNvSpPr>
                <a:spLocks noChangeArrowheads="1"/>
              </p:cNvSpPr>
              <p:nvPr/>
            </p:nvSpPr>
            <p:spPr bwMode="auto">
              <a:xfrm>
                <a:off x="3049" y="343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3" name="Rectangle 2776"/>
              <p:cNvSpPr>
                <a:spLocks noChangeArrowheads="1"/>
              </p:cNvSpPr>
              <p:nvPr/>
            </p:nvSpPr>
            <p:spPr bwMode="auto">
              <a:xfrm>
                <a:off x="3049" y="3434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4" name="Rectangle 2777"/>
              <p:cNvSpPr>
                <a:spLocks noChangeArrowheads="1"/>
              </p:cNvSpPr>
              <p:nvPr/>
            </p:nvSpPr>
            <p:spPr bwMode="auto">
              <a:xfrm>
                <a:off x="3049" y="343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5" name="Rectangle 2778"/>
              <p:cNvSpPr>
                <a:spLocks noChangeArrowheads="1"/>
              </p:cNvSpPr>
              <p:nvPr/>
            </p:nvSpPr>
            <p:spPr bwMode="auto">
              <a:xfrm>
                <a:off x="3049" y="3435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6" name="Rectangle 2779"/>
              <p:cNvSpPr>
                <a:spLocks noChangeArrowheads="1"/>
              </p:cNvSpPr>
              <p:nvPr/>
            </p:nvSpPr>
            <p:spPr bwMode="auto">
              <a:xfrm>
                <a:off x="3049" y="3435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7" name="Rectangle 2780"/>
              <p:cNvSpPr>
                <a:spLocks noChangeArrowheads="1"/>
              </p:cNvSpPr>
              <p:nvPr/>
            </p:nvSpPr>
            <p:spPr bwMode="auto">
              <a:xfrm>
                <a:off x="3049" y="343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8" name="Rectangle 2781"/>
              <p:cNvSpPr>
                <a:spLocks noChangeArrowheads="1"/>
              </p:cNvSpPr>
              <p:nvPr/>
            </p:nvSpPr>
            <p:spPr bwMode="auto">
              <a:xfrm>
                <a:off x="3049" y="3436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9" name="Rectangle 2782"/>
              <p:cNvSpPr>
                <a:spLocks noChangeArrowheads="1"/>
              </p:cNvSpPr>
              <p:nvPr/>
            </p:nvSpPr>
            <p:spPr bwMode="auto">
              <a:xfrm>
                <a:off x="3049" y="3436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0" name="Rectangle 2783"/>
              <p:cNvSpPr>
                <a:spLocks noChangeArrowheads="1"/>
              </p:cNvSpPr>
              <p:nvPr/>
            </p:nvSpPr>
            <p:spPr bwMode="auto">
              <a:xfrm>
                <a:off x="3049" y="343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1" name="Rectangle 2784"/>
              <p:cNvSpPr>
                <a:spLocks noChangeArrowheads="1"/>
              </p:cNvSpPr>
              <p:nvPr/>
            </p:nvSpPr>
            <p:spPr bwMode="auto">
              <a:xfrm>
                <a:off x="3049" y="3437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2" name="Rectangle 2785"/>
              <p:cNvSpPr>
                <a:spLocks noChangeArrowheads="1"/>
              </p:cNvSpPr>
              <p:nvPr/>
            </p:nvSpPr>
            <p:spPr bwMode="auto">
              <a:xfrm>
                <a:off x="3049" y="3437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3" name="Rectangle 2786"/>
              <p:cNvSpPr>
                <a:spLocks noChangeArrowheads="1"/>
              </p:cNvSpPr>
              <p:nvPr/>
            </p:nvSpPr>
            <p:spPr bwMode="auto">
              <a:xfrm>
                <a:off x="3049" y="343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4" name="Rectangle 2787"/>
              <p:cNvSpPr>
                <a:spLocks noChangeArrowheads="1"/>
              </p:cNvSpPr>
              <p:nvPr/>
            </p:nvSpPr>
            <p:spPr bwMode="auto">
              <a:xfrm>
                <a:off x="3049" y="3438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5" name="Rectangle 2788"/>
              <p:cNvSpPr>
                <a:spLocks noChangeArrowheads="1"/>
              </p:cNvSpPr>
              <p:nvPr/>
            </p:nvSpPr>
            <p:spPr bwMode="auto">
              <a:xfrm>
                <a:off x="3049" y="3438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6" name="Rectangle 2789"/>
              <p:cNvSpPr>
                <a:spLocks noChangeArrowheads="1"/>
              </p:cNvSpPr>
              <p:nvPr/>
            </p:nvSpPr>
            <p:spPr bwMode="auto">
              <a:xfrm>
                <a:off x="3049" y="343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7" name="Rectangle 2790"/>
              <p:cNvSpPr>
                <a:spLocks noChangeArrowheads="1"/>
              </p:cNvSpPr>
              <p:nvPr/>
            </p:nvSpPr>
            <p:spPr bwMode="auto">
              <a:xfrm>
                <a:off x="3049" y="3439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8" name="Rectangle 2791"/>
              <p:cNvSpPr>
                <a:spLocks noChangeArrowheads="1"/>
              </p:cNvSpPr>
              <p:nvPr/>
            </p:nvSpPr>
            <p:spPr bwMode="auto">
              <a:xfrm>
                <a:off x="3049" y="3439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9" name="Rectangle 2792"/>
              <p:cNvSpPr>
                <a:spLocks noChangeArrowheads="1"/>
              </p:cNvSpPr>
              <p:nvPr/>
            </p:nvSpPr>
            <p:spPr bwMode="auto">
              <a:xfrm>
                <a:off x="3049" y="343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0" name="Rectangle 2793"/>
              <p:cNvSpPr>
                <a:spLocks noChangeArrowheads="1"/>
              </p:cNvSpPr>
              <p:nvPr/>
            </p:nvSpPr>
            <p:spPr bwMode="auto">
              <a:xfrm>
                <a:off x="3049" y="3440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1" name="Rectangle 2794"/>
              <p:cNvSpPr>
                <a:spLocks noChangeArrowheads="1"/>
              </p:cNvSpPr>
              <p:nvPr/>
            </p:nvSpPr>
            <p:spPr bwMode="auto">
              <a:xfrm>
                <a:off x="3049" y="3440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2" name="Rectangle 2795"/>
              <p:cNvSpPr>
                <a:spLocks noChangeArrowheads="1"/>
              </p:cNvSpPr>
              <p:nvPr/>
            </p:nvSpPr>
            <p:spPr bwMode="auto">
              <a:xfrm>
                <a:off x="3049" y="344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3" name="Rectangle 2796"/>
              <p:cNvSpPr>
                <a:spLocks noChangeArrowheads="1"/>
              </p:cNvSpPr>
              <p:nvPr/>
            </p:nvSpPr>
            <p:spPr bwMode="auto">
              <a:xfrm>
                <a:off x="3049" y="3441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4" name="Rectangle 2797"/>
              <p:cNvSpPr>
                <a:spLocks noChangeArrowheads="1"/>
              </p:cNvSpPr>
              <p:nvPr/>
            </p:nvSpPr>
            <p:spPr bwMode="auto">
              <a:xfrm>
                <a:off x="3049" y="3441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5" name="Rectangle 2798"/>
              <p:cNvSpPr>
                <a:spLocks noChangeArrowheads="1"/>
              </p:cNvSpPr>
              <p:nvPr/>
            </p:nvSpPr>
            <p:spPr bwMode="auto">
              <a:xfrm>
                <a:off x="3049" y="344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6" name="Rectangle 2799"/>
              <p:cNvSpPr>
                <a:spLocks noChangeArrowheads="1"/>
              </p:cNvSpPr>
              <p:nvPr/>
            </p:nvSpPr>
            <p:spPr bwMode="auto">
              <a:xfrm>
                <a:off x="3049" y="3442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7" name="Rectangle 2800"/>
              <p:cNvSpPr>
                <a:spLocks noChangeArrowheads="1"/>
              </p:cNvSpPr>
              <p:nvPr/>
            </p:nvSpPr>
            <p:spPr bwMode="auto">
              <a:xfrm>
                <a:off x="3049" y="3442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8" name="Oval 2801"/>
              <p:cNvSpPr>
                <a:spLocks noChangeArrowheads="1"/>
              </p:cNvSpPr>
              <p:nvPr/>
            </p:nvSpPr>
            <p:spPr bwMode="auto">
              <a:xfrm>
                <a:off x="3050" y="3428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9" name="Rectangle 2802"/>
              <p:cNvSpPr>
                <a:spLocks noChangeArrowheads="1"/>
              </p:cNvSpPr>
              <p:nvPr/>
            </p:nvSpPr>
            <p:spPr bwMode="auto">
              <a:xfrm>
                <a:off x="3217" y="3294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0" name="Rectangle 2803"/>
              <p:cNvSpPr>
                <a:spLocks noChangeArrowheads="1"/>
              </p:cNvSpPr>
              <p:nvPr/>
            </p:nvSpPr>
            <p:spPr bwMode="auto">
              <a:xfrm>
                <a:off x="3217" y="3295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1" name="Rectangle 2804"/>
              <p:cNvSpPr>
                <a:spLocks noChangeArrowheads="1"/>
              </p:cNvSpPr>
              <p:nvPr/>
            </p:nvSpPr>
            <p:spPr bwMode="auto">
              <a:xfrm>
                <a:off x="3217" y="3296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2" name="Rectangle 2805"/>
              <p:cNvSpPr>
                <a:spLocks noChangeArrowheads="1"/>
              </p:cNvSpPr>
              <p:nvPr/>
            </p:nvSpPr>
            <p:spPr bwMode="auto">
              <a:xfrm>
                <a:off x="3217" y="3297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3" name="Rectangle 2806"/>
              <p:cNvSpPr>
                <a:spLocks noChangeArrowheads="1"/>
              </p:cNvSpPr>
              <p:nvPr/>
            </p:nvSpPr>
            <p:spPr bwMode="auto">
              <a:xfrm>
                <a:off x="3217" y="3297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4" name="Rectangle 2807"/>
              <p:cNvSpPr>
                <a:spLocks noChangeArrowheads="1"/>
              </p:cNvSpPr>
              <p:nvPr/>
            </p:nvSpPr>
            <p:spPr bwMode="auto">
              <a:xfrm>
                <a:off x="3217" y="3297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5" name="Rectangle 2808"/>
              <p:cNvSpPr>
                <a:spLocks noChangeArrowheads="1"/>
              </p:cNvSpPr>
              <p:nvPr/>
            </p:nvSpPr>
            <p:spPr bwMode="auto">
              <a:xfrm>
                <a:off x="3217" y="3298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6" name="Rectangle 2809"/>
              <p:cNvSpPr>
                <a:spLocks noChangeArrowheads="1"/>
              </p:cNvSpPr>
              <p:nvPr/>
            </p:nvSpPr>
            <p:spPr bwMode="auto">
              <a:xfrm>
                <a:off x="3217" y="3298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7" name="Rectangle 2810"/>
              <p:cNvSpPr>
                <a:spLocks noChangeArrowheads="1"/>
              </p:cNvSpPr>
              <p:nvPr/>
            </p:nvSpPr>
            <p:spPr bwMode="auto">
              <a:xfrm>
                <a:off x="3217" y="3298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8" name="Rectangle 2811"/>
              <p:cNvSpPr>
                <a:spLocks noChangeArrowheads="1"/>
              </p:cNvSpPr>
              <p:nvPr/>
            </p:nvSpPr>
            <p:spPr bwMode="auto">
              <a:xfrm>
                <a:off x="3217" y="3299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9" name="Rectangle 2812"/>
              <p:cNvSpPr>
                <a:spLocks noChangeArrowheads="1"/>
              </p:cNvSpPr>
              <p:nvPr/>
            </p:nvSpPr>
            <p:spPr bwMode="auto">
              <a:xfrm>
                <a:off x="3217" y="3299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0" name="Rectangle 2813"/>
              <p:cNvSpPr>
                <a:spLocks noChangeArrowheads="1"/>
              </p:cNvSpPr>
              <p:nvPr/>
            </p:nvSpPr>
            <p:spPr bwMode="auto">
              <a:xfrm>
                <a:off x="3217" y="3299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1" name="Rectangle 2814"/>
              <p:cNvSpPr>
                <a:spLocks noChangeArrowheads="1"/>
              </p:cNvSpPr>
              <p:nvPr/>
            </p:nvSpPr>
            <p:spPr bwMode="auto">
              <a:xfrm>
                <a:off x="3217" y="3300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2" name="Rectangle 2815"/>
              <p:cNvSpPr>
                <a:spLocks noChangeArrowheads="1"/>
              </p:cNvSpPr>
              <p:nvPr/>
            </p:nvSpPr>
            <p:spPr bwMode="auto">
              <a:xfrm>
                <a:off x="3217" y="3300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3" name="Rectangle 2816"/>
              <p:cNvSpPr>
                <a:spLocks noChangeArrowheads="1"/>
              </p:cNvSpPr>
              <p:nvPr/>
            </p:nvSpPr>
            <p:spPr bwMode="auto">
              <a:xfrm>
                <a:off x="3217" y="3300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4" name="Rectangle 2817"/>
              <p:cNvSpPr>
                <a:spLocks noChangeArrowheads="1"/>
              </p:cNvSpPr>
              <p:nvPr/>
            </p:nvSpPr>
            <p:spPr bwMode="auto">
              <a:xfrm>
                <a:off x="3217" y="3301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" name="Group 3019"/>
            <p:cNvGrpSpPr>
              <a:grpSpLocks/>
            </p:cNvGrpSpPr>
            <p:nvPr/>
          </p:nvGrpSpPr>
          <p:grpSpPr bwMode="auto">
            <a:xfrm>
              <a:off x="3217" y="2708"/>
              <a:ext cx="566" cy="602"/>
              <a:chOff x="3217" y="2708"/>
              <a:chExt cx="566" cy="602"/>
            </a:xfrm>
          </p:grpSpPr>
          <p:sp>
            <p:nvSpPr>
              <p:cNvPr id="2555" name="Rectangle 2819"/>
              <p:cNvSpPr>
                <a:spLocks noChangeArrowheads="1"/>
              </p:cNvSpPr>
              <p:nvPr/>
            </p:nvSpPr>
            <p:spPr bwMode="auto">
              <a:xfrm>
                <a:off x="3217" y="3301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6" name="Rectangle 2820"/>
              <p:cNvSpPr>
                <a:spLocks noChangeArrowheads="1"/>
              </p:cNvSpPr>
              <p:nvPr/>
            </p:nvSpPr>
            <p:spPr bwMode="auto">
              <a:xfrm>
                <a:off x="3217" y="3301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7" name="Rectangle 2821"/>
              <p:cNvSpPr>
                <a:spLocks noChangeArrowheads="1"/>
              </p:cNvSpPr>
              <p:nvPr/>
            </p:nvSpPr>
            <p:spPr bwMode="auto">
              <a:xfrm>
                <a:off x="3217" y="3302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8" name="Rectangle 2822"/>
              <p:cNvSpPr>
                <a:spLocks noChangeArrowheads="1"/>
              </p:cNvSpPr>
              <p:nvPr/>
            </p:nvSpPr>
            <p:spPr bwMode="auto">
              <a:xfrm>
                <a:off x="3217" y="3302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9" name="Rectangle 2823"/>
              <p:cNvSpPr>
                <a:spLocks noChangeArrowheads="1"/>
              </p:cNvSpPr>
              <p:nvPr/>
            </p:nvSpPr>
            <p:spPr bwMode="auto">
              <a:xfrm>
                <a:off x="3217" y="3302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0" name="Rectangle 2824"/>
              <p:cNvSpPr>
                <a:spLocks noChangeArrowheads="1"/>
              </p:cNvSpPr>
              <p:nvPr/>
            </p:nvSpPr>
            <p:spPr bwMode="auto">
              <a:xfrm>
                <a:off x="3217" y="3303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1" name="Rectangle 2825"/>
              <p:cNvSpPr>
                <a:spLocks noChangeArrowheads="1"/>
              </p:cNvSpPr>
              <p:nvPr/>
            </p:nvSpPr>
            <p:spPr bwMode="auto">
              <a:xfrm>
                <a:off x="3217" y="3303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2" name="Rectangle 2826"/>
              <p:cNvSpPr>
                <a:spLocks noChangeArrowheads="1"/>
              </p:cNvSpPr>
              <p:nvPr/>
            </p:nvSpPr>
            <p:spPr bwMode="auto">
              <a:xfrm>
                <a:off x="3217" y="3303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3" name="Rectangle 2827"/>
              <p:cNvSpPr>
                <a:spLocks noChangeArrowheads="1"/>
              </p:cNvSpPr>
              <p:nvPr/>
            </p:nvSpPr>
            <p:spPr bwMode="auto">
              <a:xfrm>
                <a:off x="3217" y="3304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4" name="Rectangle 2828"/>
              <p:cNvSpPr>
                <a:spLocks noChangeArrowheads="1"/>
              </p:cNvSpPr>
              <p:nvPr/>
            </p:nvSpPr>
            <p:spPr bwMode="auto">
              <a:xfrm>
                <a:off x="3217" y="3304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5" name="Rectangle 2829"/>
              <p:cNvSpPr>
                <a:spLocks noChangeArrowheads="1"/>
              </p:cNvSpPr>
              <p:nvPr/>
            </p:nvSpPr>
            <p:spPr bwMode="auto">
              <a:xfrm>
                <a:off x="3217" y="3304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6" name="Rectangle 2830"/>
              <p:cNvSpPr>
                <a:spLocks noChangeArrowheads="1"/>
              </p:cNvSpPr>
              <p:nvPr/>
            </p:nvSpPr>
            <p:spPr bwMode="auto">
              <a:xfrm>
                <a:off x="3217" y="3305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7" name="Rectangle 2831"/>
              <p:cNvSpPr>
                <a:spLocks noChangeArrowheads="1"/>
              </p:cNvSpPr>
              <p:nvPr/>
            </p:nvSpPr>
            <p:spPr bwMode="auto">
              <a:xfrm>
                <a:off x="3217" y="3305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8" name="Rectangle 2832"/>
              <p:cNvSpPr>
                <a:spLocks noChangeArrowheads="1"/>
              </p:cNvSpPr>
              <p:nvPr/>
            </p:nvSpPr>
            <p:spPr bwMode="auto">
              <a:xfrm>
                <a:off x="3217" y="3306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9" name="Rectangle 2833"/>
              <p:cNvSpPr>
                <a:spLocks noChangeArrowheads="1"/>
              </p:cNvSpPr>
              <p:nvPr/>
            </p:nvSpPr>
            <p:spPr bwMode="auto">
              <a:xfrm>
                <a:off x="3217" y="3306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0" name="Rectangle 2834"/>
              <p:cNvSpPr>
                <a:spLocks noChangeArrowheads="1"/>
              </p:cNvSpPr>
              <p:nvPr/>
            </p:nvSpPr>
            <p:spPr bwMode="auto">
              <a:xfrm>
                <a:off x="3217" y="3306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1" name="Rectangle 2835"/>
              <p:cNvSpPr>
                <a:spLocks noChangeArrowheads="1"/>
              </p:cNvSpPr>
              <p:nvPr/>
            </p:nvSpPr>
            <p:spPr bwMode="auto">
              <a:xfrm>
                <a:off x="3217" y="3307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2" name="Rectangle 2836"/>
              <p:cNvSpPr>
                <a:spLocks noChangeArrowheads="1"/>
              </p:cNvSpPr>
              <p:nvPr/>
            </p:nvSpPr>
            <p:spPr bwMode="auto">
              <a:xfrm>
                <a:off x="3217" y="3307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3" name="Rectangle 2837"/>
              <p:cNvSpPr>
                <a:spLocks noChangeArrowheads="1"/>
              </p:cNvSpPr>
              <p:nvPr/>
            </p:nvSpPr>
            <p:spPr bwMode="auto">
              <a:xfrm>
                <a:off x="3217" y="3307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4" name="Rectangle 2838"/>
              <p:cNvSpPr>
                <a:spLocks noChangeArrowheads="1"/>
              </p:cNvSpPr>
              <p:nvPr/>
            </p:nvSpPr>
            <p:spPr bwMode="auto">
              <a:xfrm>
                <a:off x="3217" y="3308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5" name="Rectangle 2839"/>
              <p:cNvSpPr>
                <a:spLocks noChangeArrowheads="1"/>
              </p:cNvSpPr>
              <p:nvPr/>
            </p:nvSpPr>
            <p:spPr bwMode="auto">
              <a:xfrm>
                <a:off x="3217" y="3308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6" name="Rectangle 2840"/>
              <p:cNvSpPr>
                <a:spLocks noChangeArrowheads="1"/>
              </p:cNvSpPr>
              <p:nvPr/>
            </p:nvSpPr>
            <p:spPr bwMode="auto">
              <a:xfrm>
                <a:off x="3217" y="3308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7" name="Rectangle 2841"/>
              <p:cNvSpPr>
                <a:spLocks noChangeArrowheads="1"/>
              </p:cNvSpPr>
              <p:nvPr/>
            </p:nvSpPr>
            <p:spPr bwMode="auto">
              <a:xfrm>
                <a:off x="3217" y="3309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8" name="Rectangle 2842"/>
              <p:cNvSpPr>
                <a:spLocks noChangeArrowheads="1"/>
              </p:cNvSpPr>
              <p:nvPr/>
            </p:nvSpPr>
            <p:spPr bwMode="auto">
              <a:xfrm>
                <a:off x="3217" y="3309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9" name="Oval 2843"/>
              <p:cNvSpPr>
                <a:spLocks noChangeArrowheads="1"/>
              </p:cNvSpPr>
              <p:nvPr/>
            </p:nvSpPr>
            <p:spPr bwMode="auto">
              <a:xfrm>
                <a:off x="3217" y="3295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0" name="Rectangle 2844"/>
              <p:cNvSpPr>
                <a:spLocks noChangeArrowheads="1"/>
              </p:cNvSpPr>
              <p:nvPr/>
            </p:nvSpPr>
            <p:spPr bwMode="auto">
              <a:xfrm>
                <a:off x="3385" y="3228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1" name="Rectangle 2845"/>
              <p:cNvSpPr>
                <a:spLocks noChangeArrowheads="1"/>
              </p:cNvSpPr>
              <p:nvPr/>
            </p:nvSpPr>
            <p:spPr bwMode="auto">
              <a:xfrm>
                <a:off x="3385" y="3229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2" name="Rectangle 2846"/>
              <p:cNvSpPr>
                <a:spLocks noChangeArrowheads="1"/>
              </p:cNvSpPr>
              <p:nvPr/>
            </p:nvSpPr>
            <p:spPr bwMode="auto">
              <a:xfrm>
                <a:off x="3385" y="3229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3" name="Rectangle 2847"/>
              <p:cNvSpPr>
                <a:spLocks noChangeArrowheads="1"/>
              </p:cNvSpPr>
              <p:nvPr/>
            </p:nvSpPr>
            <p:spPr bwMode="auto">
              <a:xfrm>
                <a:off x="3385" y="3230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4" name="Rectangle 2848"/>
              <p:cNvSpPr>
                <a:spLocks noChangeArrowheads="1"/>
              </p:cNvSpPr>
              <p:nvPr/>
            </p:nvSpPr>
            <p:spPr bwMode="auto">
              <a:xfrm>
                <a:off x="3385" y="3231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5" name="Rectangle 2849"/>
              <p:cNvSpPr>
                <a:spLocks noChangeArrowheads="1"/>
              </p:cNvSpPr>
              <p:nvPr/>
            </p:nvSpPr>
            <p:spPr bwMode="auto">
              <a:xfrm>
                <a:off x="3385" y="3231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6" name="Rectangle 2850"/>
              <p:cNvSpPr>
                <a:spLocks noChangeArrowheads="1"/>
              </p:cNvSpPr>
              <p:nvPr/>
            </p:nvSpPr>
            <p:spPr bwMode="auto">
              <a:xfrm>
                <a:off x="3385" y="3231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7" name="Rectangle 2851"/>
              <p:cNvSpPr>
                <a:spLocks noChangeArrowheads="1"/>
              </p:cNvSpPr>
              <p:nvPr/>
            </p:nvSpPr>
            <p:spPr bwMode="auto">
              <a:xfrm>
                <a:off x="3385" y="3232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8" name="Rectangle 2852"/>
              <p:cNvSpPr>
                <a:spLocks noChangeArrowheads="1"/>
              </p:cNvSpPr>
              <p:nvPr/>
            </p:nvSpPr>
            <p:spPr bwMode="auto">
              <a:xfrm>
                <a:off x="3385" y="3232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9" name="Rectangle 2853"/>
              <p:cNvSpPr>
                <a:spLocks noChangeArrowheads="1"/>
              </p:cNvSpPr>
              <p:nvPr/>
            </p:nvSpPr>
            <p:spPr bwMode="auto">
              <a:xfrm>
                <a:off x="3385" y="3232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0" name="Rectangle 2854"/>
              <p:cNvSpPr>
                <a:spLocks noChangeArrowheads="1"/>
              </p:cNvSpPr>
              <p:nvPr/>
            </p:nvSpPr>
            <p:spPr bwMode="auto">
              <a:xfrm>
                <a:off x="3385" y="3233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1" name="Rectangle 2855"/>
              <p:cNvSpPr>
                <a:spLocks noChangeArrowheads="1"/>
              </p:cNvSpPr>
              <p:nvPr/>
            </p:nvSpPr>
            <p:spPr bwMode="auto">
              <a:xfrm>
                <a:off x="3385" y="3233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2" name="Rectangle 2856"/>
              <p:cNvSpPr>
                <a:spLocks noChangeArrowheads="1"/>
              </p:cNvSpPr>
              <p:nvPr/>
            </p:nvSpPr>
            <p:spPr bwMode="auto">
              <a:xfrm>
                <a:off x="3385" y="3233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3" name="Rectangle 2857"/>
              <p:cNvSpPr>
                <a:spLocks noChangeArrowheads="1"/>
              </p:cNvSpPr>
              <p:nvPr/>
            </p:nvSpPr>
            <p:spPr bwMode="auto">
              <a:xfrm>
                <a:off x="3385" y="3234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4" name="Rectangle 2858"/>
              <p:cNvSpPr>
                <a:spLocks noChangeArrowheads="1"/>
              </p:cNvSpPr>
              <p:nvPr/>
            </p:nvSpPr>
            <p:spPr bwMode="auto">
              <a:xfrm>
                <a:off x="3385" y="3234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5" name="Rectangle 2859"/>
              <p:cNvSpPr>
                <a:spLocks noChangeArrowheads="1"/>
              </p:cNvSpPr>
              <p:nvPr/>
            </p:nvSpPr>
            <p:spPr bwMode="auto">
              <a:xfrm>
                <a:off x="3385" y="3234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6" name="Rectangle 2860"/>
              <p:cNvSpPr>
                <a:spLocks noChangeArrowheads="1"/>
              </p:cNvSpPr>
              <p:nvPr/>
            </p:nvSpPr>
            <p:spPr bwMode="auto">
              <a:xfrm>
                <a:off x="3385" y="3235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7" name="Rectangle 2861"/>
              <p:cNvSpPr>
                <a:spLocks noChangeArrowheads="1"/>
              </p:cNvSpPr>
              <p:nvPr/>
            </p:nvSpPr>
            <p:spPr bwMode="auto">
              <a:xfrm>
                <a:off x="3385" y="3235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8" name="Rectangle 2862"/>
              <p:cNvSpPr>
                <a:spLocks noChangeArrowheads="1"/>
              </p:cNvSpPr>
              <p:nvPr/>
            </p:nvSpPr>
            <p:spPr bwMode="auto">
              <a:xfrm>
                <a:off x="3385" y="3235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9" name="Rectangle 2863"/>
              <p:cNvSpPr>
                <a:spLocks noChangeArrowheads="1"/>
              </p:cNvSpPr>
              <p:nvPr/>
            </p:nvSpPr>
            <p:spPr bwMode="auto">
              <a:xfrm>
                <a:off x="3385" y="3236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0" name="Rectangle 2864"/>
              <p:cNvSpPr>
                <a:spLocks noChangeArrowheads="1"/>
              </p:cNvSpPr>
              <p:nvPr/>
            </p:nvSpPr>
            <p:spPr bwMode="auto">
              <a:xfrm>
                <a:off x="3385" y="3236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1" name="Rectangle 2865"/>
              <p:cNvSpPr>
                <a:spLocks noChangeArrowheads="1"/>
              </p:cNvSpPr>
              <p:nvPr/>
            </p:nvSpPr>
            <p:spPr bwMode="auto">
              <a:xfrm>
                <a:off x="3385" y="3236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2" name="Rectangle 2866"/>
              <p:cNvSpPr>
                <a:spLocks noChangeArrowheads="1"/>
              </p:cNvSpPr>
              <p:nvPr/>
            </p:nvSpPr>
            <p:spPr bwMode="auto">
              <a:xfrm>
                <a:off x="3385" y="3237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3" name="Rectangle 2867"/>
              <p:cNvSpPr>
                <a:spLocks noChangeArrowheads="1"/>
              </p:cNvSpPr>
              <p:nvPr/>
            </p:nvSpPr>
            <p:spPr bwMode="auto">
              <a:xfrm>
                <a:off x="3385" y="3237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4" name="Rectangle 2868"/>
              <p:cNvSpPr>
                <a:spLocks noChangeArrowheads="1"/>
              </p:cNvSpPr>
              <p:nvPr/>
            </p:nvSpPr>
            <p:spPr bwMode="auto">
              <a:xfrm>
                <a:off x="3385" y="3237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5" name="Rectangle 2869"/>
              <p:cNvSpPr>
                <a:spLocks noChangeArrowheads="1"/>
              </p:cNvSpPr>
              <p:nvPr/>
            </p:nvSpPr>
            <p:spPr bwMode="auto">
              <a:xfrm>
                <a:off x="3385" y="3238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6" name="Rectangle 2870"/>
              <p:cNvSpPr>
                <a:spLocks noChangeArrowheads="1"/>
              </p:cNvSpPr>
              <p:nvPr/>
            </p:nvSpPr>
            <p:spPr bwMode="auto">
              <a:xfrm>
                <a:off x="3385" y="3238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7" name="Rectangle 2871"/>
              <p:cNvSpPr>
                <a:spLocks noChangeArrowheads="1"/>
              </p:cNvSpPr>
              <p:nvPr/>
            </p:nvSpPr>
            <p:spPr bwMode="auto">
              <a:xfrm>
                <a:off x="3385" y="3238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8" name="Rectangle 2872"/>
              <p:cNvSpPr>
                <a:spLocks noChangeArrowheads="1"/>
              </p:cNvSpPr>
              <p:nvPr/>
            </p:nvSpPr>
            <p:spPr bwMode="auto">
              <a:xfrm>
                <a:off x="3385" y="3239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9" name="Rectangle 2873"/>
              <p:cNvSpPr>
                <a:spLocks noChangeArrowheads="1"/>
              </p:cNvSpPr>
              <p:nvPr/>
            </p:nvSpPr>
            <p:spPr bwMode="auto">
              <a:xfrm>
                <a:off x="3385" y="3239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0" name="Rectangle 2874"/>
              <p:cNvSpPr>
                <a:spLocks noChangeArrowheads="1"/>
              </p:cNvSpPr>
              <p:nvPr/>
            </p:nvSpPr>
            <p:spPr bwMode="auto">
              <a:xfrm>
                <a:off x="3385" y="3239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1" name="Rectangle 2875"/>
              <p:cNvSpPr>
                <a:spLocks noChangeArrowheads="1"/>
              </p:cNvSpPr>
              <p:nvPr/>
            </p:nvSpPr>
            <p:spPr bwMode="auto">
              <a:xfrm>
                <a:off x="3385" y="3240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2" name="Rectangle 2876"/>
              <p:cNvSpPr>
                <a:spLocks noChangeArrowheads="1"/>
              </p:cNvSpPr>
              <p:nvPr/>
            </p:nvSpPr>
            <p:spPr bwMode="auto">
              <a:xfrm>
                <a:off x="3385" y="3240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3" name="Rectangle 2877"/>
              <p:cNvSpPr>
                <a:spLocks noChangeArrowheads="1"/>
              </p:cNvSpPr>
              <p:nvPr/>
            </p:nvSpPr>
            <p:spPr bwMode="auto">
              <a:xfrm>
                <a:off x="3385" y="3240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4" name="Rectangle 2878"/>
              <p:cNvSpPr>
                <a:spLocks noChangeArrowheads="1"/>
              </p:cNvSpPr>
              <p:nvPr/>
            </p:nvSpPr>
            <p:spPr bwMode="auto">
              <a:xfrm>
                <a:off x="3385" y="3241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5" name="Rectangle 2879"/>
              <p:cNvSpPr>
                <a:spLocks noChangeArrowheads="1"/>
              </p:cNvSpPr>
              <p:nvPr/>
            </p:nvSpPr>
            <p:spPr bwMode="auto">
              <a:xfrm>
                <a:off x="3385" y="3241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6" name="Rectangle 2880"/>
              <p:cNvSpPr>
                <a:spLocks noChangeArrowheads="1"/>
              </p:cNvSpPr>
              <p:nvPr/>
            </p:nvSpPr>
            <p:spPr bwMode="auto">
              <a:xfrm>
                <a:off x="3385" y="3242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7" name="Rectangle 2881"/>
              <p:cNvSpPr>
                <a:spLocks noChangeArrowheads="1"/>
              </p:cNvSpPr>
              <p:nvPr/>
            </p:nvSpPr>
            <p:spPr bwMode="auto">
              <a:xfrm>
                <a:off x="3385" y="3242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8" name="Rectangle 2882"/>
              <p:cNvSpPr>
                <a:spLocks noChangeArrowheads="1"/>
              </p:cNvSpPr>
              <p:nvPr/>
            </p:nvSpPr>
            <p:spPr bwMode="auto">
              <a:xfrm>
                <a:off x="3385" y="3242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9" name="Rectangle 2883"/>
              <p:cNvSpPr>
                <a:spLocks noChangeArrowheads="1"/>
              </p:cNvSpPr>
              <p:nvPr/>
            </p:nvSpPr>
            <p:spPr bwMode="auto">
              <a:xfrm>
                <a:off x="3385" y="3243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0" name="Freeform 2884"/>
              <p:cNvSpPr>
                <a:spLocks/>
              </p:cNvSpPr>
              <p:nvPr/>
            </p:nvSpPr>
            <p:spPr bwMode="auto">
              <a:xfrm>
                <a:off x="3385" y="3228"/>
                <a:ext cx="14" cy="1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15 h 15"/>
                  <a:gd name="T4" fmla="*/ 0 w 14"/>
                  <a:gd name="T5" fmla="*/ 7 h 15"/>
                  <a:gd name="T6" fmla="*/ 7 w 14"/>
                  <a:gd name="T7" fmla="*/ 0 h 15"/>
                  <a:gd name="T8" fmla="*/ 14 w 1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4"/>
                      <a:pt x="14" y="7"/>
                    </a:cubicBezTo>
                  </a:path>
                </a:pathLst>
              </a:cu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1" name="Rectangle 2885"/>
              <p:cNvSpPr>
                <a:spLocks noChangeArrowheads="1"/>
              </p:cNvSpPr>
              <p:nvPr/>
            </p:nvSpPr>
            <p:spPr bwMode="auto">
              <a:xfrm>
                <a:off x="3488" y="3089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2" name="Rectangle 2886"/>
              <p:cNvSpPr>
                <a:spLocks noChangeArrowheads="1"/>
              </p:cNvSpPr>
              <p:nvPr/>
            </p:nvSpPr>
            <p:spPr bwMode="auto">
              <a:xfrm>
                <a:off x="3488" y="3090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3" name="Rectangle 2887"/>
              <p:cNvSpPr>
                <a:spLocks noChangeArrowheads="1"/>
              </p:cNvSpPr>
              <p:nvPr/>
            </p:nvSpPr>
            <p:spPr bwMode="auto">
              <a:xfrm>
                <a:off x="3488" y="3090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4" name="Rectangle 2888"/>
              <p:cNvSpPr>
                <a:spLocks noChangeArrowheads="1"/>
              </p:cNvSpPr>
              <p:nvPr/>
            </p:nvSpPr>
            <p:spPr bwMode="auto">
              <a:xfrm>
                <a:off x="3488" y="3091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5" name="Rectangle 2889"/>
              <p:cNvSpPr>
                <a:spLocks noChangeArrowheads="1"/>
              </p:cNvSpPr>
              <p:nvPr/>
            </p:nvSpPr>
            <p:spPr bwMode="auto">
              <a:xfrm>
                <a:off x="3488" y="3092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6" name="Rectangle 2890"/>
              <p:cNvSpPr>
                <a:spLocks noChangeArrowheads="1"/>
              </p:cNvSpPr>
              <p:nvPr/>
            </p:nvSpPr>
            <p:spPr bwMode="auto">
              <a:xfrm>
                <a:off x="3488" y="3092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7" name="Rectangle 2891"/>
              <p:cNvSpPr>
                <a:spLocks noChangeArrowheads="1"/>
              </p:cNvSpPr>
              <p:nvPr/>
            </p:nvSpPr>
            <p:spPr bwMode="auto">
              <a:xfrm>
                <a:off x="3488" y="3092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8" name="Rectangle 2892"/>
              <p:cNvSpPr>
                <a:spLocks noChangeArrowheads="1"/>
              </p:cNvSpPr>
              <p:nvPr/>
            </p:nvSpPr>
            <p:spPr bwMode="auto">
              <a:xfrm>
                <a:off x="3488" y="3093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9" name="Rectangle 2893"/>
              <p:cNvSpPr>
                <a:spLocks noChangeArrowheads="1"/>
              </p:cNvSpPr>
              <p:nvPr/>
            </p:nvSpPr>
            <p:spPr bwMode="auto">
              <a:xfrm>
                <a:off x="3488" y="3093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0" name="Rectangle 2894"/>
              <p:cNvSpPr>
                <a:spLocks noChangeArrowheads="1"/>
              </p:cNvSpPr>
              <p:nvPr/>
            </p:nvSpPr>
            <p:spPr bwMode="auto">
              <a:xfrm>
                <a:off x="3488" y="3093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1" name="Rectangle 2895"/>
              <p:cNvSpPr>
                <a:spLocks noChangeArrowheads="1"/>
              </p:cNvSpPr>
              <p:nvPr/>
            </p:nvSpPr>
            <p:spPr bwMode="auto">
              <a:xfrm>
                <a:off x="3488" y="3094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2" name="Rectangle 2896"/>
              <p:cNvSpPr>
                <a:spLocks noChangeArrowheads="1"/>
              </p:cNvSpPr>
              <p:nvPr/>
            </p:nvSpPr>
            <p:spPr bwMode="auto">
              <a:xfrm>
                <a:off x="3488" y="3094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3" name="Rectangle 2897"/>
              <p:cNvSpPr>
                <a:spLocks noChangeArrowheads="1"/>
              </p:cNvSpPr>
              <p:nvPr/>
            </p:nvSpPr>
            <p:spPr bwMode="auto">
              <a:xfrm>
                <a:off x="3488" y="3094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4" name="Rectangle 2898"/>
              <p:cNvSpPr>
                <a:spLocks noChangeArrowheads="1"/>
              </p:cNvSpPr>
              <p:nvPr/>
            </p:nvSpPr>
            <p:spPr bwMode="auto">
              <a:xfrm>
                <a:off x="3488" y="3095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5" name="Rectangle 2899"/>
              <p:cNvSpPr>
                <a:spLocks noChangeArrowheads="1"/>
              </p:cNvSpPr>
              <p:nvPr/>
            </p:nvSpPr>
            <p:spPr bwMode="auto">
              <a:xfrm>
                <a:off x="3488" y="3095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6" name="Rectangle 2900"/>
              <p:cNvSpPr>
                <a:spLocks noChangeArrowheads="1"/>
              </p:cNvSpPr>
              <p:nvPr/>
            </p:nvSpPr>
            <p:spPr bwMode="auto">
              <a:xfrm>
                <a:off x="3488" y="3095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7" name="Rectangle 2901"/>
              <p:cNvSpPr>
                <a:spLocks noChangeArrowheads="1"/>
              </p:cNvSpPr>
              <p:nvPr/>
            </p:nvSpPr>
            <p:spPr bwMode="auto">
              <a:xfrm>
                <a:off x="3488" y="3096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8" name="Rectangle 2902"/>
              <p:cNvSpPr>
                <a:spLocks noChangeArrowheads="1"/>
              </p:cNvSpPr>
              <p:nvPr/>
            </p:nvSpPr>
            <p:spPr bwMode="auto">
              <a:xfrm>
                <a:off x="3488" y="3096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9" name="Rectangle 2903"/>
              <p:cNvSpPr>
                <a:spLocks noChangeArrowheads="1"/>
              </p:cNvSpPr>
              <p:nvPr/>
            </p:nvSpPr>
            <p:spPr bwMode="auto">
              <a:xfrm>
                <a:off x="3488" y="3096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0" name="Rectangle 2904"/>
              <p:cNvSpPr>
                <a:spLocks noChangeArrowheads="1"/>
              </p:cNvSpPr>
              <p:nvPr/>
            </p:nvSpPr>
            <p:spPr bwMode="auto">
              <a:xfrm>
                <a:off x="3488" y="3097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1" name="Rectangle 2905"/>
              <p:cNvSpPr>
                <a:spLocks noChangeArrowheads="1"/>
              </p:cNvSpPr>
              <p:nvPr/>
            </p:nvSpPr>
            <p:spPr bwMode="auto">
              <a:xfrm>
                <a:off x="3488" y="3097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2" name="Rectangle 2906"/>
              <p:cNvSpPr>
                <a:spLocks noChangeArrowheads="1"/>
              </p:cNvSpPr>
              <p:nvPr/>
            </p:nvSpPr>
            <p:spPr bwMode="auto">
              <a:xfrm>
                <a:off x="3488" y="3097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3" name="Rectangle 2907"/>
              <p:cNvSpPr>
                <a:spLocks noChangeArrowheads="1"/>
              </p:cNvSpPr>
              <p:nvPr/>
            </p:nvSpPr>
            <p:spPr bwMode="auto">
              <a:xfrm>
                <a:off x="3488" y="3098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4" name="Rectangle 2908"/>
              <p:cNvSpPr>
                <a:spLocks noChangeArrowheads="1"/>
              </p:cNvSpPr>
              <p:nvPr/>
            </p:nvSpPr>
            <p:spPr bwMode="auto">
              <a:xfrm>
                <a:off x="3488" y="3098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5" name="Rectangle 2909"/>
              <p:cNvSpPr>
                <a:spLocks noChangeArrowheads="1"/>
              </p:cNvSpPr>
              <p:nvPr/>
            </p:nvSpPr>
            <p:spPr bwMode="auto">
              <a:xfrm>
                <a:off x="3488" y="3098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6" name="Rectangle 2910"/>
              <p:cNvSpPr>
                <a:spLocks noChangeArrowheads="1"/>
              </p:cNvSpPr>
              <p:nvPr/>
            </p:nvSpPr>
            <p:spPr bwMode="auto">
              <a:xfrm>
                <a:off x="3488" y="3099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7" name="Rectangle 2911"/>
              <p:cNvSpPr>
                <a:spLocks noChangeArrowheads="1"/>
              </p:cNvSpPr>
              <p:nvPr/>
            </p:nvSpPr>
            <p:spPr bwMode="auto">
              <a:xfrm>
                <a:off x="3488" y="3099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8" name="Rectangle 2912"/>
              <p:cNvSpPr>
                <a:spLocks noChangeArrowheads="1"/>
              </p:cNvSpPr>
              <p:nvPr/>
            </p:nvSpPr>
            <p:spPr bwMode="auto">
              <a:xfrm>
                <a:off x="3488" y="3099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9" name="Rectangle 2913"/>
              <p:cNvSpPr>
                <a:spLocks noChangeArrowheads="1"/>
              </p:cNvSpPr>
              <p:nvPr/>
            </p:nvSpPr>
            <p:spPr bwMode="auto">
              <a:xfrm>
                <a:off x="3488" y="3100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0" name="Rectangle 2914"/>
              <p:cNvSpPr>
                <a:spLocks noChangeArrowheads="1"/>
              </p:cNvSpPr>
              <p:nvPr/>
            </p:nvSpPr>
            <p:spPr bwMode="auto">
              <a:xfrm>
                <a:off x="3488" y="3100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1" name="Rectangle 2915"/>
              <p:cNvSpPr>
                <a:spLocks noChangeArrowheads="1"/>
              </p:cNvSpPr>
              <p:nvPr/>
            </p:nvSpPr>
            <p:spPr bwMode="auto">
              <a:xfrm>
                <a:off x="3488" y="3100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2" name="Rectangle 2916"/>
              <p:cNvSpPr>
                <a:spLocks noChangeArrowheads="1"/>
              </p:cNvSpPr>
              <p:nvPr/>
            </p:nvSpPr>
            <p:spPr bwMode="auto">
              <a:xfrm>
                <a:off x="3488" y="3101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3" name="Rectangle 2917"/>
              <p:cNvSpPr>
                <a:spLocks noChangeArrowheads="1"/>
              </p:cNvSpPr>
              <p:nvPr/>
            </p:nvSpPr>
            <p:spPr bwMode="auto">
              <a:xfrm>
                <a:off x="3488" y="3101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4" name="Rectangle 2918"/>
              <p:cNvSpPr>
                <a:spLocks noChangeArrowheads="1"/>
              </p:cNvSpPr>
              <p:nvPr/>
            </p:nvSpPr>
            <p:spPr bwMode="auto">
              <a:xfrm>
                <a:off x="3488" y="3101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5" name="Rectangle 2919"/>
              <p:cNvSpPr>
                <a:spLocks noChangeArrowheads="1"/>
              </p:cNvSpPr>
              <p:nvPr/>
            </p:nvSpPr>
            <p:spPr bwMode="auto">
              <a:xfrm>
                <a:off x="3488" y="3102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6" name="Rectangle 2920"/>
              <p:cNvSpPr>
                <a:spLocks noChangeArrowheads="1"/>
              </p:cNvSpPr>
              <p:nvPr/>
            </p:nvSpPr>
            <p:spPr bwMode="auto">
              <a:xfrm>
                <a:off x="3488" y="3102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7" name="Rectangle 2921"/>
              <p:cNvSpPr>
                <a:spLocks noChangeArrowheads="1"/>
              </p:cNvSpPr>
              <p:nvPr/>
            </p:nvSpPr>
            <p:spPr bwMode="auto">
              <a:xfrm>
                <a:off x="3488" y="3103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8" name="Rectangle 2922"/>
              <p:cNvSpPr>
                <a:spLocks noChangeArrowheads="1"/>
              </p:cNvSpPr>
              <p:nvPr/>
            </p:nvSpPr>
            <p:spPr bwMode="auto">
              <a:xfrm>
                <a:off x="3488" y="3103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9" name="Rectangle 2923"/>
              <p:cNvSpPr>
                <a:spLocks noChangeArrowheads="1"/>
              </p:cNvSpPr>
              <p:nvPr/>
            </p:nvSpPr>
            <p:spPr bwMode="auto">
              <a:xfrm>
                <a:off x="3488" y="3103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0" name="Rectangle 2924"/>
              <p:cNvSpPr>
                <a:spLocks noChangeArrowheads="1"/>
              </p:cNvSpPr>
              <p:nvPr/>
            </p:nvSpPr>
            <p:spPr bwMode="auto">
              <a:xfrm>
                <a:off x="3488" y="3104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1" name="Oval 2925"/>
              <p:cNvSpPr>
                <a:spLocks noChangeArrowheads="1"/>
              </p:cNvSpPr>
              <p:nvPr/>
            </p:nvSpPr>
            <p:spPr bwMode="auto">
              <a:xfrm>
                <a:off x="3488" y="3089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2" name="Rectangle 2926"/>
              <p:cNvSpPr>
                <a:spLocks noChangeArrowheads="1"/>
              </p:cNvSpPr>
              <p:nvPr/>
            </p:nvSpPr>
            <p:spPr bwMode="auto">
              <a:xfrm>
                <a:off x="3629" y="3014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3" name="Rectangle 2927"/>
              <p:cNvSpPr>
                <a:spLocks noChangeArrowheads="1"/>
              </p:cNvSpPr>
              <p:nvPr/>
            </p:nvSpPr>
            <p:spPr bwMode="auto">
              <a:xfrm>
                <a:off x="3629" y="3015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4" name="Rectangle 2928"/>
              <p:cNvSpPr>
                <a:spLocks noChangeArrowheads="1"/>
              </p:cNvSpPr>
              <p:nvPr/>
            </p:nvSpPr>
            <p:spPr bwMode="auto">
              <a:xfrm>
                <a:off x="3629" y="3016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5" name="Rectangle 2929"/>
              <p:cNvSpPr>
                <a:spLocks noChangeArrowheads="1"/>
              </p:cNvSpPr>
              <p:nvPr/>
            </p:nvSpPr>
            <p:spPr bwMode="auto">
              <a:xfrm>
                <a:off x="3629" y="3017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6" name="Rectangle 2930"/>
              <p:cNvSpPr>
                <a:spLocks noChangeArrowheads="1"/>
              </p:cNvSpPr>
              <p:nvPr/>
            </p:nvSpPr>
            <p:spPr bwMode="auto">
              <a:xfrm>
                <a:off x="3629" y="3017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7" name="Rectangle 2931"/>
              <p:cNvSpPr>
                <a:spLocks noChangeArrowheads="1"/>
              </p:cNvSpPr>
              <p:nvPr/>
            </p:nvSpPr>
            <p:spPr bwMode="auto">
              <a:xfrm>
                <a:off x="3629" y="3017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8" name="Rectangle 2932"/>
              <p:cNvSpPr>
                <a:spLocks noChangeArrowheads="1"/>
              </p:cNvSpPr>
              <p:nvPr/>
            </p:nvSpPr>
            <p:spPr bwMode="auto">
              <a:xfrm>
                <a:off x="3629" y="3018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9" name="Rectangle 2933"/>
              <p:cNvSpPr>
                <a:spLocks noChangeArrowheads="1"/>
              </p:cNvSpPr>
              <p:nvPr/>
            </p:nvSpPr>
            <p:spPr bwMode="auto">
              <a:xfrm>
                <a:off x="3629" y="3018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0" name="Rectangle 2934"/>
              <p:cNvSpPr>
                <a:spLocks noChangeArrowheads="1"/>
              </p:cNvSpPr>
              <p:nvPr/>
            </p:nvSpPr>
            <p:spPr bwMode="auto">
              <a:xfrm>
                <a:off x="3629" y="3018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1" name="Rectangle 2935"/>
              <p:cNvSpPr>
                <a:spLocks noChangeArrowheads="1"/>
              </p:cNvSpPr>
              <p:nvPr/>
            </p:nvSpPr>
            <p:spPr bwMode="auto">
              <a:xfrm>
                <a:off x="3629" y="3019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2" name="Rectangle 2936"/>
              <p:cNvSpPr>
                <a:spLocks noChangeArrowheads="1"/>
              </p:cNvSpPr>
              <p:nvPr/>
            </p:nvSpPr>
            <p:spPr bwMode="auto">
              <a:xfrm>
                <a:off x="3629" y="3019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3" name="Rectangle 2937"/>
              <p:cNvSpPr>
                <a:spLocks noChangeArrowheads="1"/>
              </p:cNvSpPr>
              <p:nvPr/>
            </p:nvSpPr>
            <p:spPr bwMode="auto">
              <a:xfrm>
                <a:off x="3629" y="3019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4" name="Rectangle 2938"/>
              <p:cNvSpPr>
                <a:spLocks noChangeArrowheads="1"/>
              </p:cNvSpPr>
              <p:nvPr/>
            </p:nvSpPr>
            <p:spPr bwMode="auto">
              <a:xfrm>
                <a:off x="3629" y="3020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5" name="Rectangle 2939"/>
              <p:cNvSpPr>
                <a:spLocks noChangeArrowheads="1"/>
              </p:cNvSpPr>
              <p:nvPr/>
            </p:nvSpPr>
            <p:spPr bwMode="auto">
              <a:xfrm>
                <a:off x="3629" y="3020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6" name="Rectangle 2940"/>
              <p:cNvSpPr>
                <a:spLocks noChangeArrowheads="1"/>
              </p:cNvSpPr>
              <p:nvPr/>
            </p:nvSpPr>
            <p:spPr bwMode="auto">
              <a:xfrm>
                <a:off x="3629" y="3020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7" name="Rectangle 2941"/>
              <p:cNvSpPr>
                <a:spLocks noChangeArrowheads="1"/>
              </p:cNvSpPr>
              <p:nvPr/>
            </p:nvSpPr>
            <p:spPr bwMode="auto">
              <a:xfrm>
                <a:off x="3629" y="3021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8" name="Rectangle 2942"/>
              <p:cNvSpPr>
                <a:spLocks noChangeArrowheads="1"/>
              </p:cNvSpPr>
              <p:nvPr/>
            </p:nvSpPr>
            <p:spPr bwMode="auto">
              <a:xfrm>
                <a:off x="3629" y="3021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9" name="Rectangle 2943"/>
              <p:cNvSpPr>
                <a:spLocks noChangeArrowheads="1"/>
              </p:cNvSpPr>
              <p:nvPr/>
            </p:nvSpPr>
            <p:spPr bwMode="auto">
              <a:xfrm>
                <a:off x="3629" y="3021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0" name="Rectangle 2944"/>
              <p:cNvSpPr>
                <a:spLocks noChangeArrowheads="1"/>
              </p:cNvSpPr>
              <p:nvPr/>
            </p:nvSpPr>
            <p:spPr bwMode="auto">
              <a:xfrm>
                <a:off x="3629" y="3022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1" name="Rectangle 2945"/>
              <p:cNvSpPr>
                <a:spLocks noChangeArrowheads="1"/>
              </p:cNvSpPr>
              <p:nvPr/>
            </p:nvSpPr>
            <p:spPr bwMode="auto">
              <a:xfrm>
                <a:off x="3629" y="3022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2" name="Rectangle 2946"/>
              <p:cNvSpPr>
                <a:spLocks noChangeArrowheads="1"/>
              </p:cNvSpPr>
              <p:nvPr/>
            </p:nvSpPr>
            <p:spPr bwMode="auto">
              <a:xfrm>
                <a:off x="3629" y="3022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3" name="Rectangle 2947"/>
              <p:cNvSpPr>
                <a:spLocks noChangeArrowheads="1"/>
              </p:cNvSpPr>
              <p:nvPr/>
            </p:nvSpPr>
            <p:spPr bwMode="auto">
              <a:xfrm>
                <a:off x="3629" y="3023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4" name="Rectangle 2948"/>
              <p:cNvSpPr>
                <a:spLocks noChangeArrowheads="1"/>
              </p:cNvSpPr>
              <p:nvPr/>
            </p:nvSpPr>
            <p:spPr bwMode="auto">
              <a:xfrm>
                <a:off x="3629" y="3023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5" name="Rectangle 2949"/>
              <p:cNvSpPr>
                <a:spLocks noChangeArrowheads="1"/>
              </p:cNvSpPr>
              <p:nvPr/>
            </p:nvSpPr>
            <p:spPr bwMode="auto">
              <a:xfrm>
                <a:off x="3629" y="3023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6" name="Rectangle 2950"/>
              <p:cNvSpPr>
                <a:spLocks noChangeArrowheads="1"/>
              </p:cNvSpPr>
              <p:nvPr/>
            </p:nvSpPr>
            <p:spPr bwMode="auto">
              <a:xfrm>
                <a:off x="3629" y="3024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7" name="Rectangle 2951"/>
              <p:cNvSpPr>
                <a:spLocks noChangeArrowheads="1"/>
              </p:cNvSpPr>
              <p:nvPr/>
            </p:nvSpPr>
            <p:spPr bwMode="auto">
              <a:xfrm>
                <a:off x="3629" y="3024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8" name="Rectangle 2952"/>
              <p:cNvSpPr>
                <a:spLocks noChangeArrowheads="1"/>
              </p:cNvSpPr>
              <p:nvPr/>
            </p:nvSpPr>
            <p:spPr bwMode="auto">
              <a:xfrm>
                <a:off x="3629" y="3024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9" name="Rectangle 2953"/>
              <p:cNvSpPr>
                <a:spLocks noChangeArrowheads="1"/>
              </p:cNvSpPr>
              <p:nvPr/>
            </p:nvSpPr>
            <p:spPr bwMode="auto">
              <a:xfrm>
                <a:off x="3629" y="3025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0" name="Rectangle 2954"/>
              <p:cNvSpPr>
                <a:spLocks noChangeArrowheads="1"/>
              </p:cNvSpPr>
              <p:nvPr/>
            </p:nvSpPr>
            <p:spPr bwMode="auto">
              <a:xfrm>
                <a:off x="3629" y="3025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1" name="Rectangle 2955"/>
              <p:cNvSpPr>
                <a:spLocks noChangeArrowheads="1"/>
              </p:cNvSpPr>
              <p:nvPr/>
            </p:nvSpPr>
            <p:spPr bwMode="auto">
              <a:xfrm>
                <a:off x="3629" y="3025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2" name="Rectangle 2956"/>
              <p:cNvSpPr>
                <a:spLocks noChangeArrowheads="1"/>
              </p:cNvSpPr>
              <p:nvPr/>
            </p:nvSpPr>
            <p:spPr bwMode="auto">
              <a:xfrm>
                <a:off x="3629" y="3026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3" name="Rectangle 2957"/>
              <p:cNvSpPr>
                <a:spLocks noChangeArrowheads="1"/>
              </p:cNvSpPr>
              <p:nvPr/>
            </p:nvSpPr>
            <p:spPr bwMode="auto">
              <a:xfrm>
                <a:off x="3629" y="3026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4" name="Rectangle 2958"/>
              <p:cNvSpPr>
                <a:spLocks noChangeArrowheads="1"/>
              </p:cNvSpPr>
              <p:nvPr/>
            </p:nvSpPr>
            <p:spPr bwMode="auto">
              <a:xfrm>
                <a:off x="3629" y="3026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5" name="Rectangle 2959"/>
              <p:cNvSpPr>
                <a:spLocks noChangeArrowheads="1"/>
              </p:cNvSpPr>
              <p:nvPr/>
            </p:nvSpPr>
            <p:spPr bwMode="auto">
              <a:xfrm>
                <a:off x="3629" y="3027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6" name="Rectangle 2960"/>
              <p:cNvSpPr>
                <a:spLocks noChangeArrowheads="1"/>
              </p:cNvSpPr>
              <p:nvPr/>
            </p:nvSpPr>
            <p:spPr bwMode="auto">
              <a:xfrm>
                <a:off x="3629" y="3027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7" name="Rectangle 2961"/>
              <p:cNvSpPr>
                <a:spLocks noChangeArrowheads="1"/>
              </p:cNvSpPr>
              <p:nvPr/>
            </p:nvSpPr>
            <p:spPr bwMode="auto">
              <a:xfrm>
                <a:off x="3629" y="3028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8" name="Rectangle 2962"/>
              <p:cNvSpPr>
                <a:spLocks noChangeArrowheads="1"/>
              </p:cNvSpPr>
              <p:nvPr/>
            </p:nvSpPr>
            <p:spPr bwMode="auto">
              <a:xfrm>
                <a:off x="3629" y="3028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9" name="Rectangle 2963"/>
              <p:cNvSpPr>
                <a:spLocks noChangeArrowheads="1"/>
              </p:cNvSpPr>
              <p:nvPr/>
            </p:nvSpPr>
            <p:spPr bwMode="auto">
              <a:xfrm>
                <a:off x="3629" y="3028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0" name="Rectangle 2964"/>
              <p:cNvSpPr>
                <a:spLocks noChangeArrowheads="1"/>
              </p:cNvSpPr>
              <p:nvPr/>
            </p:nvSpPr>
            <p:spPr bwMode="auto">
              <a:xfrm>
                <a:off x="3629" y="3029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1" name="Rectangle 2965"/>
              <p:cNvSpPr>
                <a:spLocks noChangeArrowheads="1"/>
              </p:cNvSpPr>
              <p:nvPr/>
            </p:nvSpPr>
            <p:spPr bwMode="auto">
              <a:xfrm>
                <a:off x="3629" y="3029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2" name="Oval 2966"/>
              <p:cNvSpPr>
                <a:spLocks noChangeArrowheads="1"/>
              </p:cNvSpPr>
              <p:nvPr/>
            </p:nvSpPr>
            <p:spPr bwMode="auto">
              <a:xfrm>
                <a:off x="3629" y="3015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3" name="Rectangle 2967"/>
              <p:cNvSpPr>
                <a:spLocks noChangeArrowheads="1"/>
              </p:cNvSpPr>
              <p:nvPr/>
            </p:nvSpPr>
            <p:spPr bwMode="auto">
              <a:xfrm>
                <a:off x="3712" y="286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4" name="Rectangle 2968"/>
              <p:cNvSpPr>
                <a:spLocks noChangeArrowheads="1"/>
              </p:cNvSpPr>
              <p:nvPr/>
            </p:nvSpPr>
            <p:spPr bwMode="auto">
              <a:xfrm>
                <a:off x="3712" y="286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5" name="Rectangle 2969"/>
              <p:cNvSpPr>
                <a:spLocks noChangeArrowheads="1"/>
              </p:cNvSpPr>
              <p:nvPr/>
            </p:nvSpPr>
            <p:spPr bwMode="auto">
              <a:xfrm>
                <a:off x="3712" y="2861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6" name="Rectangle 2970"/>
              <p:cNvSpPr>
                <a:spLocks noChangeArrowheads="1"/>
              </p:cNvSpPr>
              <p:nvPr/>
            </p:nvSpPr>
            <p:spPr bwMode="auto">
              <a:xfrm>
                <a:off x="3712" y="2862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7" name="Rectangle 2971"/>
              <p:cNvSpPr>
                <a:spLocks noChangeArrowheads="1"/>
              </p:cNvSpPr>
              <p:nvPr/>
            </p:nvSpPr>
            <p:spPr bwMode="auto">
              <a:xfrm>
                <a:off x="3712" y="2862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8" name="Rectangle 2972"/>
              <p:cNvSpPr>
                <a:spLocks noChangeArrowheads="1"/>
              </p:cNvSpPr>
              <p:nvPr/>
            </p:nvSpPr>
            <p:spPr bwMode="auto">
              <a:xfrm>
                <a:off x="3712" y="286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9" name="Rectangle 2973"/>
              <p:cNvSpPr>
                <a:spLocks noChangeArrowheads="1"/>
              </p:cNvSpPr>
              <p:nvPr/>
            </p:nvSpPr>
            <p:spPr bwMode="auto">
              <a:xfrm>
                <a:off x="3712" y="2863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0" name="Rectangle 2974"/>
              <p:cNvSpPr>
                <a:spLocks noChangeArrowheads="1"/>
              </p:cNvSpPr>
              <p:nvPr/>
            </p:nvSpPr>
            <p:spPr bwMode="auto">
              <a:xfrm>
                <a:off x="3712" y="2863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1" name="Rectangle 2975"/>
              <p:cNvSpPr>
                <a:spLocks noChangeArrowheads="1"/>
              </p:cNvSpPr>
              <p:nvPr/>
            </p:nvSpPr>
            <p:spPr bwMode="auto">
              <a:xfrm>
                <a:off x="3712" y="286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2" name="Rectangle 2976"/>
              <p:cNvSpPr>
                <a:spLocks noChangeArrowheads="1"/>
              </p:cNvSpPr>
              <p:nvPr/>
            </p:nvSpPr>
            <p:spPr bwMode="auto">
              <a:xfrm>
                <a:off x="3712" y="2864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3" name="Rectangle 2977"/>
              <p:cNvSpPr>
                <a:spLocks noChangeArrowheads="1"/>
              </p:cNvSpPr>
              <p:nvPr/>
            </p:nvSpPr>
            <p:spPr bwMode="auto">
              <a:xfrm>
                <a:off x="3712" y="2864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4" name="Rectangle 2978"/>
              <p:cNvSpPr>
                <a:spLocks noChangeArrowheads="1"/>
              </p:cNvSpPr>
              <p:nvPr/>
            </p:nvSpPr>
            <p:spPr bwMode="auto">
              <a:xfrm>
                <a:off x="3712" y="286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5" name="Rectangle 2979"/>
              <p:cNvSpPr>
                <a:spLocks noChangeArrowheads="1"/>
              </p:cNvSpPr>
              <p:nvPr/>
            </p:nvSpPr>
            <p:spPr bwMode="auto">
              <a:xfrm>
                <a:off x="3712" y="2865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6" name="Rectangle 2980"/>
              <p:cNvSpPr>
                <a:spLocks noChangeArrowheads="1"/>
              </p:cNvSpPr>
              <p:nvPr/>
            </p:nvSpPr>
            <p:spPr bwMode="auto">
              <a:xfrm>
                <a:off x="3712" y="2865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7" name="Rectangle 2981"/>
              <p:cNvSpPr>
                <a:spLocks noChangeArrowheads="1"/>
              </p:cNvSpPr>
              <p:nvPr/>
            </p:nvSpPr>
            <p:spPr bwMode="auto">
              <a:xfrm>
                <a:off x="3712" y="286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8" name="Rectangle 2982"/>
              <p:cNvSpPr>
                <a:spLocks noChangeArrowheads="1"/>
              </p:cNvSpPr>
              <p:nvPr/>
            </p:nvSpPr>
            <p:spPr bwMode="auto">
              <a:xfrm>
                <a:off x="3712" y="2866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9" name="Rectangle 2983"/>
              <p:cNvSpPr>
                <a:spLocks noChangeArrowheads="1"/>
              </p:cNvSpPr>
              <p:nvPr/>
            </p:nvSpPr>
            <p:spPr bwMode="auto">
              <a:xfrm>
                <a:off x="3712" y="2866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0" name="Rectangle 2984"/>
              <p:cNvSpPr>
                <a:spLocks noChangeArrowheads="1"/>
              </p:cNvSpPr>
              <p:nvPr/>
            </p:nvSpPr>
            <p:spPr bwMode="auto">
              <a:xfrm>
                <a:off x="3712" y="286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1" name="Rectangle 2985"/>
              <p:cNvSpPr>
                <a:spLocks noChangeArrowheads="1"/>
              </p:cNvSpPr>
              <p:nvPr/>
            </p:nvSpPr>
            <p:spPr bwMode="auto">
              <a:xfrm>
                <a:off x="3712" y="2867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2" name="Rectangle 2986"/>
              <p:cNvSpPr>
                <a:spLocks noChangeArrowheads="1"/>
              </p:cNvSpPr>
              <p:nvPr/>
            </p:nvSpPr>
            <p:spPr bwMode="auto">
              <a:xfrm>
                <a:off x="3712" y="286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3" name="Rectangle 2987"/>
              <p:cNvSpPr>
                <a:spLocks noChangeArrowheads="1"/>
              </p:cNvSpPr>
              <p:nvPr/>
            </p:nvSpPr>
            <p:spPr bwMode="auto">
              <a:xfrm>
                <a:off x="3712" y="286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4" name="Rectangle 2988"/>
              <p:cNvSpPr>
                <a:spLocks noChangeArrowheads="1"/>
              </p:cNvSpPr>
              <p:nvPr/>
            </p:nvSpPr>
            <p:spPr bwMode="auto">
              <a:xfrm>
                <a:off x="3712" y="2868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5" name="Rectangle 2989"/>
              <p:cNvSpPr>
                <a:spLocks noChangeArrowheads="1"/>
              </p:cNvSpPr>
              <p:nvPr/>
            </p:nvSpPr>
            <p:spPr bwMode="auto">
              <a:xfrm>
                <a:off x="3712" y="286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6" name="Rectangle 2990"/>
              <p:cNvSpPr>
                <a:spLocks noChangeArrowheads="1"/>
              </p:cNvSpPr>
              <p:nvPr/>
            </p:nvSpPr>
            <p:spPr bwMode="auto">
              <a:xfrm>
                <a:off x="3712" y="286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7" name="Rectangle 2991"/>
              <p:cNvSpPr>
                <a:spLocks noChangeArrowheads="1"/>
              </p:cNvSpPr>
              <p:nvPr/>
            </p:nvSpPr>
            <p:spPr bwMode="auto">
              <a:xfrm>
                <a:off x="3712" y="2869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8" name="Rectangle 2992"/>
              <p:cNvSpPr>
                <a:spLocks noChangeArrowheads="1"/>
              </p:cNvSpPr>
              <p:nvPr/>
            </p:nvSpPr>
            <p:spPr bwMode="auto">
              <a:xfrm>
                <a:off x="3712" y="287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9" name="Rectangle 2993"/>
              <p:cNvSpPr>
                <a:spLocks noChangeArrowheads="1"/>
              </p:cNvSpPr>
              <p:nvPr/>
            </p:nvSpPr>
            <p:spPr bwMode="auto">
              <a:xfrm>
                <a:off x="3712" y="287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0" name="Rectangle 2994"/>
              <p:cNvSpPr>
                <a:spLocks noChangeArrowheads="1"/>
              </p:cNvSpPr>
              <p:nvPr/>
            </p:nvSpPr>
            <p:spPr bwMode="auto">
              <a:xfrm>
                <a:off x="3712" y="2870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1" name="Rectangle 2995"/>
              <p:cNvSpPr>
                <a:spLocks noChangeArrowheads="1"/>
              </p:cNvSpPr>
              <p:nvPr/>
            </p:nvSpPr>
            <p:spPr bwMode="auto">
              <a:xfrm>
                <a:off x="3712" y="287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2" name="Rectangle 2996"/>
              <p:cNvSpPr>
                <a:spLocks noChangeArrowheads="1"/>
              </p:cNvSpPr>
              <p:nvPr/>
            </p:nvSpPr>
            <p:spPr bwMode="auto">
              <a:xfrm>
                <a:off x="3712" y="287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3" name="Rectangle 2997"/>
              <p:cNvSpPr>
                <a:spLocks noChangeArrowheads="1"/>
              </p:cNvSpPr>
              <p:nvPr/>
            </p:nvSpPr>
            <p:spPr bwMode="auto">
              <a:xfrm>
                <a:off x="3712" y="2871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4" name="Rectangle 2998"/>
              <p:cNvSpPr>
                <a:spLocks noChangeArrowheads="1"/>
              </p:cNvSpPr>
              <p:nvPr/>
            </p:nvSpPr>
            <p:spPr bwMode="auto">
              <a:xfrm>
                <a:off x="3712" y="287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5" name="Rectangle 2999"/>
              <p:cNvSpPr>
                <a:spLocks noChangeArrowheads="1"/>
              </p:cNvSpPr>
              <p:nvPr/>
            </p:nvSpPr>
            <p:spPr bwMode="auto">
              <a:xfrm>
                <a:off x="3712" y="287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6" name="Rectangle 3000"/>
              <p:cNvSpPr>
                <a:spLocks noChangeArrowheads="1"/>
              </p:cNvSpPr>
              <p:nvPr/>
            </p:nvSpPr>
            <p:spPr bwMode="auto">
              <a:xfrm>
                <a:off x="3712" y="2872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7" name="Rectangle 3001"/>
              <p:cNvSpPr>
                <a:spLocks noChangeArrowheads="1"/>
              </p:cNvSpPr>
              <p:nvPr/>
            </p:nvSpPr>
            <p:spPr bwMode="auto">
              <a:xfrm>
                <a:off x="3712" y="287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8" name="Rectangle 3002"/>
              <p:cNvSpPr>
                <a:spLocks noChangeArrowheads="1"/>
              </p:cNvSpPr>
              <p:nvPr/>
            </p:nvSpPr>
            <p:spPr bwMode="auto">
              <a:xfrm>
                <a:off x="3712" y="2873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9" name="Rectangle 3003"/>
              <p:cNvSpPr>
                <a:spLocks noChangeArrowheads="1"/>
              </p:cNvSpPr>
              <p:nvPr/>
            </p:nvSpPr>
            <p:spPr bwMode="auto">
              <a:xfrm>
                <a:off x="3712" y="2873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0" name="Rectangle 3004"/>
              <p:cNvSpPr>
                <a:spLocks noChangeArrowheads="1"/>
              </p:cNvSpPr>
              <p:nvPr/>
            </p:nvSpPr>
            <p:spPr bwMode="auto">
              <a:xfrm>
                <a:off x="3712" y="287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1" name="Rectangle 3005"/>
              <p:cNvSpPr>
                <a:spLocks noChangeArrowheads="1"/>
              </p:cNvSpPr>
              <p:nvPr/>
            </p:nvSpPr>
            <p:spPr bwMode="auto">
              <a:xfrm>
                <a:off x="3712" y="2874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2" name="Rectangle 3006"/>
              <p:cNvSpPr>
                <a:spLocks noChangeArrowheads="1"/>
              </p:cNvSpPr>
              <p:nvPr/>
            </p:nvSpPr>
            <p:spPr bwMode="auto">
              <a:xfrm>
                <a:off x="3712" y="2874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3" name="Oval 3007"/>
              <p:cNvSpPr>
                <a:spLocks noChangeArrowheads="1"/>
              </p:cNvSpPr>
              <p:nvPr/>
            </p:nvSpPr>
            <p:spPr bwMode="auto">
              <a:xfrm>
                <a:off x="3713" y="2860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4" name="Rectangle 3008"/>
              <p:cNvSpPr>
                <a:spLocks noChangeArrowheads="1"/>
              </p:cNvSpPr>
              <p:nvPr/>
            </p:nvSpPr>
            <p:spPr bwMode="auto">
              <a:xfrm>
                <a:off x="3768" y="2708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5" name="Rectangle 3009"/>
              <p:cNvSpPr>
                <a:spLocks noChangeArrowheads="1"/>
              </p:cNvSpPr>
              <p:nvPr/>
            </p:nvSpPr>
            <p:spPr bwMode="auto">
              <a:xfrm>
                <a:off x="3768" y="2709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6" name="Rectangle 3010"/>
              <p:cNvSpPr>
                <a:spLocks noChangeArrowheads="1"/>
              </p:cNvSpPr>
              <p:nvPr/>
            </p:nvSpPr>
            <p:spPr bwMode="auto">
              <a:xfrm>
                <a:off x="3768" y="2710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7" name="Rectangle 3011"/>
              <p:cNvSpPr>
                <a:spLocks noChangeArrowheads="1"/>
              </p:cNvSpPr>
              <p:nvPr/>
            </p:nvSpPr>
            <p:spPr bwMode="auto">
              <a:xfrm>
                <a:off x="3768" y="2710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8" name="Rectangle 3012"/>
              <p:cNvSpPr>
                <a:spLocks noChangeArrowheads="1"/>
              </p:cNvSpPr>
              <p:nvPr/>
            </p:nvSpPr>
            <p:spPr bwMode="auto">
              <a:xfrm>
                <a:off x="3768" y="2711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9" name="Rectangle 3013"/>
              <p:cNvSpPr>
                <a:spLocks noChangeArrowheads="1"/>
              </p:cNvSpPr>
              <p:nvPr/>
            </p:nvSpPr>
            <p:spPr bwMode="auto">
              <a:xfrm>
                <a:off x="3768" y="2711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0" name="Rectangle 3014"/>
              <p:cNvSpPr>
                <a:spLocks noChangeArrowheads="1"/>
              </p:cNvSpPr>
              <p:nvPr/>
            </p:nvSpPr>
            <p:spPr bwMode="auto">
              <a:xfrm>
                <a:off x="3768" y="2711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1" name="Rectangle 3015"/>
              <p:cNvSpPr>
                <a:spLocks noChangeArrowheads="1"/>
              </p:cNvSpPr>
              <p:nvPr/>
            </p:nvSpPr>
            <p:spPr bwMode="auto">
              <a:xfrm>
                <a:off x="3768" y="2712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2" name="Rectangle 3016"/>
              <p:cNvSpPr>
                <a:spLocks noChangeArrowheads="1"/>
              </p:cNvSpPr>
              <p:nvPr/>
            </p:nvSpPr>
            <p:spPr bwMode="auto">
              <a:xfrm>
                <a:off x="3768" y="2712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3" name="Rectangle 3017"/>
              <p:cNvSpPr>
                <a:spLocks noChangeArrowheads="1"/>
              </p:cNvSpPr>
              <p:nvPr/>
            </p:nvSpPr>
            <p:spPr bwMode="auto">
              <a:xfrm>
                <a:off x="3768" y="2712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4" name="Rectangle 3018"/>
              <p:cNvSpPr>
                <a:spLocks noChangeArrowheads="1"/>
              </p:cNvSpPr>
              <p:nvPr/>
            </p:nvSpPr>
            <p:spPr bwMode="auto">
              <a:xfrm>
                <a:off x="3768" y="2713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4" name="Group 3220"/>
            <p:cNvGrpSpPr>
              <a:grpSpLocks/>
            </p:cNvGrpSpPr>
            <p:nvPr/>
          </p:nvGrpSpPr>
          <p:grpSpPr bwMode="auto">
            <a:xfrm>
              <a:off x="2886" y="2533"/>
              <a:ext cx="1051" cy="860"/>
              <a:chOff x="2886" y="2533"/>
              <a:chExt cx="1051" cy="860"/>
            </a:xfrm>
          </p:grpSpPr>
          <p:sp>
            <p:nvSpPr>
              <p:cNvPr id="2355" name="Rectangle 3020"/>
              <p:cNvSpPr>
                <a:spLocks noChangeArrowheads="1"/>
              </p:cNvSpPr>
              <p:nvPr/>
            </p:nvSpPr>
            <p:spPr bwMode="auto">
              <a:xfrm>
                <a:off x="3768" y="2713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6" name="Rectangle 3021"/>
              <p:cNvSpPr>
                <a:spLocks noChangeArrowheads="1"/>
              </p:cNvSpPr>
              <p:nvPr/>
            </p:nvSpPr>
            <p:spPr bwMode="auto">
              <a:xfrm>
                <a:off x="3768" y="2713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7" name="Rectangle 3022"/>
              <p:cNvSpPr>
                <a:spLocks noChangeArrowheads="1"/>
              </p:cNvSpPr>
              <p:nvPr/>
            </p:nvSpPr>
            <p:spPr bwMode="auto">
              <a:xfrm>
                <a:off x="3768" y="2714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8" name="Rectangle 3023"/>
              <p:cNvSpPr>
                <a:spLocks noChangeArrowheads="1"/>
              </p:cNvSpPr>
              <p:nvPr/>
            </p:nvSpPr>
            <p:spPr bwMode="auto">
              <a:xfrm>
                <a:off x="3768" y="2714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9" name="Rectangle 3024"/>
              <p:cNvSpPr>
                <a:spLocks noChangeArrowheads="1"/>
              </p:cNvSpPr>
              <p:nvPr/>
            </p:nvSpPr>
            <p:spPr bwMode="auto">
              <a:xfrm>
                <a:off x="3768" y="2714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0" name="Rectangle 3025"/>
              <p:cNvSpPr>
                <a:spLocks noChangeArrowheads="1"/>
              </p:cNvSpPr>
              <p:nvPr/>
            </p:nvSpPr>
            <p:spPr bwMode="auto">
              <a:xfrm>
                <a:off x="3768" y="2715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1" name="Rectangle 3026"/>
              <p:cNvSpPr>
                <a:spLocks noChangeArrowheads="1"/>
              </p:cNvSpPr>
              <p:nvPr/>
            </p:nvSpPr>
            <p:spPr bwMode="auto">
              <a:xfrm>
                <a:off x="3768" y="2715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2" name="Rectangle 3027"/>
              <p:cNvSpPr>
                <a:spLocks noChangeArrowheads="1"/>
              </p:cNvSpPr>
              <p:nvPr/>
            </p:nvSpPr>
            <p:spPr bwMode="auto">
              <a:xfrm>
                <a:off x="3768" y="2715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3" name="Rectangle 3028"/>
              <p:cNvSpPr>
                <a:spLocks noChangeArrowheads="1"/>
              </p:cNvSpPr>
              <p:nvPr/>
            </p:nvSpPr>
            <p:spPr bwMode="auto">
              <a:xfrm>
                <a:off x="3768" y="2716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4" name="Rectangle 3029"/>
              <p:cNvSpPr>
                <a:spLocks noChangeArrowheads="1"/>
              </p:cNvSpPr>
              <p:nvPr/>
            </p:nvSpPr>
            <p:spPr bwMode="auto">
              <a:xfrm>
                <a:off x="3768" y="2716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5" name="Rectangle 3030"/>
              <p:cNvSpPr>
                <a:spLocks noChangeArrowheads="1"/>
              </p:cNvSpPr>
              <p:nvPr/>
            </p:nvSpPr>
            <p:spPr bwMode="auto">
              <a:xfrm>
                <a:off x="3768" y="2716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6" name="Rectangle 3031"/>
              <p:cNvSpPr>
                <a:spLocks noChangeArrowheads="1"/>
              </p:cNvSpPr>
              <p:nvPr/>
            </p:nvSpPr>
            <p:spPr bwMode="auto">
              <a:xfrm>
                <a:off x="3768" y="2717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7" name="Rectangle 3032"/>
              <p:cNvSpPr>
                <a:spLocks noChangeArrowheads="1"/>
              </p:cNvSpPr>
              <p:nvPr/>
            </p:nvSpPr>
            <p:spPr bwMode="auto">
              <a:xfrm>
                <a:off x="3768" y="2717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8" name="Rectangle 3033"/>
              <p:cNvSpPr>
                <a:spLocks noChangeArrowheads="1"/>
              </p:cNvSpPr>
              <p:nvPr/>
            </p:nvSpPr>
            <p:spPr bwMode="auto">
              <a:xfrm>
                <a:off x="3768" y="2718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9" name="Rectangle 3034"/>
              <p:cNvSpPr>
                <a:spLocks noChangeArrowheads="1"/>
              </p:cNvSpPr>
              <p:nvPr/>
            </p:nvSpPr>
            <p:spPr bwMode="auto">
              <a:xfrm>
                <a:off x="3768" y="2718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0" name="Rectangle 3035"/>
              <p:cNvSpPr>
                <a:spLocks noChangeArrowheads="1"/>
              </p:cNvSpPr>
              <p:nvPr/>
            </p:nvSpPr>
            <p:spPr bwMode="auto">
              <a:xfrm>
                <a:off x="3768" y="2718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1" name="Rectangle 3036"/>
              <p:cNvSpPr>
                <a:spLocks noChangeArrowheads="1"/>
              </p:cNvSpPr>
              <p:nvPr/>
            </p:nvSpPr>
            <p:spPr bwMode="auto">
              <a:xfrm>
                <a:off x="3768" y="2719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2" name="Rectangle 3037"/>
              <p:cNvSpPr>
                <a:spLocks noChangeArrowheads="1"/>
              </p:cNvSpPr>
              <p:nvPr/>
            </p:nvSpPr>
            <p:spPr bwMode="auto">
              <a:xfrm>
                <a:off x="3768" y="2719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3" name="Rectangle 3038"/>
              <p:cNvSpPr>
                <a:spLocks noChangeArrowheads="1"/>
              </p:cNvSpPr>
              <p:nvPr/>
            </p:nvSpPr>
            <p:spPr bwMode="auto">
              <a:xfrm>
                <a:off x="3768" y="2719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4" name="Rectangle 3039"/>
              <p:cNvSpPr>
                <a:spLocks noChangeArrowheads="1"/>
              </p:cNvSpPr>
              <p:nvPr/>
            </p:nvSpPr>
            <p:spPr bwMode="auto">
              <a:xfrm>
                <a:off x="3768" y="2720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5" name="Rectangle 3040"/>
              <p:cNvSpPr>
                <a:spLocks noChangeArrowheads="1"/>
              </p:cNvSpPr>
              <p:nvPr/>
            </p:nvSpPr>
            <p:spPr bwMode="auto">
              <a:xfrm>
                <a:off x="3768" y="2720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6" name="Rectangle 3041"/>
              <p:cNvSpPr>
                <a:spLocks noChangeArrowheads="1"/>
              </p:cNvSpPr>
              <p:nvPr/>
            </p:nvSpPr>
            <p:spPr bwMode="auto">
              <a:xfrm>
                <a:off x="3768" y="2720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7" name="Rectangle 3042"/>
              <p:cNvSpPr>
                <a:spLocks noChangeArrowheads="1"/>
              </p:cNvSpPr>
              <p:nvPr/>
            </p:nvSpPr>
            <p:spPr bwMode="auto">
              <a:xfrm>
                <a:off x="3768" y="2721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8" name="Rectangle 3043"/>
              <p:cNvSpPr>
                <a:spLocks noChangeArrowheads="1"/>
              </p:cNvSpPr>
              <p:nvPr/>
            </p:nvSpPr>
            <p:spPr bwMode="auto">
              <a:xfrm>
                <a:off x="3768" y="2721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9" name="Rectangle 3044"/>
              <p:cNvSpPr>
                <a:spLocks noChangeArrowheads="1"/>
              </p:cNvSpPr>
              <p:nvPr/>
            </p:nvSpPr>
            <p:spPr bwMode="auto">
              <a:xfrm>
                <a:off x="3768" y="2721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0" name="Rectangle 3045"/>
              <p:cNvSpPr>
                <a:spLocks noChangeArrowheads="1"/>
              </p:cNvSpPr>
              <p:nvPr/>
            </p:nvSpPr>
            <p:spPr bwMode="auto">
              <a:xfrm>
                <a:off x="3768" y="2722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1" name="Rectangle 3046"/>
              <p:cNvSpPr>
                <a:spLocks noChangeArrowheads="1"/>
              </p:cNvSpPr>
              <p:nvPr/>
            </p:nvSpPr>
            <p:spPr bwMode="auto">
              <a:xfrm>
                <a:off x="3768" y="2722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2" name="Rectangle 3047"/>
              <p:cNvSpPr>
                <a:spLocks noChangeArrowheads="1"/>
              </p:cNvSpPr>
              <p:nvPr/>
            </p:nvSpPr>
            <p:spPr bwMode="auto">
              <a:xfrm>
                <a:off x="3768" y="2722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3" name="Rectangle 3048"/>
              <p:cNvSpPr>
                <a:spLocks noChangeArrowheads="1"/>
              </p:cNvSpPr>
              <p:nvPr/>
            </p:nvSpPr>
            <p:spPr bwMode="auto">
              <a:xfrm>
                <a:off x="3768" y="2723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4" name="Oval 3049"/>
              <p:cNvSpPr>
                <a:spLocks noChangeArrowheads="1"/>
              </p:cNvSpPr>
              <p:nvPr/>
            </p:nvSpPr>
            <p:spPr bwMode="auto">
              <a:xfrm>
                <a:off x="3768" y="2708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5" name="Rectangle 3050"/>
              <p:cNvSpPr>
                <a:spLocks noChangeArrowheads="1"/>
              </p:cNvSpPr>
              <p:nvPr/>
            </p:nvSpPr>
            <p:spPr bwMode="auto">
              <a:xfrm>
                <a:off x="3923" y="2533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6" name="Rectangle 3051"/>
              <p:cNvSpPr>
                <a:spLocks noChangeArrowheads="1"/>
              </p:cNvSpPr>
              <p:nvPr/>
            </p:nvSpPr>
            <p:spPr bwMode="auto">
              <a:xfrm>
                <a:off x="3923" y="2534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7" name="Rectangle 3052"/>
              <p:cNvSpPr>
                <a:spLocks noChangeArrowheads="1"/>
              </p:cNvSpPr>
              <p:nvPr/>
            </p:nvSpPr>
            <p:spPr bwMode="auto">
              <a:xfrm>
                <a:off x="3923" y="2534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8" name="Rectangle 3053"/>
              <p:cNvSpPr>
                <a:spLocks noChangeArrowheads="1"/>
              </p:cNvSpPr>
              <p:nvPr/>
            </p:nvSpPr>
            <p:spPr bwMode="auto">
              <a:xfrm>
                <a:off x="3923" y="2535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9" name="Rectangle 3054"/>
              <p:cNvSpPr>
                <a:spLocks noChangeArrowheads="1"/>
              </p:cNvSpPr>
              <p:nvPr/>
            </p:nvSpPr>
            <p:spPr bwMode="auto">
              <a:xfrm>
                <a:off x="3923" y="2536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0" name="Rectangle 3055"/>
              <p:cNvSpPr>
                <a:spLocks noChangeArrowheads="1"/>
              </p:cNvSpPr>
              <p:nvPr/>
            </p:nvSpPr>
            <p:spPr bwMode="auto">
              <a:xfrm>
                <a:off x="3923" y="2536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1" name="Rectangle 3056"/>
              <p:cNvSpPr>
                <a:spLocks noChangeArrowheads="1"/>
              </p:cNvSpPr>
              <p:nvPr/>
            </p:nvSpPr>
            <p:spPr bwMode="auto">
              <a:xfrm>
                <a:off x="3923" y="2536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2" name="Rectangle 3057"/>
              <p:cNvSpPr>
                <a:spLocks noChangeArrowheads="1"/>
              </p:cNvSpPr>
              <p:nvPr/>
            </p:nvSpPr>
            <p:spPr bwMode="auto">
              <a:xfrm>
                <a:off x="3923" y="2537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3" name="Rectangle 3058"/>
              <p:cNvSpPr>
                <a:spLocks noChangeArrowheads="1"/>
              </p:cNvSpPr>
              <p:nvPr/>
            </p:nvSpPr>
            <p:spPr bwMode="auto">
              <a:xfrm>
                <a:off x="3923" y="2537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4" name="Rectangle 3059"/>
              <p:cNvSpPr>
                <a:spLocks noChangeArrowheads="1"/>
              </p:cNvSpPr>
              <p:nvPr/>
            </p:nvSpPr>
            <p:spPr bwMode="auto">
              <a:xfrm>
                <a:off x="3923" y="2537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5" name="Rectangle 3060"/>
              <p:cNvSpPr>
                <a:spLocks noChangeArrowheads="1"/>
              </p:cNvSpPr>
              <p:nvPr/>
            </p:nvSpPr>
            <p:spPr bwMode="auto">
              <a:xfrm>
                <a:off x="3923" y="2538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6" name="Rectangle 3061"/>
              <p:cNvSpPr>
                <a:spLocks noChangeArrowheads="1"/>
              </p:cNvSpPr>
              <p:nvPr/>
            </p:nvSpPr>
            <p:spPr bwMode="auto">
              <a:xfrm>
                <a:off x="3923" y="2538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7" name="Rectangle 3062"/>
              <p:cNvSpPr>
                <a:spLocks noChangeArrowheads="1"/>
              </p:cNvSpPr>
              <p:nvPr/>
            </p:nvSpPr>
            <p:spPr bwMode="auto">
              <a:xfrm>
                <a:off x="3923" y="2538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8" name="Rectangle 3063"/>
              <p:cNvSpPr>
                <a:spLocks noChangeArrowheads="1"/>
              </p:cNvSpPr>
              <p:nvPr/>
            </p:nvSpPr>
            <p:spPr bwMode="auto">
              <a:xfrm>
                <a:off x="3923" y="2539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9" name="Rectangle 3064"/>
              <p:cNvSpPr>
                <a:spLocks noChangeArrowheads="1"/>
              </p:cNvSpPr>
              <p:nvPr/>
            </p:nvSpPr>
            <p:spPr bwMode="auto">
              <a:xfrm>
                <a:off x="3923" y="2539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0" name="Rectangle 3065"/>
              <p:cNvSpPr>
                <a:spLocks noChangeArrowheads="1"/>
              </p:cNvSpPr>
              <p:nvPr/>
            </p:nvSpPr>
            <p:spPr bwMode="auto">
              <a:xfrm>
                <a:off x="3923" y="2539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1" name="Rectangle 3066"/>
              <p:cNvSpPr>
                <a:spLocks noChangeArrowheads="1"/>
              </p:cNvSpPr>
              <p:nvPr/>
            </p:nvSpPr>
            <p:spPr bwMode="auto">
              <a:xfrm>
                <a:off x="3923" y="2540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2" name="Rectangle 3067"/>
              <p:cNvSpPr>
                <a:spLocks noChangeArrowheads="1"/>
              </p:cNvSpPr>
              <p:nvPr/>
            </p:nvSpPr>
            <p:spPr bwMode="auto">
              <a:xfrm>
                <a:off x="3923" y="2540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3" name="Rectangle 3068"/>
              <p:cNvSpPr>
                <a:spLocks noChangeArrowheads="1"/>
              </p:cNvSpPr>
              <p:nvPr/>
            </p:nvSpPr>
            <p:spPr bwMode="auto">
              <a:xfrm>
                <a:off x="3923" y="2540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4" name="Rectangle 3069"/>
              <p:cNvSpPr>
                <a:spLocks noChangeArrowheads="1"/>
              </p:cNvSpPr>
              <p:nvPr/>
            </p:nvSpPr>
            <p:spPr bwMode="auto">
              <a:xfrm>
                <a:off x="3923" y="2541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5" name="Rectangle 3070"/>
              <p:cNvSpPr>
                <a:spLocks noChangeArrowheads="1"/>
              </p:cNvSpPr>
              <p:nvPr/>
            </p:nvSpPr>
            <p:spPr bwMode="auto">
              <a:xfrm>
                <a:off x="3923" y="2541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6" name="Rectangle 3071"/>
              <p:cNvSpPr>
                <a:spLocks noChangeArrowheads="1"/>
              </p:cNvSpPr>
              <p:nvPr/>
            </p:nvSpPr>
            <p:spPr bwMode="auto">
              <a:xfrm>
                <a:off x="3923" y="2541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7" name="Rectangle 3072"/>
              <p:cNvSpPr>
                <a:spLocks noChangeArrowheads="1"/>
              </p:cNvSpPr>
              <p:nvPr/>
            </p:nvSpPr>
            <p:spPr bwMode="auto">
              <a:xfrm>
                <a:off x="3923" y="2542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8" name="Rectangle 3073"/>
              <p:cNvSpPr>
                <a:spLocks noChangeArrowheads="1"/>
              </p:cNvSpPr>
              <p:nvPr/>
            </p:nvSpPr>
            <p:spPr bwMode="auto">
              <a:xfrm>
                <a:off x="3923" y="2542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9" name="Rectangle 3074"/>
              <p:cNvSpPr>
                <a:spLocks noChangeArrowheads="1"/>
              </p:cNvSpPr>
              <p:nvPr/>
            </p:nvSpPr>
            <p:spPr bwMode="auto">
              <a:xfrm>
                <a:off x="3923" y="2542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0" name="Rectangle 3075"/>
              <p:cNvSpPr>
                <a:spLocks noChangeArrowheads="1"/>
              </p:cNvSpPr>
              <p:nvPr/>
            </p:nvSpPr>
            <p:spPr bwMode="auto">
              <a:xfrm>
                <a:off x="3923" y="2543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1" name="Rectangle 3076"/>
              <p:cNvSpPr>
                <a:spLocks noChangeArrowheads="1"/>
              </p:cNvSpPr>
              <p:nvPr/>
            </p:nvSpPr>
            <p:spPr bwMode="auto">
              <a:xfrm>
                <a:off x="3923" y="2543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2" name="Rectangle 3077"/>
              <p:cNvSpPr>
                <a:spLocks noChangeArrowheads="1"/>
              </p:cNvSpPr>
              <p:nvPr/>
            </p:nvSpPr>
            <p:spPr bwMode="auto">
              <a:xfrm>
                <a:off x="3923" y="2543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3" name="Rectangle 3078"/>
              <p:cNvSpPr>
                <a:spLocks noChangeArrowheads="1"/>
              </p:cNvSpPr>
              <p:nvPr/>
            </p:nvSpPr>
            <p:spPr bwMode="auto">
              <a:xfrm>
                <a:off x="3923" y="2544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4" name="Rectangle 3079"/>
              <p:cNvSpPr>
                <a:spLocks noChangeArrowheads="1"/>
              </p:cNvSpPr>
              <p:nvPr/>
            </p:nvSpPr>
            <p:spPr bwMode="auto">
              <a:xfrm>
                <a:off x="3923" y="2544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5" name="Rectangle 3080"/>
              <p:cNvSpPr>
                <a:spLocks noChangeArrowheads="1"/>
              </p:cNvSpPr>
              <p:nvPr/>
            </p:nvSpPr>
            <p:spPr bwMode="auto">
              <a:xfrm>
                <a:off x="3923" y="2544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6" name="Rectangle 3081"/>
              <p:cNvSpPr>
                <a:spLocks noChangeArrowheads="1"/>
              </p:cNvSpPr>
              <p:nvPr/>
            </p:nvSpPr>
            <p:spPr bwMode="auto">
              <a:xfrm>
                <a:off x="3923" y="2545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7" name="Rectangle 3082"/>
              <p:cNvSpPr>
                <a:spLocks noChangeArrowheads="1"/>
              </p:cNvSpPr>
              <p:nvPr/>
            </p:nvSpPr>
            <p:spPr bwMode="auto">
              <a:xfrm>
                <a:off x="3923" y="2545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8" name="Rectangle 3083"/>
              <p:cNvSpPr>
                <a:spLocks noChangeArrowheads="1"/>
              </p:cNvSpPr>
              <p:nvPr/>
            </p:nvSpPr>
            <p:spPr bwMode="auto">
              <a:xfrm>
                <a:off x="3923" y="2545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9" name="Rectangle 3084"/>
              <p:cNvSpPr>
                <a:spLocks noChangeArrowheads="1"/>
              </p:cNvSpPr>
              <p:nvPr/>
            </p:nvSpPr>
            <p:spPr bwMode="auto">
              <a:xfrm>
                <a:off x="3923" y="2546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0" name="Rectangle 3085"/>
              <p:cNvSpPr>
                <a:spLocks noChangeArrowheads="1"/>
              </p:cNvSpPr>
              <p:nvPr/>
            </p:nvSpPr>
            <p:spPr bwMode="auto">
              <a:xfrm>
                <a:off x="3923" y="2546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1" name="Rectangle 3086"/>
              <p:cNvSpPr>
                <a:spLocks noChangeArrowheads="1"/>
              </p:cNvSpPr>
              <p:nvPr/>
            </p:nvSpPr>
            <p:spPr bwMode="auto">
              <a:xfrm>
                <a:off x="3923" y="2547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2" name="Rectangle 3087"/>
              <p:cNvSpPr>
                <a:spLocks noChangeArrowheads="1"/>
              </p:cNvSpPr>
              <p:nvPr/>
            </p:nvSpPr>
            <p:spPr bwMode="auto">
              <a:xfrm>
                <a:off x="3923" y="2547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3" name="Rectangle 3088"/>
              <p:cNvSpPr>
                <a:spLocks noChangeArrowheads="1"/>
              </p:cNvSpPr>
              <p:nvPr/>
            </p:nvSpPr>
            <p:spPr bwMode="auto">
              <a:xfrm>
                <a:off x="3923" y="2547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4" name="Rectangle 3089"/>
              <p:cNvSpPr>
                <a:spLocks noChangeArrowheads="1"/>
              </p:cNvSpPr>
              <p:nvPr/>
            </p:nvSpPr>
            <p:spPr bwMode="auto">
              <a:xfrm>
                <a:off x="3923" y="2548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5" name="Oval 3090"/>
              <p:cNvSpPr>
                <a:spLocks noChangeArrowheads="1"/>
              </p:cNvSpPr>
              <p:nvPr/>
            </p:nvSpPr>
            <p:spPr bwMode="auto">
              <a:xfrm>
                <a:off x="3923" y="2533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6" name="Rectangle 3091"/>
              <p:cNvSpPr>
                <a:spLocks noChangeArrowheads="1"/>
              </p:cNvSpPr>
              <p:nvPr/>
            </p:nvSpPr>
            <p:spPr bwMode="auto">
              <a:xfrm>
                <a:off x="2886" y="337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7" name="Rectangle 3092"/>
              <p:cNvSpPr>
                <a:spLocks noChangeArrowheads="1"/>
              </p:cNvSpPr>
              <p:nvPr/>
            </p:nvSpPr>
            <p:spPr bwMode="auto">
              <a:xfrm>
                <a:off x="2886" y="337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8" name="Rectangle 3093"/>
              <p:cNvSpPr>
                <a:spLocks noChangeArrowheads="1"/>
              </p:cNvSpPr>
              <p:nvPr/>
            </p:nvSpPr>
            <p:spPr bwMode="auto">
              <a:xfrm>
                <a:off x="2886" y="337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9" name="Rectangle 3094"/>
              <p:cNvSpPr>
                <a:spLocks noChangeArrowheads="1"/>
              </p:cNvSpPr>
              <p:nvPr/>
            </p:nvSpPr>
            <p:spPr bwMode="auto">
              <a:xfrm>
                <a:off x="2886" y="337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0" name="Rectangle 3095"/>
              <p:cNvSpPr>
                <a:spLocks noChangeArrowheads="1"/>
              </p:cNvSpPr>
              <p:nvPr/>
            </p:nvSpPr>
            <p:spPr bwMode="auto">
              <a:xfrm>
                <a:off x="2886" y="337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1" name="Rectangle 3096"/>
              <p:cNvSpPr>
                <a:spLocks noChangeArrowheads="1"/>
              </p:cNvSpPr>
              <p:nvPr/>
            </p:nvSpPr>
            <p:spPr bwMode="auto">
              <a:xfrm>
                <a:off x="2886" y="338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2" name="Rectangle 3097"/>
              <p:cNvSpPr>
                <a:spLocks noChangeArrowheads="1"/>
              </p:cNvSpPr>
              <p:nvPr/>
            </p:nvSpPr>
            <p:spPr bwMode="auto">
              <a:xfrm>
                <a:off x="2886" y="338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3" name="Rectangle 3098"/>
              <p:cNvSpPr>
                <a:spLocks noChangeArrowheads="1"/>
              </p:cNvSpPr>
              <p:nvPr/>
            </p:nvSpPr>
            <p:spPr bwMode="auto">
              <a:xfrm>
                <a:off x="2886" y="3381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4" name="Rectangle 3099"/>
              <p:cNvSpPr>
                <a:spLocks noChangeArrowheads="1"/>
              </p:cNvSpPr>
              <p:nvPr/>
            </p:nvSpPr>
            <p:spPr bwMode="auto">
              <a:xfrm>
                <a:off x="2886" y="338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5" name="Rectangle 3100"/>
              <p:cNvSpPr>
                <a:spLocks noChangeArrowheads="1"/>
              </p:cNvSpPr>
              <p:nvPr/>
            </p:nvSpPr>
            <p:spPr bwMode="auto">
              <a:xfrm>
                <a:off x="2886" y="338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6" name="Rectangle 3101"/>
              <p:cNvSpPr>
                <a:spLocks noChangeArrowheads="1"/>
              </p:cNvSpPr>
              <p:nvPr/>
            </p:nvSpPr>
            <p:spPr bwMode="auto">
              <a:xfrm>
                <a:off x="2886" y="3382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7" name="Rectangle 3102"/>
              <p:cNvSpPr>
                <a:spLocks noChangeArrowheads="1"/>
              </p:cNvSpPr>
              <p:nvPr/>
            </p:nvSpPr>
            <p:spPr bwMode="auto">
              <a:xfrm>
                <a:off x="2886" y="338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8" name="Rectangle 3103"/>
              <p:cNvSpPr>
                <a:spLocks noChangeArrowheads="1"/>
              </p:cNvSpPr>
              <p:nvPr/>
            </p:nvSpPr>
            <p:spPr bwMode="auto">
              <a:xfrm>
                <a:off x="2886" y="338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9" name="Rectangle 3104"/>
              <p:cNvSpPr>
                <a:spLocks noChangeArrowheads="1"/>
              </p:cNvSpPr>
              <p:nvPr/>
            </p:nvSpPr>
            <p:spPr bwMode="auto">
              <a:xfrm>
                <a:off x="2886" y="3383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0" name="Rectangle 3105"/>
              <p:cNvSpPr>
                <a:spLocks noChangeArrowheads="1"/>
              </p:cNvSpPr>
              <p:nvPr/>
            </p:nvSpPr>
            <p:spPr bwMode="auto">
              <a:xfrm>
                <a:off x="2886" y="338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1" name="Rectangle 3106"/>
              <p:cNvSpPr>
                <a:spLocks noChangeArrowheads="1"/>
              </p:cNvSpPr>
              <p:nvPr/>
            </p:nvSpPr>
            <p:spPr bwMode="auto">
              <a:xfrm>
                <a:off x="2886" y="338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2" name="Rectangle 3107"/>
              <p:cNvSpPr>
                <a:spLocks noChangeArrowheads="1"/>
              </p:cNvSpPr>
              <p:nvPr/>
            </p:nvSpPr>
            <p:spPr bwMode="auto">
              <a:xfrm>
                <a:off x="2886" y="338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3" name="Rectangle 3108"/>
              <p:cNvSpPr>
                <a:spLocks noChangeArrowheads="1"/>
              </p:cNvSpPr>
              <p:nvPr/>
            </p:nvSpPr>
            <p:spPr bwMode="auto">
              <a:xfrm>
                <a:off x="2886" y="338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4" name="Rectangle 3109"/>
              <p:cNvSpPr>
                <a:spLocks noChangeArrowheads="1"/>
              </p:cNvSpPr>
              <p:nvPr/>
            </p:nvSpPr>
            <p:spPr bwMode="auto">
              <a:xfrm>
                <a:off x="2886" y="338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5" name="Rectangle 3110"/>
              <p:cNvSpPr>
                <a:spLocks noChangeArrowheads="1"/>
              </p:cNvSpPr>
              <p:nvPr/>
            </p:nvSpPr>
            <p:spPr bwMode="auto">
              <a:xfrm>
                <a:off x="2886" y="338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6" name="Rectangle 3111"/>
              <p:cNvSpPr>
                <a:spLocks noChangeArrowheads="1"/>
              </p:cNvSpPr>
              <p:nvPr/>
            </p:nvSpPr>
            <p:spPr bwMode="auto">
              <a:xfrm>
                <a:off x="2886" y="338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7" name="Rectangle 3112"/>
              <p:cNvSpPr>
                <a:spLocks noChangeArrowheads="1"/>
              </p:cNvSpPr>
              <p:nvPr/>
            </p:nvSpPr>
            <p:spPr bwMode="auto">
              <a:xfrm>
                <a:off x="2886" y="338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8" name="Rectangle 3113"/>
              <p:cNvSpPr>
                <a:spLocks noChangeArrowheads="1"/>
              </p:cNvSpPr>
              <p:nvPr/>
            </p:nvSpPr>
            <p:spPr bwMode="auto">
              <a:xfrm>
                <a:off x="2886" y="338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9" name="Rectangle 3114"/>
              <p:cNvSpPr>
                <a:spLocks noChangeArrowheads="1"/>
              </p:cNvSpPr>
              <p:nvPr/>
            </p:nvSpPr>
            <p:spPr bwMode="auto">
              <a:xfrm>
                <a:off x="2886" y="338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0" name="Rectangle 3115"/>
              <p:cNvSpPr>
                <a:spLocks noChangeArrowheads="1"/>
              </p:cNvSpPr>
              <p:nvPr/>
            </p:nvSpPr>
            <p:spPr bwMode="auto">
              <a:xfrm>
                <a:off x="2886" y="338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1" name="Rectangle 3116"/>
              <p:cNvSpPr>
                <a:spLocks noChangeArrowheads="1"/>
              </p:cNvSpPr>
              <p:nvPr/>
            </p:nvSpPr>
            <p:spPr bwMode="auto">
              <a:xfrm>
                <a:off x="2886" y="338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2" name="Rectangle 3117"/>
              <p:cNvSpPr>
                <a:spLocks noChangeArrowheads="1"/>
              </p:cNvSpPr>
              <p:nvPr/>
            </p:nvSpPr>
            <p:spPr bwMode="auto">
              <a:xfrm>
                <a:off x="2886" y="338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3" name="Rectangle 3118"/>
              <p:cNvSpPr>
                <a:spLocks noChangeArrowheads="1"/>
              </p:cNvSpPr>
              <p:nvPr/>
            </p:nvSpPr>
            <p:spPr bwMode="auto">
              <a:xfrm>
                <a:off x="2886" y="338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4" name="Rectangle 3119"/>
              <p:cNvSpPr>
                <a:spLocks noChangeArrowheads="1"/>
              </p:cNvSpPr>
              <p:nvPr/>
            </p:nvSpPr>
            <p:spPr bwMode="auto">
              <a:xfrm>
                <a:off x="2886" y="338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5" name="Rectangle 3120"/>
              <p:cNvSpPr>
                <a:spLocks noChangeArrowheads="1"/>
              </p:cNvSpPr>
              <p:nvPr/>
            </p:nvSpPr>
            <p:spPr bwMode="auto">
              <a:xfrm>
                <a:off x="2886" y="338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6" name="Rectangle 3121"/>
              <p:cNvSpPr>
                <a:spLocks noChangeArrowheads="1"/>
              </p:cNvSpPr>
              <p:nvPr/>
            </p:nvSpPr>
            <p:spPr bwMode="auto">
              <a:xfrm>
                <a:off x="2886" y="338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7" name="Rectangle 3122"/>
              <p:cNvSpPr>
                <a:spLocks noChangeArrowheads="1"/>
              </p:cNvSpPr>
              <p:nvPr/>
            </p:nvSpPr>
            <p:spPr bwMode="auto">
              <a:xfrm>
                <a:off x="2886" y="338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8" name="Rectangle 3123"/>
              <p:cNvSpPr>
                <a:spLocks noChangeArrowheads="1"/>
              </p:cNvSpPr>
              <p:nvPr/>
            </p:nvSpPr>
            <p:spPr bwMode="auto">
              <a:xfrm>
                <a:off x="2886" y="338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9" name="Rectangle 3124"/>
              <p:cNvSpPr>
                <a:spLocks noChangeArrowheads="1"/>
              </p:cNvSpPr>
              <p:nvPr/>
            </p:nvSpPr>
            <p:spPr bwMode="auto">
              <a:xfrm>
                <a:off x="2886" y="338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0" name="Rectangle 3125"/>
              <p:cNvSpPr>
                <a:spLocks noChangeArrowheads="1"/>
              </p:cNvSpPr>
              <p:nvPr/>
            </p:nvSpPr>
            <p:spPr bwMode="auto">
              <a:xfrm>
                <a:off x="2886" y="339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1" name="Rectangle 3126"/>
              <p:cNvSpPr>
                <a:spLocks noChangeArrowheads="1"/>
              </p:cNvSpPr>
              <p:nvPr/>
            </p:nvSpPr>
            <p:spPr bwMode="auto">
              <a:xfrm>
                <a:off x="2886" y="339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2" name="Rectangle 3127"/>
              <p:cNvSpPr>
                <a:spLocks noChangeArrowheads="1"/>
              </p:cNvSpPr>
              <p:nvPr/>
            </p:nvSpPr>
            <p:spPr bwMode="auto">
              <a:xfrm>
                <a:off x="2886" y="339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3" name="Rectangle 3128"/>
              <p:cNvSpPr>
                <a:spLocks noChangeArrowheads="1"/>
              </p:cNvSpPr>
              <p:nvPr/>
            </p:nvSpPr>
            <p:spPr bwMode="auto">
              <a:xfrm>
                <a:off x="2886" y="339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4" name="Rectangle 3129"/>
              <p:cNvSpPr>
                <a:spLocks noChangeArrowheads="1"/>
              </p:cNvSpPr>
              <p:nvPr/>
            </p:nvSpPr>
            <p:spPr bwMode="auto">
              <a:xfrm>
                <a:off x="2886" y="339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5" name="Rectangle 3130"/>
              <p:cNvSpPr>
                <a:spLocks noChangeArrowheads="1"/>
              </p:cNvSpPr>
              <p:nvPr/>
            </p:nvSpPr>
            <p:spPr bwMode="auto">
              <a:xfrm>
                <a:off x="2886" y="3392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6" name="Freeform 3131"/>
              <p:cNvSpPr>
                <a:spLocks/>
              </p:cNvSpPr>
              <p:nvPr/>
            </p:nvSpPr>
            <p:spPr bwMode="auto">
              <a:xfrm>
                <a:off x="2886" y="3377"/>
                <a:ext cx="14" cy="1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15 h 15"/>
                  <a:gd name="T4" fmla="*/ 0 w 14"/>
                  <a:gd name="T5" fmla="*/ 7 h 15"/>
                  <a:gd name="T6" fmla="*/ 7 w 14"/>
                  <a:gd name="T7" fmla="*/ 0 h 15"/>
                  <a:gd name="T8" fmla="*/ 14 w 1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4"/>
                      <a:pt x="14" y="7"/>
                    </a:cubicBezTo>
                  </a:path>
                </a:pathLst>
              </a:cu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7" name="Rectangle 3132"/>
              <p:cNvSpPr>
                <a:spLocks noChangeArrowheads="1"/>
              </p:cNvSpPr>
              <p:nvPr/>
            </p:nvSpPr>
            <p:spPr bwMode="auto">
              <a:xfrm>
                <a:off x="3048" y="322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8" name="Rectangle 3133"/>
              <p:cNvSpPr>
                <a:spLocks noChangeArrowheads="1"/>
              </p:cNvSpPr>
              <p:nvPr/>
            </p:nvSpPr>
            <p:spPr bwMode="auto">
              <a:xfrm>
                <a:off x="3048" y="322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9" name="Rectangle 3134"/>
              <p:cNvSpPr>
                <a:spLocks noChangeArrowheads="1"/>
              </p:cNvSpPr>
              <p:nvPr/>
            </p:nvSpPr>
            <p:spPr bwMode="auto">
              <a:xfrm>
                <a:off x="3048" y="322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0" name="Rectangle 3135"/>
              <p:cNvSpPr>
                <a:spLocks noChangeArrowheads="1"/>
              </p:cNvSpPr>
              <p:nvPr/>
            </p:nvSpPr>
            <p:spPr bwMode="auto">
              <a:xfrm>
                <a:off x="3048" y="322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1" name="Rectangle 3136"/>
              <p:cNvSpPr>
                <a:spLocks noChangeArrowheads="1"/>
              </p:cNvSpPr>
              <p:nvPr/>
            </p:nvSpPr>
            <p:spPr bwMode="auto">
              <a:xfrm>
                <a:off x="3048" y="322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2" name="Rectangle 3137"/>
              <p:cNvSpPr>
                <a:spLocks noChangeArrowheads="1"/>
              </p:cNvSpPr>
              <p:nvPr/>
            </p:nvSpPr>
            <p:spPr bwMode="auto">
              <a:xfrm>
                <a:off x="3048" y="322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3" name="Rectangle 3138"/>
              <p:cNvSpPr>
                <a:spLocks noChangeArrowheads="1"/>
              </p:cNvSpPr>
              <p:nvPr/>
            </p:nvSpPr>
            <p:spPr bwMode="auto">
              <a:xfrm>
                <a:off x="3048" y="322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4" name="Rectangle 3139"/>
              <p:cNvSpPr>
                <a:spLocks noChangeArrowheads="1"/>
              </p:cNvSpPr>
              <p:nvPr/>
            </p:nvSpPr>
            <p:spPr bwMode="auto">
              <a:xfrm>
                <a:off x="3048" y="322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5" name="Rectangle 3140"/>
              <p:cNvSpPr>
                <a:spLocks noChangeArrowheads="1"/>
              </p:cNvSpPr>
              <p:nvPr/>
            </p:nvSpPr>
            <p:spPr bwMode="auto">
              <a:xfrm>
                <a:off x="3048" y="322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6" name="Rectangle 3141"/>
              <p:cNvSpPr>
                <a:spLocks noChangeArrowheads="1"/>
              </p:cNvSpPr>
              <p:nvPr/>
            </p:nvSpPr>
            <p:spPr bwMode="auto">
              <a:xfrm>
                <a:off x="3048" y="322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7" name="Rectangle 3142"/>
              <p:cNvSpPr>
                <a:spLocks noChangeArrowheads="1"/>
              </p:cNvSpPr>
              <p:nvPr/>
            </p:nvSpPr>
            <p:spPr bwMode="auto">
              <a:xfrm>
                <a:off x="3048" y="322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8" name="Rectangle 3143"/>
              <p:cNvSpPr>
                <a:spLocks noChangeArrowheads="1"/>
              </p:cNvSpPr>
              <p:nvPr/>
            </p:nvSpPr>
            <p:spPr bwMode="auto">
              <a:xfrm>
                <a:off x="3048" y="322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9" name="Rectangle 3144"/>
              <p:cNvSpPr>
                <a:spLocks noChangeArrowheads="1"/>
              </p:cNvSpPr>
              <p:nvPr/>
            </p:nvSpPr>
            <p:spPr bwMode="auto">
              <a:xfrm>
                <a:off x="3048" y="322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0" name="Rectangle 3145"/>
              <p:cNvSpPr>
                <a:spLocks noChangeArrowheads="1"/>
              </p:cNvSpPr>
              <p:nvPr/>
            </p:nvSpPr>
            <p:spPr bwMode="auto">
              <a:xfrm>
                <a:off x="3048" y="322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1" name="Rectangle 3146"/>
              <p:cNvSpPr>
                <a:spLocks noChangeArrowheads="1"/>
              </p:cNvSpPr>
              <p:nvPr/>
            </p:nvSpPr>
            <p:spPr bwMode="auto">
              <a:xfrm>
                <a:off x="3048" y="322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2" name="Rectangle 3147"/>
              <p:cNvSpPr>
                <a:spLocks noChangeArrowheads="1"/>
              </p:cNvSpPr>
              <p:nvPr/>
            </p:nvSpPr>
            <p:spPr bwMode="auto">
              <a:xfrm>
                <a:off x="3048" y="322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3" name="Rectangle 3148"/>
              <p:cNvSpPr>
                <a:spLocks noChangeArrowheads="1"/>
              </p:cNvSpPr>
              <p:nvPr/>
            </p:nvSpPr>
            <p:spPr bwMode="auto">
              <a:xfrm>
                <a:off x="3048" y="322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4" name="Rectangle 3149"/>
              <p:cNvSpPr>
                <a:spLocks noChangeArrowheads="1"/>
              </p:cNvSpPr>
              <p:nvPr/>
            </p:nvSpPr>
            <p:spPr bwMode="auto">
              <a:xfrm>
                <a:off x="3048" y="322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5" name="Rectangle 3150"/>
              <p:cNvSpPr>
                <a:spLocks noChangeArrowheads="1"/>
              </p:cNvSpPr>
              <p:nvPr/>
            </p:nvSpPr>
            <p:spPr bwMode="auto">
              <a:xfrm>
                <a:off x="3048" y="322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6" name="Rectangle 3151"/>
              <p:cNvSpPr>
                <a:spLocks noChangeArrowheads="1"/>
              </p:cNvSpPr>
              <p:nvPr/>
            </p:nvSpPr>
            <p:spPr bwMode="auto">
              <a:xfrm>
                <a:off x="3048" y="322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7" name="Rectangle 3152"/>
              <p:cNvSpPr>
                <a:spLocks noChangeArrowheads="1"/>
              </p:cNvSpPr>
              <p:nvPr/>
            </p:nvSpPr>
            <p:spPr bwMode="auto">
              <a:xfrm>
                <a:off x="3048" y="322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8" name="Rectangle 3153"/>
              <p:cNvSpPr>
                <a:spLocks noChangeArrowheads="1"/>
              </p:cNvSpPr>
              <p:nvPr/>
            </p:nvSpPr>
            <p:spPr bwMode="auto">
              <a:xfrm>
                <a:off x="3048" y="322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9" name="Rectangle 3154"/>
              <p:cNvSpPr>
                <a:spLocks noChangeArrowheads="1"/>
              </p:cNvSpPr>
              <p:nvPr/>
            </p:nvSpPr>
            <p:spPr bwMode="auto">
              <a:xfrm>
                <a:off x="3048" y="322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0" name="Rectangle 3155"/>
              <p:cNvSpPr>
                <a:spLocks noChangeArrowheads="1"/>
              </p:cNvSpPr>
              <p:nvPr/>
            </p:nvSpPr>
            <p:spPr bwMode="auto">
              <a:xfrm>
                <a:off x="3048" y="322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1" name="Rectangle 3156"/>
              <p:cNvSpPr>
                <a:spLocks noChangeArrowheads="1"/>
              </p:cNvSpPr>
              <p:nvPr/>
            </p:nvSpPr>
            <p:spPr bwMode="auto">
              <a:xfrm>
                <a:off x="3048" y="323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2" name="Rectangle 3157"/>
              <p:cNvSpPr>
                <a:spLocks noChangeArrowheads="1"/>
              </p:cNvSpPr>
              <p:nvPr/>
            </p:nvSpPr>
            <p:spPr bwMode="auto">
              <a:xfrm>
                <a:off x="3048" y="323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3" name="Rectangle 3158"/>
              <p:cNvSpPr>
                <a:spLocks noChangeArrowheads="1"/>
              </p:cNvSpPr>
              <p:nvPr/>
            </p:nvSpPr>
            <p:spPr bwMode="auto">
              <a:xfrm>
                <a:off x="3048" y="323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4" name="Rectangle 3159"/>
              <p:cNvSpPr>
                <a:spLocks noChangeArrowheads="1"/>
              </p:cNvSpPr>
              <p:nvPr/>
            </p:nvSpPr>
            <p:spPr bwMode="auto">
              <a:xfrm>
                <a:off x="3048" y="323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5" name="Rectangle 3160"/>
              <p:cNvSpPr>
                <a:spLocks noChangeArrowheads="1"/>
              </p:cNvSpPr>
              <p:nvPr/>
            </p:nvSpPr>
            <p:spPr bwMode="auto">
              <a:xfrm>
                <a:off x="3048" y="323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6" name="Rectangle 3161"/>
              <p:cNvSpPr>
                <a:spLocks noChangeArrowheads="1"/>
              </p:cNvSpPr>
              <p:nvPr/>
            </p:nvSpPr>
            <p:spPr bwMode="auto">
              <a:xfrm>
                <a:off x="3048" y="323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7" name="Rectangle 3162"/>
              <p:cNvSpPr>
                <a:spLocks noChangeArrowheads="1"/>
              </p:cNvSpPr>
              <p:nvPr/>
            </p:nvSpPr>
            <p:spPr bwMode="auto">
              <a:xfrm>
                <a:off x="3048" y="323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8" name="Rectangle 3163"/>
              <p:cNvSpPr>
                <a:spLocks noChangeArrowheads="1"/>
              </p:cNvSpPr>
              <p:nvPr/>
            </p:nvSpPr>
            <p:spPr bwMode="auto">
              <a:xfrm>
                <a:off x="3048" y="323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9" name="Rectangle 3164"/>
              <p:cNvSpPr>
                <a:spLocks noChangeArrowheads="1"/>
              </p:cNvSpPr>
              <p:nvPr/>
            </p:nvSpPr>
            <p:spPr bwMode="auto">
              <a:xfrm>
                <a:off x="3048" y="323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0" name="Rectangle 3165"/>
              <p:cNvSpPr>
                <a:spLocks noChangeArrowheads="1"/>
              </p:cNvSpPr>
              <p:nvPr/>
            </p:nvSpPr>
            <p:spPr bwMode="auto">
              <a:xfrm>
                <a:off x="3048" y="323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1" name="Rectangle 3166"/>
              <p:cNvSpPr>
                <a:spLocks noChangeArrowheads="1"/>
              </p:cNvSpPr>
              <p:nvPr/>
            </p:nvSpPr>
            <p:spPr bwMode="auto">
              <a:xfrm>
                <a:off x="3048" y="323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2" name="Rectangle 3167"/>
              <p:cNvSpPr>
                <a:spLocks noChangeArrowheads="1"/>
              </p:cNvSpPr>
              <p:nvPr/>
            </p:nvSpPr>
            <p:spPr bwMode="auto">
              <a:xfrm>
                <a:off x="3048" y="323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3" name="Rectangle 3168"/>
              <p:cNvSpPr>
                <a:spLocks noChangeArrowheads="1"/>
              </p:cNvSpPr>
              <p:nvPr/>
            </p:nvSpPr>
            <p:spPr bwMode="auto">
              <a:xfrm>
                <a:off x="3048" y="323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4" name="Rectangle 3169"/>
              <p:cNvSpPr>
                <a:spLocks noChangeArrowheads="1"/>
              </p:cNvSpPr>
              <p:nvPr/>
            </p:nvSpPr>
            <p:spPr bwMode="auto">
              <a:xfrm>
                <a:off x="3048" y="323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5" name="Rectangle 3170"/>
              <p:cNvSpPr>
                <a:spLocks noChangeArrowheads="1"/>
              </p:cNvSpPr>
              <p:nvPr/>
            </p:nvSpPr>
            <p:spPr bwMode="auto">
              <a:xfrm>
                <a:off x="3048" y="323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6" name="Rectangle 3171"/>
              <p:cNvSpPr>
                <a:spLocks noChangeArrowheads="1"/>
              </p:cNvSpPr>
              <p:nvPr/>
            </p:nvSpPr>
            <p:spPr bwMode="auto">
              <a:xfrm>
                <a:off x="3048" y="323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7" name="Oval 3172"/>
              <p:cNvSpPr>
                <a:spLocks noChangeArrowheads="1"/>
              </p:cNvSpPr>
              <p:nvPr/>
            </p:nvSpPr>
            <p:spPr bwMode="auto">
              <a:xfrm>
                <a:off x="3049" y="3221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8" name="Rectangle 3173"/>
              <p:cNvSpPr>
                <a:spLocks noChangeArrowheads="1"/>
              </p:cNvSpPr>
              <p:nvPr/>
            </p:nvSpPr>
            <p:spPr bwMode="auto">
              <a:xfrm>
                <a:off x="3187" y="312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9" name="Rectangle 3174"/>
              <p:cNvSpPr>
                <a:spLocks noChangeArrowheads="1"/>
              </p:cNvSpPr>
              <p:nvPr/>
            </p:nvSpPr>
            <p:spPr bwMode="auto">
              <a:xfrm>
                <a:off x="3187" y="312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0" name="Rectangle 3175"/>
              <p:cNvSpPr>
                <a:spLocks noChangeArrowheads="1"/>
              </p:cNvSpPr>
              <p:nvPr/>
            </p:nvSpPr>
            <p:spPr bwMode="auto">
              <a:xfrm>
                <a:off x="3187" y="312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1" name="Rectangle 3176"/>
              <p:cNvSpPr>
                <a:spLocks noChangeArrowheads="1"/>
              </p:cNvSpPr>
              <p:nvPr/>
            </p:nvSpPr>
            <p:spPr bwMode="auto">
              <a:xfrm>
                <a:off x="3187" y="3122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2" name="Rectangle 3177"/>
              <p:cNvSpPr>
                <a:spLocks noChangeArrowheads="1"/>
              </p:cNvSpPr>
              <p:nvPr/>
            </p:nvSpPr>
            <p:spPr bwMode="auto">
              <a:xfrm>
                <a:off x="3187" y="312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3" name="Rectangle 3178"/>
              <p:cNvSpPr>
                <a:spLocks noChangeArrowheads="1"/>
              </p:cNvSpPr>
              <p:nvPr/>
            </p:nvSpPr>
            <p:spPr bwMode="auto">
              <a:xfrm>
                <a:off x="3187" y="312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4" name="Rectangle 3179"/>
              <p:cNvSpPr>
                <a:spLocks noChangeArrowheads="1"/>
              </p:cNvSpPr>
              <p:nvPr/>
            </p:nvSpPr>
            <p:spPr bwMode="auto">
              <a:xfrm>
                <a:off x="3187" y="312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5" name="Rectangle 3180"/>
              <p:cNvSpPr>
                <a:spLocks noChangeArrowheads="1"/>
              </p:cNvSpPr>
              <p:nvPr/>
            </p:nvSpPr>
            <p:spPr bwMode="auto">
              <a:xfrm>
                <a:off x="3187" y="312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6" name="Rectangle 3181"/>
              <p:cNvSpPr>
                <a:spLocks noChangeArrowheads="1"/>
              </p:cNvSpPr>
              <p:nvPr/>
            </p:nvSpPr>
            <p:spPr bwMode="auto">
              <a:xfrm>
                <a:off x="3187" y="312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7" name="Rectangle 3182"/>
              <p:cNvSpPr>
                <a:spLocks noChangeArrowheads="1"/>
              </p:cNvSpPr>
              <p:nvPr/>
            </p:nvSpPr>
            <p:spPr bwMode="auto">
              <a:xfrm>
                <a:off x="3187" y="312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8" name="Rectangle 3183"/>
              <p:cNvSpPr>
                <a:spLocks noChangeArrowheads="1"/>
              </p:cNvSpPr>
              <p:nvPr/>
            </p:nvSpPr>
            <p:spPr bwMode="auto">
              <a:xfrm>
                <a:off x="3187" y="312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9" name="Rectangle 3184"/>
              <p:cNvSpPr>
                <a:spLocks noChangeArrowheads="1"/>
              </p:cNvSpPr>
              <p:nvPr/>
            </p:nvSpPr>
            <p:spPr bwMode="auto">
              <a:xfrm>
                <a:off x="3187" y="312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0" name="Rectangle 3185"/>
              <p:cNvSpPr>
                <a:spLocks noChangeArrowheads="1"/>
              </p:cNvSpPr>
              <p:nvPr/>
            </p:nvSpPr>
            <p:spPr bwMode="auto">
              <a:xfrm>
                <a:off x="3187" y="312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1" name="Rectangle 3186"/>
              <p:cNvSpPr>
                <a:spLocks noChangeArrowheads="1"/>
              </p:cNvSpPr>
              <p:nvPr/>
            </p:nvSpPr>
            <p:spPr bwMode="auto">
              <a:xfrm>
                <a:off x="3187" y="312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2" name="Rectangle 3187"/>
              <p:cNvSpPr>
                <a:spLocks noChangeArrowheads="1"/>
              </p:cNvSpPr>
              <p:nvPr/>
            </p:nvSpPr>
            <p:spPr bwMode="auto">
              <a:xfrm>
                <a:off x="3187" y="312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3" name="Rectangle 3188"/>
              <p:cNvSpPr>
                <a:spLocks noChangeArrowheads="1"/>
              </p:cNvSpPr>
              <p:nvPr/>
            </p:nvSpPr>
            <p:spPr bwMode="auto">
              <a:xfrm>
                <a:off x="3187" y="312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4" name="Rectangle 3189"/>
              <p:cNvSpPr>
                <a:spLocks noChangeArrowheads="1"/>
              </p:cNvSpPr>
              <p:nvPr/>
            </p:nvSpPr>
            <p:spPr bwMode="auto">
              <a:xfrm>
                <a:off x="3187" y="312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5" name="Rectangle 3190"/>
              <p:cNvSpPr>
                <a:spLocks noChangeArrowheads="1"/>
              </p:cNvSpPr>
              <p:nvPr/>
            </p:nvSpPr>
            <p:spPr bwMode="auto">
              <a:xfrm>
                <a:off x="3187" y="312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6" name="Rectangle 3191"/>
              <p:cNvSpPr>
                <a:spLocks noChangeArrowheads="1"/>
              </p:cNvSpPr>
              <p:nvPr/>
            </p:nvSpPr>
            <p:spPr bwMode="auto">
              <a:xfrm>
                <a:off x="3187" y="312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7" name="Rectangle 3192"/>
              <p:cNvSpPr>
                <a:spLocks noChangeArrowheads="1"/>
              </p:cNvSpPr>
              <p:nvPr/>
            </p:nvSpPr>
            <p:spPr bwMode="auto">
              <a:xfrm>
                <a:off x="3187" y="312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8" name="Rectangle 3193"/>
              <p:cNvSpPr>
                <a:spLocks noChangeArrowheads="1"/>
              </p:cNvSpPr>
              <p:nvPr/>
            </p:nvSpPr>
            <p:spPr bwMode="auto">
              <a:xfrm>
                <a:off x="3187" y="312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9" name="Rectangle 3194"/>
              <p:cNvSpPr>
                <a:spLocks noChangeArrowheads="1"/>
              </p:cNvSpPr>
              <p:nvPr/>
            </p:nvSpPr>
            <p:spPr bwMode="auto">
              <a:xfrm>
                <a:off x="3187" y="312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0" name="Rectangle 3195"/>
              <p:cNvSpPr>
                <a:spLocks noChangeArrowheads="1"/>
              </p:cNvSpPr>
              <p:nvPr/>
            </p:nvSpPr>
            <p:spPr bwMode="auto">
              <a:xfrm>
                <a:off x="3187" y="312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1" name="Rectangle 3196"/>
              <p:cNvSpPr>
                <a:spLocks noChangeArrowheads="1"/>
              </p:cNvSpPr>
              <p:nvPr/>
            </p:nvSpPr>
            <p:spPr bwMode="auto">
              <a:xfrm>
                <a:off x="3187" y="312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2" name="Rectangle 3197"/>
              <p:cNvSpPr>
                <a:spLocks noChangeArrowheads="1"/>
              </p:cNvSpPr>
              <p:nvPr/>
            </p:nvSpPr>
            <p:spPr bwMode="auto">
              <a:xfrm>
                <a:off x="3187" y="313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3" name="Rectangle 3198"/>
              <p:cNvSpPr>
                <a:spLocks noChangeArrowheads="1"/>
              </p:cNvSpPr>
              <p:nvPr/>
            </p:nvSpPr>
            <p:spPr bwMode="auto">
              <a:xfrm>
                <a:off x="3187" y="313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4" name="Rectangle 3199"/>
              <p:cNvSpPr>
                <a:spLocks noChangeArrowheads="1"/>
              </p:cNvSpPr>
              <p:nvPr/>
            </p:nvSpPr>
            <p:spPr bwMode="auto">
              <a:xfrm>
                <a:off x="3187" y="313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5" name="Rectangle 3200"/>
              <p:cNvSpPr>
                <a:spLocks noChangeArrowheads="1"/>
              </p:cNvSpPr>
              <p:nvPr/>
            </p:nvSpPr>
            <p:spPr bwMode="auto">
              <a:xfrm>
                <a:off x="3187" y="313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6" name="Rectangle 3201"/>
              <p:cNvSpPr>
                <a:spLocks noChangeArrowheads="1"/>
              </p:cNvSpPr>
              <p:nvPr/>
            </p:nvSpPr>
            <p:spPr bwMode="auto">
              <a:xfrm>
                <a:off x="3187" y="313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7" name="Rectangle 3202"/>
              <p:cNvSpPr>
                <a:spLocks noChangeArrowheads="1"/>
              </p:cNvSpPr>
              <p:nvPr/>
            </p:nvSpPr>
            <p:spPr bwMode="auto">
              <a:xfrm>
                <a:off x="3187" y="313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8" name="Rectangle 3203"/>
              <p:cNvSpPr>
                <a:spLocks noChangeArrowheads="1"/>
              </p:cNvSpPr>
              <p:nvPr/>
            </p:nvSpPr>
            <p:spPr bwMode="auto">
              <a:xfrm>
                <a:off x="3187" y="313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9" name="Rectangle 3204"/>
              <p:cNvSpPr>
                <a:spLocks noChangeArrowheads="1"/>
              </p:cNvSpPr>
              <p:nvPr/>
            </p:nvSpPr>
            <p:spPr bwMode="auto">
              <a:xfrm>
                <a:off x="3187" y="313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0" name="Rectangle 3205"/>
              <p:cNvSpPr>
                <a:spLocks noChangeArrowheads="1"/>
              </p:cNvSpPr>
              <p:nvPr/>
            </p:nvSpPr>
            <p:spPr bwMode="auto">
              <a:xfrm>
                <a:off x="3187" y="313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1" name="Rectangle 3206"/>
              <p:cNvSpPr>
                <a:spLocks noChangeArrowheads="1"/>
              </p:cNvSpPr>
              <p:nvPr/>
            </p:nvSpPr>
            <p:spPr bwMode="auto">
              <a:xfrm>
                <a:off x="3187" y="313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2" name="Rectangle 3207"/>
              <p:cNvSpPr>
                <a:spLocks noChangeArrowheads="1"/>
              </p:cNvSpPr>
              <p:nvPr/>
            </p:nvSpPr>
            <p:spPr bwMode="auto">
              <a:xfrm>
                <a:off x="3187" y="313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3" name="Rectangle 3208"/>
              <p:cNvSpPr>
                <a:spLocks noChangeArrowheads="1"/>
              </p:cNvSpPr>
              <p:nvPr/>
            </p:nvSpPr>
            <p:spPr bwMode="auto">
              <a:xfrm>
                <a:off x="3187" y="3133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4" name="Rectangle 3209"/>
              <p:cNvSpPr>
                <a:spLocks noChangeArrowheads="1"/>
              </p:cNvSpPr>
              <p:nvPr/>
            </p:nvSpPr>
            <p:spPr bwMode="auto">
              <a:xfrm>
                <a:off x="3187" y="313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5" name="Rectangle 3210"/>
              <p:cNvSpPr>
                <a:spLocks noChangeArrowheads="1"/>
              </p:cNvSpPr>
              <p:nvPr/>
            </p:nvSpPr>
            <p:spPr bwMode="auto">
              <a:xfrm>
                <a:off x="3187" y="313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6" name="Rectangle 3211"/>
              <p:cNvSpPr>
                <a:spLocks noChangeArrowheads="1"/>
              </p:cNvSpPr>
              <p:nvPr/>
            </p:nvSpPr>
            <p:spPr bwMode="auto">
              <a:xfrm>
                <a:off x="3187" y="313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7" name="Rectangle 3212"/>
              <p:cNvSpPr>
                <a:spLocks noChangeArrowheads="1"/>
              </p:cNvSpPr>
              <p:nvPr/>
            </p:nvSpPr>
            <p:spPr bwMode="auto">
              <a:xfrm>
                <a:off x="3187" y="313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8" name="Freeform 3213"/>
              <p:cNvSpPr>
                <a:spLocks/>
              </p:cNvSpPr>
              <p:nvPr/>
            </p:nvSpPr>
            <p:spPr bwMode="auto">
              <a:xfrm>
                <a:off x="3187" y="3121"/>
                <a:ext cx="15" cy="14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14 h 14"/>
                  <a:gd name="T4" fmla="*/ 0 w 15"/>
                  <a:gd name="T5" fmla="*/ 7 h 14"/>
                  <a:gd name="T6" fmla="*/ 7 w 15"/>
                  <a:gd name="T7" fmla="*/ 0 h 14"/>
                  <a:gd name="T8" fmla="*/ 15 w 15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11"/>
                      <a:pt x="12" y="14"/>
                      <a:pt x="7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7" y="0"/>
                    </a:cubicBezTo>
                    <a:cubicBezTo>
                      <a:pt x="12" y="0"/>
                      <a:pt x="15" y="3"/>
                      <a:pt x="15" y="7"/>
                    </a:cubicBezTo>
                  </a:path>
                </a:pathLst>
              </a:cu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9" name="Rectangle 3214"/>
              <p:cNvSpPr>
                <a:spLocks noChangeArrowheads="1"/>
              </p:cNvSpPr>
              <p:nvPr/>
            </p:nvSpPr>
            <p:spPr bwMode="auto">
              <a:xfrm>
                <a:off x="3331" y="3046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0" name="Rectangle 3215"/>
              <p:cNvSpPr>
                <a:spLocks noChangeArrowheads="1"/>
              </p:cNvSpPr>
              <p:nvPr/>
            </p:nvSpPr>
            <p:spPr bwMode="auto">
              <a:xfrm>
                <a:off x="3331" y="3047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1" name="Rectangle 3216"/>
              <p:cNvSpPr>
                <a:spLocks noChangeArrowheads="1"/>
              </p:cNvSpPr>
              <p:nvPr/>
            </p:nvSpPr>
            <p:spPr bwMode="auto">
              <a:xfrm>
                <a:off x="3331" y="3047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2" name="Rectangle 3217"/>
              <p:cNvSpPr>
                <a:spLocks noChangeArrowheads="1"/>
              </p:cNvSpPr>
              <p:nvPr/>
            </p:nvSpPr>
            <p:spPr bwMode="auto">
              <a:xfrm>
                <a:off x="3331" y="3048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3" name="Rectangle 3218"/>
              <p:cNvSpPr>
                <a:spLocks noChangeArrowheads="1"/>
              </p:cNvSpPr>
              <p:nvPr/>
            </p:nvSpPr>
            <p:spPr bwMode="auto">
              <a:xfrm>
                <a:off x="3331" y="3048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4" name="Rectangle 3219"/>
              <p:cNvSpPr>
                <a:spLocks noChangeArrowheads="1"/>
              </p:cNvSpPr>
              <p:nvPr/>
            </p:nvSpPr>
            <p:spPr bwMode="auto">
              <a:xfrm>
                <a:off x="3331" y="3049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5" name="Group 3421"/>
            <p:cNvGrpSpPr>
              <a:grpSpLocks/>
            </p:cNvGrpSpPr>
            <p:nvPr/>
          </p:nvGrpSpPr>
          <p:grpSpPr bwMode="auto">
            <a:xfrm>
              <a:off x="2773" y="2387"/>
              <a:ext cx="1072" cy="864"/>
              <a:chOff x="2773" y="2387"/>
              <a:chExt cx="1072" cy="864"/>
            </a:xfrm>
          </p:grpSpPr>
          <p:sp>
            <p:nvSpPr>
              <p:cNvPr id="2155" name="Rectangle 3221"/>
              <p:cNvSpPr>
                <a:spLocks noChangeArrowheads="1"/>
              </p:cNvSpPr>
              <p:nvPr/>
            </p:nvSpPr>
            <p:spPr bwMode="auto">
              <a:xfrm>
                <a:off x="3331" y="3049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6" name="Rectangle 3222"/>
              <p:cNvSpPr>
                <a:spLocks noChangeArrowheads="1"/>
              </p:cNvSpPr>
              <p:nvPr/>
            </p:nvSpPr>
            <p:spPr bwMode="auto">
              <a:xfrm>
                <a:off x="3331" y="3050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7" name="Rectangle 3223"/>
              <p:cNvSpPr>
                <a:spLocks noChangeArrowheads="1"/>
              </p:cNvSpPr>
              <p:nvPr/>
            </p:nvSpPr>
            <p:spPr bwMode="auto">
              <a:xfrm>
                <a:off x="3331" y="3050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8" name="Rectangle 3224"/>
              <p:cNvSpPr>
                <a:spLocks noChangeArrowheads="1"/>
              </p:cNvSpPr>
              <p:nvPr/>
            </p:nvSpPr>
            <p:spPr bwMode="auto">
              <a:xfrm>
                <a:off x="3331" y="3050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9" name="Rectangle 3225"/>
              <p:cNvSpPr>
                <a:spLocks noChangeArrowheads="1"/>
              </p:cNvSpPr>
              <p:nvPr/>
            </p:nvSpPr>
            <p:spPr bwMode="auto">
              <a:xfrm>
                <a:off x="3331" y="3051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0" name="Rectangle 3226"/>
              <p:cNvSpPr>
                <a:spLocks noChangeArrowheads="1"/>
              </p:cNvSpPr>
              <p:nvPr/>
            </p:nvSpPr>
            <p:spPr bwMode="auto">
              <a:xfrm>
                <a:off x="3331" y="3051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1" name="Rectangle 3227"/>
              <p:cNvSpPr>
                <a:spLocks noChangeArrowheads="1"/>
              </p:cNvSpPr>
              <p:nvPr/>
            </p:nvSpPr>
            <p:spPr bwMode="auto">
              <a:xfrm>
                <a:off x="3331" y="3051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2" name="Rectangle 3228"/>
              <p:cNvSpPr>
                <a:spLocks noChangeArrowheads="1"/>
              </p:cNvSpPr>
              <p:nvPr/>
            </p:nvSpPr>
            <p:spPr bwMode="auto">
              <a:xfrm>
                <a:off x="3331" y="3052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3" name="Rectangle 3229"/>
              <p:cNvSpPr>
                <a:spLocks noChangeArrowheads="1"/>
              </p:cNvSpPr>
              <p:nvPr/>
            </p:nvSpPr>
            <p:spPr bwMode="auto">
              <a:xfrm>
                <a:off x="3331" y="3052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4" name="Rectangle 3230"/>
              <p:cNvSpPr>
                <a:spLocks noChangeArrowheads="1"/>
              </p:cNvSpPr>
              <p:nvPr/>
            </p:nvSpPr>
            <p:spPr bwMode="auto">
              <a:xfrm>
                <a:off x="3331" y="3052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5" name="Rectangle 3231"/>
              <p:cNvSpPr>
                <a:spLocks noChangeArrowheads="1"/>
              </p:cNvSpPr>
              <p:nvPr/>
            </p:nvSpPr>
            <p:spPr bwMode="auto">
              <a:xfrm>
                <a:off x="3331" y="3053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6" name="Rectangle 3232"/>
              <p:cNvSpPr>
                <a:spLocks noChangeArrowheads="1"/>
              </p:cNvSpPr>
              <p:nvPr/>
            </p:nvSpPr>
            <p:spPr bwMode="auto">
              <a:xfrm>
                <a:off x="3331" y="3053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7" name="Rectangle 3233"/>
              <p:cNvSpPr>
                <a:spLocks noChangeArrowheads="1"/>
              </p:cNvSpPr>
              <p:nvPr/>
            </p:nvSpPr>
            <p:spPr bwMode="auto">
              <a:xfrm>
                <a:off x="3331" y="3053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8" name="Rectangle 3234"/>
              <p:cNvSpPr>
                <a:spLocks noChangeArrowheads="1"/>
              </p:cNvSpPr>
              <p:nvPr/>
            </p:nvSpPr>
            <p:spPr bwMode="auto">
              <a:xfrm>
                <a:off x="3331" y="3054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9" name="Rectangle 3235"/>
              <p:cNvSpPr>
                <a:spLocks noChangeArrowheads="1"/>
              </p:cNvSpPr>
              <p:nvPr/>
            </p:nvSpPr>
            <p:spPr bwMode="auto">
              <a:xfrm>
                <a:off x="3331" y="3054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0" name="Rectangle 3236"/>
              <p:cNvSpPr>
                <a:spLocks noChangeArrowheads="1"/>
              </p:cNvSpPr>
              <p:nvPr/>
            </p:nvSpPr>
            <p:spPr bwMode="auto">
              <a:xfrm>
                <a:off x="3331" y="3054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1" name="Rectangle 3237"/>
              <p:cNvSpPr>
                <a:spLocks noChangeArrowheads="1"/>
              </p:cNvSpPr>
              <p:nvPr/>
            </p:nvSpPr>
            <p:spPr bwMode="auto">
              <a:xfrm>
                <a:off x="3331" y="3055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2" name="Rectangle 3238"/>
              <p:cNvSpPr>
                <a:spLocks noChangeArrowheads="1"/>
              </p:cNvSpPr>
              <p:nvPr/>
            </p:nvSpPr>
            <p:spPr bwMode="auto">
              <a:xfrm>
                <a:off x="3331" y="3055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3" name="Rectangle 3239"/>
              <p:cNvSpPr>
                <a:spLocks noChangeArrowheads="1"/>
              </p:cNvSpPr>
              <p:nvPr/>
            </p:nvSpPr>
            <p:spPr bwMode="auto">
              <a:xfrm>
                <a:off x="3331" y="3055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4" name="Rectangle 3240"/>
              <p:cNvSpPr>
                <a:spLocks noChangeArrowheads="1"/>
              </p:cNvSpPr>
              <p:nvPr/>
            </p:nvSpPr>
            <p:spPr bwMode="auto">
              <a:xfrm>
                <a:off x="3331" y="3056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5" name="Rectangle 3241"/>
              <p:cNvSpPr>
                <a:spLocks noChangeArrowheads="1"/>
              </p:cNvSpPr>
              <p:nvPr/>
            </p:nvSpPr>
            <p:spPr bwMode="auto">
              <a:xfrm>
                <a:off x="3331" y="3056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6" name="Rectangle 3242"/>
              <p:cNvSpPr>
                <a:spLocks noChangeArrowheads="1"/>
              </p:cNvSpPr>
              <p:nvPr/>
            </p:nvSpPr>
            <p:spPr bwMode="auto">
              <a:xfrm>
                <a:off x="3331" y="3056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7" name="Rectangle 3243"/>
              <p:cNvSpPr>
                <a:spLocks noChangeArrowheads="1"/>
              </p:cNvSpPr>
              <p:nvPr/>
            </p:nvSpPr>
            <p:spPr bwMode="auto">
              <a:xfrm>
                <a:off x="3331" y="3057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8" name="Rectangle 3244"/>
              <p:cNvSpPr>
                <a:spLocks noChangeArrowheads="1"/>
              </p:cNvSpPr>
              <p:nvPr/>
            </p:nvSpPr>
            <p:spPr bwMode="auto">
              <a:xfrm>
                <a:off x="3331" y="3057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9" name="Rectangle 3245"/>
              <p:cNvSpPr>
                <a:spLocks noChangeArrowheads="1"/>
              </p:cNvSpPr>
              <p:nvPr/>
            </p:nvSpPr>
            <p:spPr bwMode="auto">
              <a:xfrm>
                <a:off x="3331" y="3057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0" name="Rectangle 3246"/>
              <p:cNvSpPr>
                <a:spLocks noChangeArrowheads="1"/>
              </p:cNvSpPr>
              <p:nvPr/>
            </p:nvSpPr>
            <p:spPr bwMode="auto">
              <a:xfrm>
                <a:off x="3331" y="3058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1" name="Rectangle 3247"/>
              <p:cNvSpPr>
                <a:spLocks noChangeArrowheads="1"/>
              </p:cNvSpPr>
              <p:nvPr/>
            </p:nvSpPr>
            <p:spPr bwMode="auto">
              <a:xfrm>
                <a:off x="3331" y="3058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2" name="Rectangle 3248"/>
              <p:cNvSpPr>
                <a:spLocks noChangeArrowheads="1"/>
              </p:cNvSpPr>
              <p:nvPr/>
            </p:nvSpPr>
            <p:spPr bwMode="auto">
              <a:xfrm>
                <a:off x="3331" y="3058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3" name="Rectangle 3249"/>
              <p:cNvSpPr>
                <a:spLocks noChangeArrowheads="1"/>
              </p:cNvSpPr>
              <p:nvPr/>
            </p:nvSpPr>
            <p:spPr bwMode="auto">
              <a:xfrm>
                <a:off x="3331" y="3059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4" name="Rectangle 3250"/>
              <p:cNvSpPr>
                <a:spLocks noChangeArrowheads="1"/>
              </p:cNvSpPr>
              <p:nvPr/>
            </p:nvSpPr>
            <p:spPr bwMode="auto">
              <a:xfrm>
                <a:off x="3331" y="3059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5" name="Rectangle 3251"/>
              <p:cNvSpPr>
                <a:spLocks noChangeArrowheads="1"/>
              </p:cNvSpPr>
              <p:nvPr/>
            </p:nvSpPr>
            <p:spPr bwMode="auto">
              <a:xfrm>
                <a:off x="3331" y="3060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6" name="Rectangle 3252"/>
              <p:cNvSpPr>
                <a:spLocks noChangeArrowheads="1"/>
              </p:cNvSpPr>
              <p:nvPr/>
            </p:nvSpPr>
            <p:spPr bwMode="auto">
              <a:xfrm>
                <a:off x="3331" y="3060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7" name="Rectangle 3253"/>
              <p:cNvSpPr>
                <a:spLocks noChangeArrowheads="1"/>
              </p:cNvSpPr>
              <p:nvPr/>
            </p:nvSpPr>
            <p:spPr bwMode="auto">
              <a:xfrm>
                <a:off x="3331" y="3060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8" name="Rectangle 3254"/>
              <p:cNvSpPr>
                <a:spLocks noChangeArrowheads="1"/>
              </p:cNvSpPr>
              <p:nvPr/>
            </p:nvSpPr>
            <p:spPr bwMode="auto">
              <a:xfrm>
                <a:off x="3331" y="3061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9" name="Oval 3255"/>
              <p:cNvSpPr>
                <a:spLocks noChangeArrowheads="1"/>
              </p:cNvSpPr>
              <p:nvPr/>
            </p:nvSpPr>
            <p:spPr bwMode="auto">
              <a:xfrm>
                <a:off x="3331" y="3046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0" name="Rectangle 3256"/>
              <p:cNvSpPr>
                <a:spLocks noChangeArrowheads="1"/>
              </p:cNvSpPr>
              <p:nvPr/>
            </p:nvSpPr>
            <p:spPr bwMode="auto">
              <a:xfrm>
                <a:off x="3542" y="285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1" name="Rectangle 3257"/>
              <p:cNvSpPr>
                <a:spLocks noChangeArrowheads="1"/>
              </p:cNvSpPr>
              <p:nvPr/>
            </p:nvSpPr>
            <p:spPr bwMode="auto">
              <a:xfrm>
                <a:off x="3542" y="2852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2" name="Rectangle 3258"/>
              <p:cNvSpPr>
                <a:spLocks noChangeArrowheads="1"/>
              </p:cNvSpPr>
              <p:nvPr/>
            </p:nvSpPr>
            <p:spPr bwMode="auto">
              <a:xfrm>
                <a:off x="3542" y="2853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3" name="Rectangle 3259"/>
              <p:cNvSpPr>
                <a:spLocks noChangeArrowheads="1"/>
              </p:cNvSpPr>
              <p:nvPr/>
            </p:nvSpPr>
            <p:spPr bwMode="auto">
              <a:xfrm>
                <a:off x="3542" y="285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4" name="Rectangle 3260"/>
              <p:cNvSpPr>
                <a:spLocks noChangeArrowheads="1"/>
              </p:cNvSpPr>
              <p:nvPr/>
            </p:nvSpPr>
            <p:spPr bwMode="auto">
              <a:xfrm>
                <a:off x="3542" y="2854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5" name="Rectangle 3261"/>
              <p:cNvSpPr>
                <a:spLocks noChangeArrowheads="1"/>
              </p:cNvSpPr>
              <p:nvPr/>
            </p:nvSpPr>
            <p:spPr bwMode="auto">
              <a:xfrm>
                <a:off x="3542" y="2854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6" name="Rectangle 3262"/>
              <p:cNvSpPr>
                <a:spLocks noChangeArrowheads="1"/>
              </p:cNvSpPr>
              <p:nvPr/>
            </p:nvSpPr>
            <p:spPr bwMode="auto">
              <a:xfrm>
                <a:off x="3542" y="285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7" name="Rectangle 3263"/>
              <p:cNvSpPr>
                <a:spLocks noChangeArrowheads="1"/>
              </p:cNvSpPr>
              <p:nvPr/>
            </p:nvSpPr>
            <p:spPr bwMode="auto">
              <a:xfrm>
                <a:off x="3542" y="2855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8" name="Rectangle 3264"/>
              <p:cNvSpPr>
                <a:spLocks noChangeArrowheads="1"/>
              </p:cNvSpPr>
              <p:nvPr/>
            </p:nvSpPr>
            <p:spPr bwMode="auto">
              <a:xfrm>
                <a:off x="3542" y="2855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9" name="Rectangle 3265"/>
              <p:cNvSpPr>
                <a:spLocks noChangeArrowheads="1"/>
              </p:cNvSpPr>
              <p:nvPr/>
            </p:nvSpPr>
            <p:spPr bwMode="auto">
              <a:xfrm>
                <a:off x="3542" y="285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0" name="Rectangle 3266"/>
              <p:cNvSpPr>
                <a:spLocks noChangeArrowheads="1"/>
              </p:cNvSpPr>
              <p:nvPr/>
            </p:nvSpPr>
            <p:spPr bwMode="auto">
              <a:xfrm>
                <a:off x="3542" y="2856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1" name="Rectangle 3267"/>
              <p:cNvSpPr>
                <a:spLocks noChangeArrowheads="1"/>
              </p:cNvSpPr>
              <p:nvPr/>
            </p:nvSpPr>
            <p:spPr bwMode="auto">
              <a:xfrm>
                <a:off x="3542" y="2856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2" name="Rectangle 3268"/>
              <p:cNvSpPr>
                <a:spLocks noChangeArrowheads="1"/>
              </p:cNvSpPr>
              <p:nvPr/>
            </p:nvSpPr>
            <p:spPr bwMode="auto">
              <a:xfrm>
                <a:off x="3542" y="2857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3" name="Rectangle 3269"/>
              <p:cNvSpPr>
                <a:spLocks noChangeArrowheads="1"/>
              </p:cNvSpPr>
              <p:nvPr/>
            </p:nvSpPr>
            <p:spPr bwMode="auto">
              <a:xfrm>
                <a:off x="3542" y="2857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4" name="Rectangle 3270"/>
              <p:cNvSpPr>
                <a:spLocks noChangeArrowheads="1"/>
              </p:cNvSpPr>
              <p:nvPr/>
            </p:nvSpPr>
            <p:spPr bwMode="auto">
              <a:xfrm>
                <a:off x="3542" y="2857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5" name="Rectangle 3271"/>
              <p:cNvSpPr>
                <a:spLocks noChangeArrowheads="1"/>
              </p:cNvSpPr>
              <p:nvPr/>
            </p:nvSpPr>
            <p:spPr bwMode="auto">
              <a:xfrm>
                <a:off x="3542" y="2858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6" name="Rectangle 3272"/>
              <p:cNvSpPr>
                <a:spLocks noChangeArrowheads="1"/>
              </p:cNvSpPr>
              <p:nvPr/>
            </p:nvSpPr>
            <p:spPr bwMode="auto">
              <a:xfrm>
                <a:off x="3542" y="2858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7" name="Rectangle 3273"/>
              <p:cNvSpPr>
                <a:spLocks noChangeArrowheads="1"/>
              </p:cNvSpPr>
              <p:nvPr/>
            </p:nvSpPr>
            <p:spPr bwMode="auto">
              <a:xfrm>
                <a:off x="3542" y="2858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8" name="Rectangle 3274"/>
              <p:cNvSpPr>
                <a:spLocks noChangeArrowheads="1"/>
              </p:cNvSpPr>
              <p:nvPr/>
            </p:nvSpPr>
            <p:spPr bwMode="auto">
              <a:xfrm>
                <a:off x="3542" y="2859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9" name="Rectangle 3275"/>
              <p:cNvSpPr>
                <a:spLocks noChangeArrowheads="1"/>
              </p:cNvSpPr>
              <p:nvPr/>
            </p:nvSpPr>
            <p:spPr bwMode="auto">
              <a:xfrm>
                <a:off x="3542" y="2859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0" name="Rectangle 3276"/>
              <p:cNvSpPr>
                <a:spLocks noChangeArrowheads="1"/>
              </p:cNvSpPr>
              <p:nvPr/>
            </p:nvSpPr>
            <p:spPr bwMode="auto">
              <a:xfrm>
                <a:off x="3542" y="2859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1" name="Rectangle 3277"/>
              <p:cNvSpPr>
                <a:spLocks noChangeArrowheads="1"/>
              </p:cNvSpPr>
              <p:nvPr/>
            </p:nvSpPr>
            <p:spPr bwMode="auto">
              <a:xfrm>
                <a:off x="3542" y="2860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2" name="Rectangle 3278"/>
              <p:cNvSpPr>
                <a:spLocks noChangeArrowheads="1"/>
              </p:cNvSpPr>
              <p:nvPr/>
            </p:nvSpPr>
            <p:spPr bwMode="auto">
              <a:xfrm>
                <a:off x="3542" y="2860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3" name="Rectangle 3279"/>
              <p:cNvSpPr>
                <a:spLocks noChangeArrowheads="1"/>
              </p:cNvSpPr>
              <p:nvPr/>
            </p:nvSpPr>
            <p:spPr bwMode="auto">
              <a:xfrm>
                <a:off x="3542" y="2860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4" name="Rectangle 3280"/>
              <p:cNvSpPr>
                <a:spLocks noChangeArrowheads="1"/>
              </p:cNvSpPr>
              <p:nvPr/>
            </p:nvSpPr>
            <p:spPr bwMode="auto">
              <a:xfrm>
                <a:off x="3542" y="2861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5" name="Rectangle 3281"/>
              <p:cNvSpPr>
                <a:spLocks noChangeArrowheads="1"/>
              </p:cNvSpPr>
              <p:nvPr/>
            </p:nvSpPr>
            <p:spPr bwMode="auto">
              <a:xfrm>
                <a:off x="3542" y="2861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6" name="Rectangle 3282"/>
              <p:cNvSpPr>
                <a:spLocks noChangeArrowheads="1"/>
              </p:cNvSpPr>
              <p:nvPr/>
            </p:nvSpPr>
            <p:spPr bwMode="auto">
              <a:xfrm>
                <a:off x="3542" y="286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7" name="Rectangle 3283"/>
              <p:cNvSpPr>
                <a:spLocks noChangeArrowheads="1"/>
              </p:cNvSpPr>
              <p:nvPr/>
            </p:nvSpPr>
            <p:spPr bwMode="auto">
              <a:xfrm>
                <a:off x="3542" y="2862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8" name="Rectangle 3284"/>
              <p:cNvSpPr>
                <a:spLocks noChangeArrowheads="1"/>
              </p:cNvSpPr>
              <p:nvPr/>
            </p:nvSpPr>
            <p:spPr bwMode="auto">
              <a:xfrm>
                <a:off x="3542" y="2862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9" name="Rectangle 3285"/>
              <p:cNvSpPr>
                <a:spLocks noChangeArrowheads="1"/>
              </p:cNvSpPr>
              <p:nvPr/>
            </p:nvSpPr>
            <p:spPr bwMode="auto">
              <a:xfrm>
                <a:off x="3542" y="286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0" name="Rectangle 3286"/>
              <p:cNvSpPr>
                <a:spLocks noChangeArrowheads="1"/>
              </p:cNvSpPr>
              <p:nvPr/>
            </p:nvSpPr>
            <p:spPr bwMode="auto">
              <a:xfrm>
                <a:off x="3542" y="2863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1" name="Rectangle 3287"/>
              <p:cNvSpPr>
                <a:spLocks noChangeArrowheads="1"/>
              </p:cNvSpPr>
              <p:nvPr/>
            </p:nvSpPr>
            <p:spPr bwMode="auto">
              <a:xfrm>
                <a:off x="3542" y="2863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2" name="Rectangle 3288"/>
              <p:cNvSpPr>
                <a:spLocks noChangeArrowheads="1"/>
              </p:cNvSpPr>
              <p:nvPr/>
            </p:nvSpPr>
            <p:spPr bwMode="auto">
              <a:xfrm>
                <a:off x="3542" y="286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3" name="Rectangle 3289"/>
              <p:cNvSpPr>
                <a:spLocks noChangeArrowheads="1"/>
              </p:cNvSpPr>
              <p:nvPr/>
            </p:nvSpPr>
            <p:spPr bwMode="auto">
              <a:xfrm>
                <a:off x="3542" y="2864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4" name="Rectangle 3290"/>
              <p:cNvSpPr>
                <a:spLocks noChangeArrowheads="1"/>
              </p:cNvSpPr>
              <p:nvPr/>
            </p:nvSpPr>
            <p:spPr bwMode="auto">
              <a:xfrm>
                <a:off x="3542" y="2864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5" name="Rectangle 3291"/>
              <p:cNvSpPr>
                <a:spLocks noChangeArrowheads="1"/>
              </p:cNvSpPr>
              <p:nvPr/>
            </p:nvSpPr>
            <p:spPr bwMode="auto">
              <a:xfrm>
                <a:off x="3542" y="286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6" name="Rectangle 3292"/>
              <p:cNvSpPr>
                <a:spLocks noChangeArrowheads="1"/>
              </p:cNvSpPr>
              <p:nvPr/>
            </p:nvSpPr>
            <p:spPr bwMode="auto">
              <a:xfrm>
                <a:off x="3542" y="2865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7" name="Rectangle 3293"/>
              <p:cNvSpPr>
                <a:spLocks noChangeArrowheads="1"/>
              </p:cNvSpPr>
              <p:nvPr/>
            </p:nvSpPr>
            <p:spPr bwMode="auto">
              <a:xfrm>
                <a:off x="3542" y="2865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8" name="Rectangle 3294"/>
              <p:cNvSpPr>
                <a:spLocks noChangeArrowheads="1"/>
              </p:cNvSpPr>
              <p:nvPr/>
            </p:nvSpPr>
            <p:spPr bwMode="auto">
              <a:xfrm>
                <a:off x="3542" y="286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9" name="Rectangle 3295"/>
              <p:cNvSpPr>
                <a:spLocks noChangeArrowheads="1"/>
              </p:cNvSpPr>
              <p:nvPr/>
            </p:nvSpPr>
            <p:spPr bwMode="auto">
              <a:xfrm>
                <a:off x="3542" y="2866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0" name="Oval 3296"/>
              <p:cNvSpPr>
                <a:spLocks noChangeArrowheads="1"/>
              </p:cNvSpPr>
              <p:nvPr/>
            </p:nvSpPr>
            <p:spPr bwMode="auto">
              <a:xfrm>
                <a:off x="3542" y="2852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1" name="Rectangle 3297"/>
              <p:cNvSpPr>
                <a:spLocks noChangeArrowheads="1"/>
              </p:cNvSpPr>
              <p:nvPr/>
            </p:nvSpPr>
            <p:spPr bwMode="auto">
              <a:xfrm>
                <a:off x="3561" y="2692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2" name="Rectangle 3298"/>
              <p:cNvSpPr>
                <a:spLocks noChangeArrowheads="1"/>
              </p:cNvSpPr>
              <p:nvPr/>
            </p:nvSpPr>
            <p:spPr bwMode="auto">
              <a:xfrm>
                <a:off x="3561" y="2693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3" name="Rectangle 3299"/>
              <p:cNvSpPr>
                <a:spLocks noChangeArrowheads="1"/>
              </p:cNvSpPr>
              <p:nvPr/>
            </p:nvSpPr>
            <p:spPr bwMode="auto">
              <a:xfrm>
                <a:off x="3561" y="269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4" name="Rectangle 3300"/>
              <p:cNvSpPr>
                <a:spLocks noChangeArrowheads="1"/>
              </p:cNvSpPr>
              <p:nvPr/>
            </p:nvSpPr>
            <p:spPr bwMode="auto">
              <a:xfrm>
                <a:off x="3561" y="2694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5" name="Rectangle 3301"/>
              <p:cNvSpPr>
                <a:spLocks noChangeArrowheads="1"/>
              </p:cNvSpPr>
              <p:nvPr/>
            </p:nvSpPr>
            <p:spPr bwMode="auto">
              <a:xfrm>
                <a:off x="3561" y="2695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6" name="Rectangle 3302"/>
              <p:cNvSpPr>
                <a:spLocks noChangeArrowheads="1"/>
              </p:cNvSpPr>
              <p:nvPr/>
            </p:nvSpPr>
            <p:spPr bwMode="auto">
              <a:xfrm>
                <a:off x="3561" y="2695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7" name="Rectangle 3303"/>
              <p:cNvSpPr>
                <a:spLocks noChangeArrowheads="1"/>
              </p:cNvSpPr>
              <p:nvPr/>
            </p:nvSpPr>
            <p:spPr bwMode="auto">
              <a:xfrm>
                <a:off x="3561" y="2695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8" name="Rectangle 3304"/>
              <p:cNvSpPr>
                <a:spLocks noChangeArrowheads="1"/>
              </p:cNvSpPr>
              <p:nvPr/>
            </p:nvSpPr>
            <p:spPr bwMode="auto">
              <a:xfrm>
                <a:off x="3561" y="2696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9" name="Rectangle 3305"/>
              <p:cNvSpPr>
                <a:spLocks noChangeArrowheads="1"/>
              </p:cNvSpPr>
              <p:nvPr/>
            </p:nvSpPr>
            <p:spPr bwMode="auto">
              <a:xfrm>
                <a:off x="3561" y="2696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0" name="Rectangle 3306"/>
              <p:cNvSpPr>
                <a:spLocks noChangeArrowheads="1"/>
              </p:cNvSpPr>
              <p:nvPr/>
            </p:nvSpPr>
            <p:spPr bwMode="auto">
              <a:xfrm>
                <a:off x="3561" y="269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1" name="Rectangle 3307"/>
              <p:cNvSpPr>
                <a:spLocks noChangeArrowheads="1"/>
              </p:cNvSpPr>
              <p:nvPr/>
            </p:nvSpPr>
            <p:spPr bwMode="auto">
              <a:xfrm>
                <a:off x="3561" y="269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2" name="Rectangle 3308"/>
              <p:cNvSpPr>
                <a:spLocks noChangeArrowheads="1"/>
              </p:cNvSpPr>
              <p:nvPr/>
            </p:nvSpPr>
            <p:spPr bwMode="auto">
              <a:xfrm>
                <a:off x="3561" y="2697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3" name="Rectangle 3309"/>
              <p:cNvSpPr>
                <a:spLocks noChangeArrowheads="1"/>
              </p:cNvSpPr>
              <p:nvPr/>
            </p:nvSpPr>
            <p:spPr bwMode="auto">
              <a:xfrm>
                <a:off x="3561" y="269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4" name="Rectangle 3310"/>
              <p:cNvSpPr>
                <a:spLocks noChangeArrowheads="1"/>
              </p:cNvSpPr>
              <p:nvPr/>
            </p:nvSpPr>
            <p:spPr bwMode="auto">
              <a:xfrm>
                <a:off x="3561" y="2698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5" name="Rectangle 3311"/>
              <p:cNvSpPr>
                <a:spLocks noChangeArrowheads="1"/>
              </p:cNvSpPr>
              <p:nvPr/>
            </p:nvSpPr>
            <p:spPr bwMode="auto">
              <a:xfrm>
                <a:off x="3561" y="2698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6" name="Rectangle 3312"/>
              <p:cNvSpPr>
                <a:spLocks noChangeArrowheads="1"/>
              </p:cNvSpPr>
              <p:nvPr/>
            </p:nvSpPr>
            <p:spPr bwMode="auto">
              <a:xfrm>
                <a:off x="3561" y="269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7" name="Rectangle 3313"/>
              <p:cNvSpPr>
                <a:spLocks noChangeArrowheads="1"/>
              </p:cNvSpPr>
              <p:nvPr/>
            </p:nvSpPr>
            <p:spPr bwMode="auto">
              <a:xfrm>
                <a:off x="3561" y="2699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8" name="Rectangle 3314"/>
              <p:cNvSpPr>
                <a:spLocks noChangeArrowheads="1"/>
              </p:cNvSpPr>
              <p:nvPr/>
            </p:nvSpPr>
            <p:spPr bwMode="auto">
              <a:xfrm>
                <a:off x="3561" y="2699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9" name="Rectangle 3315"/>
              <p:cNvSpPr>
                <a:spLocks noChangeArrowheads="1"/>
              </p:cNvSpPr>
              <p:nvPr/>
            </p:nvSpPr>
            <p:spPr bwMode="auto">
              <a:xfrm>
                <a:off x="3561" y="270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0" name="Rectangle 3316"/>
              <p:cNvSpPr>
                <a:spLocks noChangeArrowheads="1"/>
              </p:cNvSpPr>
              <p:nvPr/>
            </p:nvSpPr>
            <p:spPr bwMode="auto">
              <a:xfrm>
                <a:off x="3561" y="2700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1" name="Rectangle 3317"/>
              <p:cNvSpPr>
                <a:spLocks noChangeArrowheads="1"/>
              </p:cNvSpPr>
              <p:nvPr/>
            </p:nvSpPr>
            <p:spPr bwMode="auto">
              <a:xfrm>
                <a:off x="3561" y="2700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2" name="Rectangle 3318"/>
              <p:cNvSpPr>
                <a:spLocks noChangeArrowheads="1"/>
              </p:cNvSpPr>
              <p:nvPr/>
            </p:nvSpPr>
            <p:spPr bwMode="auto">
              <a:xfrm>
                <a:off x="3561" y="270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3" name="Rectangle 3319"/>
              <p:cNvSpPr>
                <a:spLocks noChangeArrowheads="1"/>
              </p:cNvSpPr>
              <p:nvPr/>
            </p:nvSpPr>
            <p:spPr bwMode="auto">
              <a:xfrm>
                <a:off x="3561" y="2701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4" name="Rectangle 3320"/>
              <p:cNvSpPr>
                <a:spLocks noChangeArrowheads="1"/>
              </p:cNvSpPr>
              <p:nvPr/>
            </p:nvSpPr>
            <p:spPr bwMode="auto">
              <a:xfrm>
                <a:off x="3561" y="2701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5" name="Rectangle 3321"/>
              <p:cNvSpPr>
                <a:spLocks noChangeArrowheads="1"/>
              </p:cNvSpPr>
              <p:nvPr/>
            </p:nvSpPr>
            <p:spPr bwMode="auto">
              <a:xfrm>
                <a:off x="3561" y="270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6" name="Rectangle 3322"/>
              <p:cNvSpPr>
                <a:spLocks noChangeArrowheads="1"/>
              </p:cNvSpPr>
              <p:nvPr/>
            </p:nvSpPr>
            <p:spPr bwMode="auto">
              <a:xfrm>
                <a:off x="3561" y="2702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7" name="Rectangle 3323"/>
              <p:cNvSpPr>
                <a:spLocks noChangeArrowheads="1"/>
              </p:cNvSpPr>
              <p:nvPr/>
            </p:nvSpPr>
            <p:spPr bwMode="auto">
              <a:xfrm>
                <a:off x="3561" y="2702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8" name="Rectangle 3324"/>
              <p:cNvSpPr>
                <a:spLocks noChangeArrowheads="1"/>
              </p:cNvSpPr>
              <p:nvPr/>
            </p:nvSpPr>
            <p:spPr bwMode="auto">
              <a:xfrm>
                <a:off x="3561" y="270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9" name="Rectangle 3325"/>
              <p:cNvSpPr>
                <a:spLocks noChangeArrowheads="1"/>
              </p:cNvSpPr>
              <p:nvPr/>
            </p:nvSpPr>
            <p:spPr bwMode="auto">
              <a:xfrm>
                <a:off x="3561" y="2703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0" name="Rectangle 3326"/>
              <p:cNvSpPr>
                <a:spLocks noChangeArrowheads="1"/>
              </p:cNvSpPr>
              <p:nvPr/>
            </p:nvSpPr>
            <p:spPr bwMode="auto">
              <a:xfrm>
                <a:off x="3561" y="2703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1" name="Rectangle 3327"/>
              <p:cNvSpPr>
                <a:spLocks noChangeArrowheads="1"/>
              </p:cNvSpPr>
              <p:nvPr/>
            </p:nvSpPr>
            <p:spPr bwMode="auto">
              <a:xfrm>
                <a:off x="3561" y="270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2" name="Rectangle 3328"/>
              <p:cNvSpPr>
                <a:spLocks noChangeArrowheads="1"/>
              </p:cNvSpPr>
              <p:nvPr/>
            </p:nvSpPr>
            <p:spPr bwMode="auto">
              <a:xfrm>
                <a:off x="3561" y="2704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3" name="Rectangle 3329"/>
              <p:cNvSpPr>
                <a:spLocks noChangeArrowheads="1"/>
              </p:cNvSpPr>
              <p:nvPr/>
            </p:nvSpPr>
            <p:spPr bwMode="auto">
              <a:xfrm>
                <a:off x="3561" y="2704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4" name="Rectangle 3330"/>
              <p:cNvSpPr>
                <a:spLocks noChangeArrowheads="1"/>
              </p:cNvSpPr>
              <p:nvPr/>
            </p:nvSpPr>
            <p:spPr bwMode="auto">
              <a:xfrm>
                <a:off x="3561" y="270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" name="Rectangle 3331"/>
              <p:cNvSpPr>
                <a:spLocks noChangeArrowheads="1"/>
              </p:cNvSpPr>
              <p:nvPr/>
            </p:nvSpPr>
            <p:spPr bwMode="auto">
              <a:xfrm>
                <a:off x="3561" y="2705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6" name="Rectangle 3332"/>
              <p:cNvSpPr>
                <a:spLocks noChangeArrowheads="1"/>
              </p:cNvSpPr>
              <p:nvPr/>
            </p:nvSpPr>
            <p:spPr bwMode="auto">
              <a:xfrm>
                <a:off x="3561" y="2705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7" name="Rectangle 3333"/>
              <p:cNvSpPr>
                <a:spLocks noChangeArrowheads="1"/>
              </p:cNvSpPr>
              <p:nvPr/>
            </p:nvSpPr>
            <p:spPr bwMode="auto">
              <a:xfrm>
                <a:off x="3561" y="2706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" name="Rectangle 3334"/>
              <p:cNvSpPr>
                <a:spLocks noChangeArrowheads="1"/>
              </p:cNvSpPr>
              <p:nvPr/>
            </p:nvSpPr>
            <p:spPr bwMode="auto">
              <a:xfrm>
                <a:off x="3561" y="2706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" name="Rectangle 3335"/>
              <p:cNvSpPr>
                <a:spLocks noChangeArrowheads="1"/>
              </p:cNvSpPr>
              <p:nvPr/>
            </p:nvSpPr>
            <p:spPr bwMode="auto">
              <a:xfrm>
                <a:off x="3561" y="270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0" name="Rectangle 3336"/>
              <p:cNvSpPr>
                <a:spLocks noChangeArrowheads="1"/>
              </p:cNvSpPr>
              <p:nvPr/>
            </p:nvSpPr>
            <p:spPr bwMode="auto">
              <a:xfrm>
                <a:off x="3561" y="2707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1" name="Oval 3337"/>
              <p:cNvSpPr>
                <a:spLocks noChangeArrowheads="1"/>
              </p:cNvSpPr>
              <p:nvPr/>
            </p:nvSpPr>
            <p:spPr bwMode="auto">
              <a:xfrm>
                <a:off x="3561" y="2693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2" name="Rectangle 3338"/>
              <p:cNvSpPr>
                <a:spLocks noChangeArrowheads="1"/>
              </p:cNvSpPr>
              <p:nvPr/>
            </p:nvSpPr>
            <p:spPr bwMode="auto">
              <a:xfrm>
                <a:off x="3700" y="256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3" name="Rectangle 3339"/>
              <p:cNvSpPr>
                <a:spLocks noChangeArrowheads="1"/>
              </p:cNvSpPr>
              <p:nvPr/>
            </p:nvSpPr>
            <p:spPr bwMode="auto">
              <a:xfrm>
                <a:off x="3700" y="2562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4" name="Rectangle 3340"/>
              <p:cNvSpPr>
                <a:spLocks noChangeArrowheads="1"/>
              </p:cNvSpPr>
              <p:nvPr/>
            </p:nvSpPr>
            <p:spPr bwMode="auto">
              <a:xfrm>
                <a:off x="3700" y="2563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5" name="Rectangle 3341"/>
              <p:cNvSpPr>
                <a:spLocks noChangeArrowheads="1"/>
              </p:cNvSpPr>
              <p:nvPr/>
            </p:nvSpPr>
            <p:spPr bwMode="auto">
              <a:xfrm>
                <a:off x="3700" y="256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6" name="Rectangle 3342"/>
              <p:cNvSpPr>
                <a:spLocks noChangeArrowheads="1"/>
              </p:cNvSpPr>
              <p:nvPr/>
            </p:nvSpPr>
            <p:spPr bwMode="auto">
              <a:xfrm>
                <a:off x="3700" y="2564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7" name="Rectangle 3343"/>
              <p:cNvSpPr>
                <a:spLocks noChangeArrowheads="1"/>
              </p:cNvSpPr>
              <p:nvPr/>
            </p:nvSpPr>
            <p:spPr bwMode="auto">
              <a:xfrm>
                <a:off x="3700" y="2564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" name="Rectangle 3344"/>
              <p:cNvSpPr>
                <a:spLocks noChangeArrowheads="1"/>
              </p:cNvSpPr>
              <p:nvPr/>
            </p:nvSpPr>
            <p:spPr bwMode="auto">
              <a:xfrm>
                <a:off x="3700" y="256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9" name="Rectangle 3345"/>
              <p:cNvSpPr>
                <a:spLocks noChangeArrowheads="1"/>
              </p:cNvSpPr>
              <p:nvPr/>
            </p:nvSpPr>
            <p:spPr bwMode="auto">
              <a:xfrm>
                <a:off x="3700" y="2565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0" name="Rectangle 3346"/>
              <p:cNvSpPr>
                <a:spLocks noChangeArrowheads="1"/>
              </p:cNvSpPr>
              <p:nvPr/>
            </p:nvSpPr>
            <p:spPr bwMode="auto">
              <a:xfrm>
                <a:off x="3700" y="2565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1" name="Rectangle 3347"/>
              <p:cNvSpPr>
                <a:spLocks noChangeArrowheads="1"/>
              </p:cNvSpPr>
              <p:nvPr/>
            </p:nvSpPr>
            <p:spPr bwMode="auto">
              <a:xfrm>
                <a:off x="3700" y="256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2" name="Rectangle 3348"/>
              <p:cNvSpPr>
                <a:spLocks noChangeArrowheads="1"/>
              </p:cNvSpPr>
              <p:nvPr/>
            </p:nvSpPr>
            <p:spPr bwMode="auto">
              <a:xfrm>
                <a:off x="3700" y="2566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3" name="Rectangle 3349"/>
              <p:cNvSpPr>
                <a:spLocks noChangeArrowheads="1"/>
              </p:cNvSpPr>
              <p:nvPr/>
            </p:nvSpPr>
            <p:spPr bwMode="auto">
              <a:xfrm>
                <a:off x="3700" y="2566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4" name="Rectangle 3350"/>
              <p:cNvSpPr>
                <a:spLocks noChangeArrowheads="1"/>
              </p:cNvSpPr>
              <p:nvPr/>
            </p:nvSpPr>
            <p:spPr bwMode="auto">
              <a:xfrm>
                <a:off x="3700" y="256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5" name="Rectangle 3351"/>
              <p:cNvSpPr>
                <a:spLocks noChangeArrowheads="1"/>
              </p:cNvSpPr>
              <p:nvPr/>
            </p:nvSpPr>
            <p:spPr bwMode="auto">
              <a:xfrm>
                <a:off x="3700" y="2567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6" name="Rectangle 3352"/>
              <p:cNvSpPr>
                <a:spLocks noChangeArrowheads="1"/>
              </p:cNvSpPr>
              <p:nvPr/>
            </p:nvSpPr>
            <p:spPr bwMode="auto">
              <a:xfrm>
                <a:off x="3700" y="2567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7" name="Rectangle 3353"/>
              <p:cNvSpPr>
                <a:spLocks noChangeArrowheads="1"/>
              </p:cNvSpPr>
              <p:nvPr/>
            </p:nvSpPr>
            <p:spPr bwMode="auto">
              <a:xfrm>
                <a:off x="3700" y="2568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8" name="Rectangle 3354"/>
              <p:cNvSpPr>
                <a:spLocks noChangeArrowheads="1"/>
              </p:cNvSpPr>
              <p:nvPr/>
            </p:nvSpPr>
            <p:spPr bwMode="auto">
              <a:xfrm>
                <a:off x="3700" y="2568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9" name="Rectangle 3355"/>
              <p:cNvSpPr>
                <a:spLocks noChangeArrowheads="1"/>
              </p:cNvSpPr>
              <p:nvPr/>
            </p:nvSpPr>
            <p:spPr bwMode="auto">
              <a:xfrm>
                <a:off x="3700" y="2568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0" name="Rectangle 3356"/>
              <p:cNvSpPr>
                <a:spLocks noChangeArrowheads="1"/>
              </p:cNvSpPr>
              <p:nvPr/>
            </p:nvSpPr>
            <p:spPr bwMode="auto">
              <a:xfrm>
                <a:off x="3700" y="2569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1" name="Rectangle 3357"/>
              <p:cNvSpPr>
                <a:spLocks noChangeArrowheads="1"/>
              </p:cNvSpPr>
              <p:nvPr/>
            </p:nvSpPr>
            <p:spPr bwMode="auto">
              <a:xfrm>
                <a:off x="3700" y="2569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2" name="Rectangle 3358"/>
              <p:cNvSpPr>
                <a:spLocks noChangeArrowheads="1"/>
              </p:cNvSpPr>
              <p:nvPr/>
            </p:nvSpPr>
            <p:spPr bwMode="auto">
              <a:xfrm>
                <a:off x="3700" y="2569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3" name="Rectangle 3359"/>
              <p:cNvSpPr>
                <a:spLocks noChangeArrowheads="1"/>
              </p:cNvSpPr>
              <p:nvPr/>
            </p:nvSpPr>
            <p:spPr bwMode="auto">
              <a:xfrm>
                <a:off x="3700" y="2570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4" name="Rectangle 3360"/>
              <p:cNvSpPr>
                <a:spLocks noChangeArrowheads="1"/>
              </p:cNvSpPr>
              <p:nvPr/>
            </p:nvSpPr>
            <p:spPr bwMode="auto">
              <a:xfrm>
                <a:off x="3700" y="2570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5" name="Rectangle 3361"/>
              <p:cNvSpPr>
                <a:spLocks noChangeArrowheads="1"/>
              </p:cNvSpPr>
              <p:nvPr/>
            </p:nvSpPr>
            <p:spPr bwMode="auto">
              <a:xfrm>
                <a:off x="3700" y="2570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" name="Rectangle 3362"/>
              <p:cNvSpPr>
                <a:spLocks noChangeArrowheads="1"/>
              </p:cNvSpPr>
              <p:nvPr/>
            </p:nvSpPr>
            <p:spPr bwMode="auto">
              <a:xfrm>
                <a:off x="3700" y="2571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7" name="Rectangle 3363"/>
              <p:cNvSpPr>
                <a:spLocks noChangeArrowheads="1"/>
              </p:cNvSpPr>
              <p:nvPr/>
            </p:nvSpPr>
            <p:spPr bwMode="auto">
              <a:xfrm>
                <a:off x="3700" y="2571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" name="Rectangle 3364"/>
              <p:cNvSpPr>
                <a:spLocks noChangeArrowheads="1"/>
              </p:cNvSpPr>
              <p:nvPr/>
            </p:nvSpPr>
            <p:spPr bwMode="auto">
              <a:xfrm>
                <a:off x="3700" y="257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9" name="Rectangle 3365"/>
              <p:cNvSpPr>
                <a:spLocks noChangeArrowheads="1"/>
              </p:cNvSpPr>
              <p:nvPr/>
            </p:nvSpPr>
            <p:spPr bwMode="auto">
              <a:xfrm>
                <a:off x="3700" y="2572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0" name="Rectangle 3366"/>
              <p:cNvSpPr>
                <a:spLocks noChangeArrowheads="1"/>
              </p:cNvSpPr>
              <p:nvPr/>
            </p:nvSpPr>
            <p:spPr bwMode="auto">
              <a:xfrm>
                <a:off x="3700" y="2572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1" name="Rectangle 3367"/>
              <p:cNvSpPr>
                <a:spLocks noChangeArrowheads="1"/>
              </p:cNvSpPr>
              <p:nvPr/>
            </p:nvSpPr>
            <p:spPr bwMode="auto">
              <a:xfrm>
                <a:off x="3700" y="257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2" name="Rectangle 3368"/>
              <p:cNvSpPr>
                <a:spLocks noChangeArrowheads="1"/>
              </p:cNvSpPr>
              <p:nvPr/>
            </p:nvSpPr>
            <p:spPr bwMode="auto">
              <a:xfrm>
                <a:off x="3700" y="2573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3" name="Rectangle 3369"/>
              <p:cNvSpPr>
                <a:spLocks noChangeArrowheads="1"/>
              </p:cNvSpPr>
              <p:nvPr/>
            </p:nvSpPr>
            <p:spPr bwMode="auto">
              <a:xfrm>
                <a:off x="3700" y="2573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4" name="Rectangle 3370"/>
              <p:cNvSpPr>
                <a:spLocks noChangeArrowheads="1"/>
              </p:cNvSpPr>
              <p:nvPr/>
            </p:nvSpPr>
            <p:spPr bwMode="auto">
              <a:xfrm>
                <a:off x="3700" y="257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5" name="Rectangle 3371"/>
              <p:cNvSpPr>
                <a:spLocks noChangeArrowheads="1"/>
              </p:cNvSpPr>
              <p:nvPr/>
            </p:nvSpPr>
            <p:spPr bwMode="auto">
              <a:xfrm>
                <a:off x="3700" y="2574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6" name="Rectangle 3372"/>
              <p:cNvSpPr>
                <a:spLocks noChangeArrowheads="1"/>
              </p:cNvSpPr>
              <p:nvPr/>
            </p:nvSpPr>
            <p:spPr bwMode="auto">
              <a:xfrm>
                <a:off x="3700" y="2574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7" name="Rectangle 3373"/>
              <p:cNvSpPr>
                <a:spLocks noChangeArrowheads="1"/>
              </p:cNvSpPr>
              <p:nvPr/>
            </p:nvSpPr>
            <p:spPr bwMode="auto">
              <a:xfrm>
                <a:off x="3700" y="257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8" name="Rectangle 3374"/>
              <p:cNvSpPr>
                <a:spLocks noChangeArrowheads="1"/>
              </p:cNvSpPr>
              <p:nvPr/>
            </p:nvSpPr>
            <p:spPr bwMode="auto">
              <a:xfrm>
                <a:off x="3700" y="2575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9" name="Rectangle 3375"/>
              <p:cNvSpPr>
                <a:spLocks noChangeArrowheads="1"/>
              </p:cNvSpPr>
              <p:nvPr/>
            </p:nvSpPr>
            <p:spPr bwMode="auto">
              <a:xfrm>
                <a:off x="3700" y="2575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0" name="Rectangle 3376"/>
              <p:cNvSpPr>
                <a:spLocks noChangeArrowheads="1"/>
              </p:cNvSpPr>
              <p:nvPr/>
            </p:nvSpPr>
            <p:spPr bwMode="auto">
              <a:xfrm>
                <a:off x="3700" y="257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1" name="Rectangle 3377"/>
              <p:cNvSpPr>
                <a:spLocks noChangeArrowheads="1"/>
              </p:cNvSpPr>
              <p:nvPr/>
            </p:nvSpPr>
            <p:spPr bwMode="auto">
              <a:xfrm>
                <a:off x="3700" y="2576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2" name="Oval 3378"/>
              <p:cNvSpPr>
                <a:spLocks noChangeArrowheads="1"/>
              </p:cNvSpPr>
              <p:nvPr/>
            </p:nvSpPr>
            <p:spPr bwMode="auto">
              <a:xfrm>
                <a:off x="3700" y="2561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3" name="Rectangle 3379"/>
              <p:cNvSpPr>
                <a:spLocks noChangeArrowheads="1"/>
              </p:cNvSpPr>
              <p:nvPr/>
            </p:nvSpPr>
            <p:spPr bwMode="auto">
              <a:xfrm>
                <a:off x="3830" y="238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4" name="Rectangle 3380"/>
              <p:cNvSpPr>
                <a:spLocks noChangeArrowheads="1"/>
              </p:cNvSpPr>
              <p:nvPr/>
            </p:nvSpPr>
            <p:spPr bwMode="auto">
              <a:xfrm>
                <a:off x="3830" y="238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5" name="Rectangle 3381"/>
              <p:cNvSpPr>
                <a:spLocks noChangeArrowheads="1"/>
              </p:cNvSpPr>
              <p:nvPr/>
            </p:nvSpPr>
            <p:spPr bwMode="auto">
              <a:xfrm>
                <a:off x="3830" y="2389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6" name="Rectangle 3382"/>
              <p:cNvSpPr>
                <a:spLocks noChangeArrowheads="1"/>
              </p:cNvSpPr>
              <p:nvPr/>
            </p:nvSpPr>
            <p:spPr bwMode="auto">
              <a:xfrm>
                <a:off x="3830" y="238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7" name="Rectangle 3383"/>
              <p:cNvSpPr>
                <a:spLocks noChangeArrowheads="1"/>
              </p:cNvSpPr>
              <p:nvPr/>
            </p:nvSpPr>
            <p:spPr bwMode="auto">
              <a:xfrm>
                <a:off x="3830" y="2390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8" name="Rectangle 3384"/>
              <p:cNvSpPr>
                <a:spLocks noChangeArrowheads="1"/>
              </p:cNvSpPr>
              <p:nvPr/>
            </p:nvSpPr>
            <p:spPr bwMode="auto">
              <a:xfrm>
                <a:off x="3830" y="239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9" name="Rectangle 3385"/>
              <p:cNvSpPr>
                <a:spLocks noChangeArrowheads="1"/>
              </p:cNvSpPr>
              <p:nvPr/>
            </p:nvSpPr>
            <p:spPr bwMode="auto">
              <a:xfrm>
                <a:off x="3830" y="239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0" name="Rectangle 3386"/>
              <p:cNvSpPr>
                <a:spLocks noChangeArrowheads="1"/>
              </p:cNvSpPr>
              <p:nvPr/>
            </p:nvSpPr>
            <p:spPr bwMode="auto">
              <a:xfrm>
                <a:off x="3830" y="2391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1" name="Rectangle 3387"/>
              <p:cNvSpPr>
                <a:spLocks noChangeArrowheads="1"/>
              </p:cNvSpPr>
              <p:nvPr/>
            </p:nvSpPr>
            <p:spPr bwMode="auto">
              <a:xfrm>
                <a:off x="3830" y="239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2" name="Rectangle 3388"/>
              <p:cNvSpPr>
                <a:spLocks noChangeArrowheads="1"/>
              </p:cNvSpPr>
              <p:nvPr/>
            </p:nvSpPr>
            <p:spPr bwMode="auto">
              <a:xfrm>
                <a:off x="3830" y="239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3" name="Rectangle 3389"/>
              <p:cNvSpPr>
                <a:spLocks noChangeArrowheads="1"/>
              </p:cNvSpPr>
              <p:nvPr/>
            </p:nvSpPr>
            <p:spPr bwMode="auto">
              <a:xfrm>
                <a:off x="3830" y="2392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4" name="Rectangle 3390"/>
              <p:cNvSpPr>
                <a:spLocks noChangeArrowheads="1"/>
              </p:cNvSpPr>
              <p:nvPr/>
            </p:nvSpPr>
            <p:spPr bwMode="auto">
              <a:xfrm>
                <a:off x="3830" y="239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5" name="Rectangle 3391"/>
              <p:cNvSpPr>
                <a:spLocks noChangeArrowheads="1"/>
              </p:cNvSpPr>
              <p:nvPr/>
            </p:nvSpPr>
            <p:spPr bwMode="auto">
              <a:xfrm>
                <a:off x="3830" y="239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6" name="Rectangle 3392"/>
              <p:cNvSpPr>
                <a:spLocks noChangeArrowheads="1"/>
              </p:cNvSpPr>
              <p:nvPr/>
            </p:nvSpPr>
            <p:spPr bwMode="auto">
              <a:xfrm>
                <a:off x="3830" y="2393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7" name="Rectangle 3393"/>
              <p:cNvSpPr>
                <a:spLocks noChangeArrowheads="1"/>
              </p:cNvSpPr>
              <p:nvPr/>
            </p:nvSpPr>
            <p:spPr bwMode="auto">
              <a:xfrm>
                <a:off x="3830" y="239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8" name="Rectangle 3394"/>
              <p:cNvSpPr>
                <a:spLocks noChangeArrowheads="1"/>
              </p:cNvSpPr>
              <p:nvPr/>
            </p:nvSpPr>
            <p:spPr bwMode="auto">
              <a:xfrm>
                <a:off x="3830" y="239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9" name="Rectangle 3395"/>
              <p:cNvSpPr>
                <a:spLocks noChangeArrowheads="1"/>
              </p:cNvSpPr>
              <p:nvPr/>
            </p:nvSpPr>
            <p:spPr bwMode="auto">
              <a:xfrm>
                <a:off x="3830" y="239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0" name="Rectangle 3396"/>
              <p:cNvSpPr>
                <a:spLocks noChangeArrowheads="1"/>
              </p:cNvSpPr>
              <p:nvPr/>
            </p:nvSpPr>
            <p:spPr bwMode="auto">
              <a:xfrm>
                <a:off x="3830" y="239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1" name="Rectangle 3397"/>
              <p:cNvSpPr>
                <a:spLocks noChangeArrowheads="1"/>
              </p:cNvSpPr>
              <p:nvPr/>
            </p:nvSpPr>
            <p:spPr bwMode="auto">
              <a:xfrm>
                <a:off x="3830" y="239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2" name="Rectangle 3398"/>
              <p:cNvSpPr>
                <a:spLocks noChangeArrowheads="1"/>
              </p:cNvSpPr>
              <p:nvPr/>
            </p:nvSpPr>
            <p:spPr bwMode="auto">
              <a:xfrm>
                <a:off x="3830" y="239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3" name="Rectangle 3399"/>
              <p:cNvSpPr>
                <a:spLocks noChangeArrowheads="1"/>
              </p:cNvSpPr>
              <p:nvPr/>
            </p:nvSpPr>
            <p:spPr bwMode="auto">
              <a:xfrm>
                <a:off x="3830" y="239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4" name="Rectangle 3400"/>
              <p:cNvSpPr>
                <a:spLocks noChangeArrowheads="1"/>
              </p:cNvSpPr>
              <p:nvPr/>
            </p:nvSpPr>
            <p:spPr bwMode="auto">
              <a:xfrm>
                <a:off x="3830" y="239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5" name="Rectangle 3401"/>
              <p:cNvSpPr>
                <a:spLocks noChangeArrowheads="1"/>
              </p:cNvSpPr>
              <p:nvPr/>
            </p:nvSpPr>
            <p:spPr bwMode="auto">
              <a:xfrm>
                <a:off x="3830" y="239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6" name="Rectangle 3402"/>
              <p:cNvSpPr>
                <a:spLocks noChangeArrowheads="1"/>
              </p:cNvSpPr>
              <p:nvPr/>
            </p:nvSpPr>
            <p:spPr bwMode="auto">
              <a:xfrm>
                <a:off x="3830" y="239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7" name="Rectangle 3403"/>
              <p:cNvSpPr>
                <a:spLocks noChangeArrowheads="1"/>
              </p:cNvSpPr>
              <p:nvPr/>
            </p:nvSpPr>
            <p:spPr bwMode="auto">
              <a:xfrm>
                <a:off x="3830" y="2397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8" name="Rectangle 3404"/>
              <p:cNvSpPr>
                <a:spLocks noChangeArrowheads="1"/>
              </p:cNvSpPr>
              <p:nvPr/>
            </p:nvSpPr>
            <p:spPr bwMode="auto">
              <a:xfrm>
                <a:off x="3830" y="239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9" name="Rectangle 3405"/>
              <p:cNvSpPr>
                <a:spLocks noChangeArrowheads="1"/>
              </p:cNvSpPr>
              <p:nvPr/>
            </p:nvSpPr>
            <p:spPr bwMode="auto">
              <a:xfrm>
                <a:off x="3830" y="239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0" name="Rectangle 3406"/>
              <p:cNvSpPr>
                <a:spLocks noChangeArrowheads="1"/>
              </p:cNvSpPr>
              <p:nvPr/>
            </p:nvSpPr>
            <p:spPr bwMode="auto">
              <a:xfrm>
                <a:off x="3830" y="2398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1" name="Rectangle 3407"/>
              <p:cNvSpPr>
                <a:spLocks noChangeArrowheads="1"/>
              </p:cNvSpPr>
              <p:nvPr/>
            </p:nvSpPr>
            <p:spPr bwMode="auto">
              <a:xfrm>
                <a:off x="3830" y="239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2" name="Rectangle 3408"/>
              <p:cNvSpPr>
                <a:spLocks noChangeArrowheads="1"/>
              </p:cNvSpPr>
              <p:nvPr/>
            </p:nvSpPr>
            <p:spPr bwMode="auto">
              <a:xfrm>
                <a:off x="3830" y="239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3" name="Rectangle 3409"/>
              <p:cNvSpPr>
                <a:spLocks noChangeArrowheads="1"/>
              </p:cNvSpPr>
              <p:nvPr/>
            </p:nvSpPr>
            <p:spPr bwMode="auto">
              <a:xfrm>
                <a:off x="3830" y="2399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4" name="Rectangle 3410"/>
              <p:cNvSpPr>
                <a:spLocks noChangeArrowheads="1"/>
              </p:cNvSpPr>
              <p:nvPr/>
            </p:nvSpPr>
            <p:spPr bwMode="auto">
              <a:xfrm>
                <a:off x="3830" y="239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5" name="Rectangle 3411"/>
              <p:cNvSpPr>
                <a:spLocks noChangeArrowheads="1"/>
              </p:cNvSpPr>
              <p:nvPr/>
            </p:nvSpPr>
            <p:spPr bwMode="auto">
              <a:xfrm>
                <a:off x="3830" y="239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6" name="Rectangle 3412"/>
              <p:cNvSpPr>
                <a:spLocks noChangeArrowheads="1"/>
              </p:cNvSpPr>
              <p:nvPr/>
            </p:nvSpPr>
            <p:spPr bwMode="auto">
              <a:xfrm>
                <a:off x="3830" y="2400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7" name="Rectangle 3413"/>
              <p:cNvSpPr>
                <a:spLocks noChangeArrowheads="1"/>
              </p:cNvSpPr>
              <p:nvPr/>
            </p:nvSpPr>
            <p:spPr bwMode="auto">
              <a:xfrm>
                <a:off x="3830" y="240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8" name="Rectangle 3414"/>
              <p:cNvSpPr>
                <a:spLocks noChangeArrowheads="1"/>
              </p:cNvSpPr>
              <p:nvPr/>
            </p:nvSpPr>
            <p:spPr bwMode="auto">
              <a:xfrm>
                <a:off x="3830" y="240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9" name="Rectangle 3415"/>
              <p:cNvSpPr>
                <a:spLocks noChangeArrowheads="1"/>
              </p:cNvSpPr>
              <p:nvPr/>
            </p:nvSpPr>
            <p:spPr bwMode="auto">
              <a:xfrm>
                <a:off x="3830" y="2401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0" name="Rectangle 3416"/>
              <p:cNvSpPr>
                <a:spLocks noChangeArrowheads="1"/>
              </p:cNvSpPr>
              <p:nvPr/>
            </p:nvSpPr>
            <p:spPr bwMode="auto">
              <a:xfrm>
                <a:off x="3830" y="240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1" name="Rectangle 3417"/>
              <p:cNvSpPr>
                <a:spLocks noChangeArrowheads="1"/>
              </p:cNvSpPr>
              <p:nvPr/>
            </p:nvSpPr>
            <p:spPr bwMode="auto">
              <a:xfrm>
                <a:off x="3830" y="240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2" name="Rectangle 3418"/>
              <p:cNvSpPr>
                <a:spLocks noChangeArrowheads="1"/>
              </p:cNvSpPr>
              <p:nvPr/>
            </p:nvSpPr>
            <p:spPr bwMode="auto">
              <a:xfrm>
                <a:off x="3830" y="2402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3" name="Oval 3419"/>
              <p:cNvSpPr>
                <a:spLocks noChangeArrowheads="1"/>
              </p:cNvSpPr>
              <p:nvPr/>
            </p:nvSpPr>
            <p:spPr bwMode="auto">
              <a:xfrm>
                <a:off x="3830" y="2387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4" name="Rectangle 3420"/>
              <p:cNvSpPr>
                <a:spLocks noChangeArrowheads="1"/>
              </p:cNvSpPr>
              <p:nvPr/>
            </p:nvSpPr>
            <p:spPr bwMode="auto">
              <a:xfrm>
                <a:off x="2773" y="325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6" name="Group 3622"/>
            <p:cNvGrpSpPr>
              <a:grpSpLocks/>
            </p:cNvGrpSpPr>
            <p:nvPr/>
          </p:nvGrpSpPr>
          <p:grpSpPr bwMode="auto">
            <a:xfrm>
              <a:off x="2773" y="2751"/>
              <a:ext cx="614" cy="515"/>
              <a:chOff x="2773" y="2751"/>
              <a:chExt cx="614" cy="515"/>
            </a:xfrm>
          </p:grpSpPr>
          <p:sp>
            <p:nvSpPr>
              <p:cNvPr id="1955" name="Rectangle 3422"/>
              <p:cNvSpPr>
                <a:spLocks noChangeArrowheads="1"/>
              </p:cNvSpPr>
              <p:nvPr/>
            </p:nvSpPr>
            <p:spPr bwMode="auto">
              <a:xfrm>
                <a:off x="2773" y="325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" name="Rectangle 3423"/>
              <p:cNvSpPr>
                <a:spLocks noChangeArrowheads="1"/>
              </p:cNvSpPr>
              <p:nvPr/>
            </p:nvSpPr>
            <p:spPr bwMode="auto">
              <a:xfrm>
                <a:off x="2773" y="325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" name="Rectangle 3424"/>
              <p:cNvSpPr>
                <a:spLocks noChangeArrowheads="1"/>
              </p:cNvSpPr>
              <p:nvPr/>
            </p:nvSpPr>
            <p:spPr bwMode="auto">
              <a:xfrm>
                <a:off x="2773" y="325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8" name="Rectangle 3425"/>
              <p:cNvSpPr>
                <a:spLocks noChangeArrowheads="1"/>
              </p:cNvSpPr>
              <p:nvPr/>
            </p:nvSpPr>
            <p:spPr bwMode="auto">
              <a:xfrm>
                <a:off x="2773" y="325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9" name="Rectangle 3426"/>
              <p:cNvSpPr>
                <a:spLocks noChangeArrowheads="1"/>
              </p:cNvSpPr>
              <p:nvPr/>
            </p:nvSpPr>
            <p:spPr bwMode="auto">
              <a:xfrm>
                <a:off x="2773" y="325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0" name="Rectangle 3427"/>
              <p:cNvSpPr>
                <a:spLocks noChangeArrowheads="1"/>
              </p:cNvSpPr>
              <p:nvPr/>
            </p:nvSpPr>
            <p:spPr bwMode="auto">
              <a:xfrm>
                <a:off x="2773" y="325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1" name="Rectangle 3428"/>
              <p:cNvSpPr>
                <a:spLocks noChangeArrowheads="1"/>
              </p:cNvSpPr>
              <p:nvPr/>
            </p:nvSpPr>
            <p:spPr bwMode="auto">
              <a:xfrm>
                <a:off x="2773" y="325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" name="Rectangle 3429"/>
              <p:cNvSpPr>
                <a:spLocks noChangeArrowheads="1"/>
              </p:cNvSpPr>
              <p:nvPr/>
            </p:nvSpPr>
            <p:spPr bwMode="auto">
              <a:xfrm>
                <a:off x="2773" y="325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" name="Rectangle 3430"/>
              <p:cNvSpPr>
                <a:spLocks noChangeArrowheads="1"/>
              </p:cNvSpPr>
              <p:nvPr/>
            </p:nvSpPr>
            <p:spPr bwMode="auto">
              <a:xfrm>
                <a:off x="2773" y="325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" name="Rectangle 3431"/>
              <p:cNvSpPr>
                <a:spLocks noChangeArrowheads="1"/>
              </p:cNvSpPr>
              <p:nvPr/>
            </p:nvSpPr>
            <p:spPr bwMode="auto">
              <a:xfrm>
                <a:off x="2773" y="325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" name="Rectangle 3432"/>
              <p:cNvSpPr>
                <a:spLocks noChangeArrowheads="1"/>
              </p:cNvSpPr>
              <p:nvPr/>
            </p:nvSpPr>
            <p:spPr bwMode="auto">
              <a:xfrm>
                <a:off x="2773" y="325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" name="Rectangle 3433"/>
              <p:cNvSpPr>
                <a:spLocks noChangeArrowheads="1"/>
              </p:cNvSpPr>
              <p:nvPr/>
            </p:nvSpPr>
            <p:spPr bwMode="auto">
              <a:xfrm>
                <a:off x="2773" y="325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7" name="Rectangle 3434"/>
              <p:cNvSpPr>
                <a:spLocks noChangeArrowheads="1"/>
              </p:cNvSpPr>
              <p:nvPr/>
            </p:nvSpPr>
            <p:spPr bwMode="auto">
              <a:xfrm>
                <a:off x="2773" y="325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8" name="Rectangle 3435"/>
              <p:cNvSpPr>
                <a:spLocks noChangeArrowheads="1"/>
              </p:cNvSpPr>
              <p:nvPr/>
            </p:nvSpPr>
            <p:spPr bwMode="auto">
              <a:xfrm>
                <a:off x="2773" y="325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9" name="Rectangle 3436"/>
              <p:cNvSpPr>
                <a:spLocks noChangeArrowheads="1"/>
              </p:cNvSpPr>
              <p:nvPr/>
            </p:nvSpPr>
            <p:spPr bwMode="auto">
              <a:xfrm>
                <a:off x="2773" y="325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0" name="Rectangle 3437"/>
              <p:cNvSpPr>
                <a:spLocks noChangeArrowheads="1"/>
              </p:cNvSpPr>
              <p:nvPr/>
            </p:nvSpPr>
            <p:spPr bwMode="auto">
              <a:xfrm>
                <a:off x="2773" y="325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1" name="Rectangle 3438"/>
              <p:cNvSpPr>
                <a:spLocks noChangeArrowheads="1"/>
              </p:cNvSpPr>
              <p:nvPr/>
            </p:nvSpPr>
            <p:spPr bwMode="auto">
              <a:xfrm>
                <a:off x="2773" y="325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2" name="Rectangle 3439"/>
              <p:cNvSpPr>
                <a:spLocks noChangeArrowheads="1"/>
              </p:cNvSpPr>
              <p:nvPr/>
            </p:nvSpPr>
            <p:spPr bwMode="auto">
              <a:xfrm>
                <a:off x="2773" y="325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3" name="Rectangle 3440"/>
              <p:cNvSpPr>
                <a:spLocks noChangeArrowheads="1"/>
              </p:cNvSpPr>
              <p:nvPr/>
            </p:nvSpPr>
            <p:spPr bwMode="auto">
              <a:xfrm>
                <a:off x="2773" y="325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4" name="Rectangle 3441"/>
              <p:cNvSpPr>
                <a:spLocks noChangeArrowheads="1"/>
              </p:cNvSpPr>
              <p:nvPr/>
            </p:nvSpPr>
            <p:spPr bwMode="auto">
              <a:xfrm>
                <a:off x="2773" y="325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5" name="Rectangle 3442"/>
              <p:cNvSpPr>
                <a:spLocks noChangeArrowheads="1"/>
              </p:cNvSpPr>
              <p:nvPr/>
            </p:nvSpPr>
            <p:spPr bwMode="auto">
              <a:xfrm>
                <a:off x="2773" y="325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6" name="Rectangle 3443"/>
              <p:cNvSpPr>
                <a:spLocks noChangeArrowheads="1"/>
              </p:cNvSpPr>
              <p:nvPr/>
            </p:nvSpPr>
            <p:spPr bwMode="auto">
              <a:xfrm>
                <a:off x="2773" y="325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7" name="Rectangle 3444"/>
              <p:cNvSpPr>
                <a:spLocks noChangeArrowheads="1"/>
              </p:cNvSpPr>
              <p:nvPr/>
            </p:nvSpPr>
            <p:spPr bwMode="auto">
              <a:xfrm>
                <a:off x="2773" y="325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8" name="Rectangle 3445"/>
              <p:cNvSpPr>
                <a:spLocks noChangeArrowheads="1"/>
              </p:cNvSpPr>
              <p:nvPr/>
            </p:nvSpPr>
            <p:spPr bwMode="auto">
              <a:xfrm>
                <a:off x="2773" y="326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9" name="Rectangle 3446"/>
              <p:cNvSpPr>
                <a:spLocks noChangeArrowheads="1"/>
              </p:cNvSpPr>
              <p:nvPr/>
            </p:nvSpPr>
            <p:spPr bwMode="auto">
              <a:xfrm>
                <a:off x="2773" y="326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0" name="Rectangle 3447"/>
              <p:cNvSpPr>
                <a:spLocks noChangeArrowheads="1"/>
              </p:cNvSpPr>
              <p:nvPr/>
            </p:nvSpPr>
            <p:spPr bwMode="auto">
              <a:xfrm>
                <a:off x="2773" y="326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1" name="Rectangle 3448"/>
              <p:cNvSpPr>
                <a:spLocks noChangeArrowheads="1"/>
              </p:cNvSpPr>
              <p:nvPr/>
            </p:nvSpPr>
            <p:spPr bwMode="auto">
              <a:xfrm>
                <a:off x="2773" y="326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2" name="Rectangle 3449"/>
              <p:cNvSpPr>
                <a:spLocks noChangeArrowheads="1"/>
              </p:cNvSpPr>
              <p:nvPr/>
            </p:nvSpPr>
            <p:spPr bwMode="auto">
              <a:xfrm>
                <a:off x="2773" y="326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3" name="Rectangle 3450"/>
              <p:cNvSpPr>
                <a:spLocks noChangeArrowheads="1"/>
              </p:cNvSpPr>
              <p:nvPr/>
            </p:nvSpPr>
            <p:spPr bwMode="auto">
              <a:xfrm>
                <a:off x="2773" y="326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4" name="Rectangle 3451"/>
              <p:cNvSpPr>
                <a:spLocks noChangeArrowheads="1"/>
              </p:cNvSpPr>
              <p:nvPr/>
            </p:nvSpPr>
            <p:spPr bwMode="auto">
              <a:xfrm>
                <a:off x="2773" y="326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5" name="Rectangle 3452"/>
              <p:cNvSpPr>
                <a:spLocks noChangeArrowheads="1"/>
              </p:cNvSpPr>
              <p:nvPr/>
            </p:nvSpPr>
            <p:spPr bwMode="auto">
              <a:xfrm>
                <a:off x="2773" y="326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6" name="Rectangle 3453"/>
              <p:cNvSpPr>
                <a:spLocks noChangeArrowheads="1"/>
              </p:cNvSpPr>
              <p:nvPr/>
            </p:nvSpPr>
            <p:spPr bwMode="auto">
              <a:xfrm>
                <a:off x="2773" y="326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7" name="Rectangle 3454"/>
              <p:cNvSpPr>
                <a:spLocks noChangeArrowheads="1"/>
              </p:cNvSpPr>
              <p:nvPr/>
            </p:nvSpPr>
            <p:spPr bwMode="auto">
              <a:xfrm>
                <a:off x="2773" y="326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8" name="Rectangle 3455"/>
              <p:cNvSpPr>
                <a:spLocks noChangeArrowheads="1"/>
              </p:cNvSpPr>
              <p:nvPr/>
            </p:nvSpPr>
            <p:spPr bwMode="auto">
              <a:xfrm>
                <a:off x="2773" y="326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9" name="Rectangle 3456"/>
              <p:cNvSpPr>
                <a:spLocks noChangeArrowheads="1"/>
              </p:cNvSpPr>
              <p:nvPr/>
            </p:nvSpPr>
            <p:spPr bwMode="auto">
              <a:xfrm>
                <a:off x="2773" y="326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0" name="Rectangle 3457"/>
              <p:cNvSpPr>
                <a:spLocks noChangeArrowheads="1"/>
              </p:cNvSpPr>
              <p:nvPr/>
            </p:nvSpPr>
            <p:spPr bwMode="auto">
              <a:xfrm>
                <a:off x="2773" y="326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1" name="Rectangle 3458"/>
              <p:cNvSpPr>
                <a:spLocks noChangeArrowheads="1"/>
              </p:cNvSpPr>
              <p:nvPr/>
            </p:nvSpPr>
            <p:spPr bwMode="auto">
              <a:xfrm>
                <a:off x="2773" y="326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2" name="Rectangle 3459"/>
              <p:cNvSpPr>
                <a:spLocks noChangeArrowheads="1"/>
              </p:cNvSpPr>
              <p:nvPr/>
            </p:nvSpPr>
            <p:spPr bwMode="auto">
              <a:xfrm>
                <a:off x="2773" y="326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3" name="Rectangle 3460"/>
              <p:cNvSpPr>
                <a:spLocks noChangeArrowheads="1"/>
              </p:cNvSpPr>
              <p:nvPr/>
            </p:nvSpPr>
            <p:spPr bwMode="auto">
              <a:xfrm>
                <a:off x="2773" y="326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4" name="Oval 3461"/>
              <p:cNvSpPr>
                <a:spLocks noChangeArrowheads="1"/>
              </p:cNvSpPr>
              <p:nvPr/>
            </p:nvSpPr>
            <p:spPr bwMode="auto">
              <a:xfrm>
                <a:off x="2773" y="3251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5" name="Rectangle 3462"/>
              <p:cNvSpPr>
                <a:spLocks noChangeArrowheads="1"/>
              </p:cNvSpPr>
              <p:nvPr/>
            </p:nvSpPr>
            <p:spPr bwMode="auto">
              <a:xfrm>
                <a:off x="2920" y="3125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6" name="Rectangle 3463"/>
              <p:cNvSpPr>
                <a:spLocks noChangeArrowheads="1"/>
              </p:cNvSpPr>
              <p:nvPr/>
            </p:nvSpPr>
            <p:spPr bwMode="auto">
              <a:xfrm>
                <a:off x="2920" y="3126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7" name="Rectangle 3464"/>
              <p:cNvSpPr>
                <a:spLocks noChangeArrowheads="1"/>
              </p:cNvSpPr>
              <p:nvPr/>
            </p:nvSpPr>
            <p:spPr bwMode="auto">
              <a:xfrm>
                <a:off x="2920" y="3127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8" name="Rectangle 3465"/>
              <p:cNvSpPr>
                <a:spLocks noChangeArrowheads="1"/>
              </p:cNvSpPr>
              <p:nvPr/>
            </p:nvSpPr>
            <p:spPr bwMode="auto">
              <a:xfrm>
                <a:off x="2920" y="3127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9" name="Rectangle 3466"/>
              <p:cNvSpPr>
                <a:spLocks noChangeArrowheads="1"/>
              </p:cNvSpPr>
              <p:nvPr/>
            </p:nvSpPr>
            <p:spPr bwMode="auto">
              <a:xfrm>
                <a:off x="2920" y="3128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0" name="Rectangle 3467"/>
              <p:cNvSpPr>
                <a:spLocks noChangeArrowheads="1"/>
              </p:cNvSpPr>
              <p:nvPr/>
            </p:nvSpPr>
            <p:spPr bwMode="auto">
              <a:xfrm>
                <a:off x="2920" y="3128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1" name="Rectangle 3468"/>
              <p:cNvSpPr>
                <a:spLocks noChangeArrowheads="1"/>
              </p:cNvSpPr>
              <p:nvPr/>
            </p:nvSpPr>
            <p:spPr bwMode="auto">
              <a:xfrm>
                <a:off x="2920" y="3128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2" name="Rectangle 3469"/>
              <p:cNvSpPr>
                <a:spLocks noChangeArrowheads="1"/>
              </p:cNvSpPr>
              <p:nvPr/>
            </p:nvSpPr>
            <p:spPr bwMode="auto">
              <a:xfrm>
                <a:off x="2920" y="3129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3" name="Rectangle 3470"/>
              <p:cNvSpPr>
                <a:spLocks noChangeArrowheads="1"/>
              </p:cNvSpPr>
              <p:nvPr/>
            </p:nvSpPr>
            <p:spPr bwMode="auto">
              <a:xfrm>
                <a:off x="2920" y="3129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4" name="Rectangle 3471"/>
              <p:cNvSpPr>
                <a:spLocks noChangeArrowheads="1"/>
              </p:cNvSpPr>
              <p:nvPr/>
            </p:nvSpPr>
            <p:spPr bwMode="auto">
              <a:xfrm>
                <a:off x="2920" y="3129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5" name="Rectangle 3472"/>
              <p:cNvSpPr>
                <a:spLocks noChangeArrowheads="1"/>
              </p:cNvSpPr>
              <p:nvPr/>
            </p:nvSpPr>
            <p:spPr bwMode="auto">
              <a:xfrm>
                <a:off x="2920" y="3130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6" name="Rectangle 3473"/>
              <p:cNvSpPr>
                <a:spLocks noChangeArrowheads="1"/>
              </p:cNvSpPr>
              <p:nvPr/>
            </p:nvSpPr>
            <p:spPr bwMode="auto">
              <a:xfrm>
                <a:off x="2920" y="3130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7" name="Rectangle 3474"/>
              <p:cNvSpPr>
                <a:spLocks noChangeArrowheads="1"/>
              </p:cNvSpPr>
              <p:nvPr/>
            </p:nvSpPr>
            <p:spPr bwMode="auto">
              <a:xfrm>
                <a:off x="2920" y="3130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8" name="Rectangle 3475"/>
              <p:cNvSpPr>
                <a:spLocks noChangeArrowheads="1"/>
              </p:cNvSpPr>
              <p:nvPr/>
            </p:nvSpPr>
            <p:spPr bwMode="auto">
              <a:xfrm>
                <a:off x="2920" y="3131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9" name="Rectangle 3476"/>
              <p:cNvSpPr>
                <a:spLocks noChangeArrowheads="1"/>
              </p:cNvSpPr>
              <p:nvPr/>
            </p:nvSpPr>
            <p:spPr bwMode="auto">
              <a:xfrm>
                <a:off x="2920" y="3131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0" name="Rectangle 3477"/>
              <p:cNvSpPr>
                <a:spLocks noChangeArrowheads="1"/>
              </p:cNvSpPr>
              <p:nvPr/>
            </p:nvSpPr>
            <p:spPr bwMode="auto">
              <a:xfrm>
                <a:off x="2920" y="3131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1" name="Rectangle 3478"/>
              <p:cNvSpPr>
                <a:spLocks noChangeArrowheads="1"/>
              </p:cNvSpPr>
              <p:nvPr/>
            </p:nvSpPr>
            <p:spPr bwMode="auto">
              <a:xfrm>
                <a:off x="2920" y="3132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2" name="Rectangle 3479"/>
              <p:cNvSpPr>
                <a:spLocks noChangeArrowheads="1"/>
              </p:cNvSpPr>
              <p:nvPr/>
            </p:nvSpPr>
            <p:spPr bwMode="auto">
              <a:xfrm>
                <a:off x="2920" y="3132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3" name="Rectangle 3480"/>
              <p:cNvSpPr>
                <a:spLocks noChangeArrowheads="1"/>
              </p:cNvSpPr>
              <p:nvPr/>
            </p:nvSpPr>
            <p:spPr bwMode="auto">
              <a:xfrm>
                <a:off x="2920" y="3132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4" name="Rectangle 3481"/>
              <p:cNvSpPr>
                <a:spLocks noChangeArrowheads="1"/>
              </p:cNvSpPr>
              <p:nvPr/>
            </p:nvSpPr>
            <p:spPr bwMode="auto">
              <a:xfrm>
                <a:off x="2920" y="3133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5" name="Rectangle 3482"/>
              <p:cNvSpPr>
                <a:spLocks noChangeArrowheads="1"/>
              </p:cNvSpPr>
              <p:nvPr/>
            </p:nvSpPr>
            <p:spPr bwMode="auto">
              <a:xfrm>
                <a:off x="2920" y="3133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6" name="Rectangle 3483"/>
              <p:cNvSpPr>
                <a:spLocks noChangeArrowheads="1"/>
              </p:cNvSpPr>
              <p:nvPr/>
            </p:nvSpPr>
            <p:spPr bwMode="auto">
              <a:xfrm>
                <a:off x="2920" y="3133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7" name="Rectangle 3484"/>
              <p:cNvSpPr>
                <a:spLocks noChangeArrowheads="1"/>
              </p:cNvSpPr>
              <p:nvPr/>
            </p:nvSpPr>
            <p:spPr bwMode="auto">
              <a:xfrm>
                <a:off x="2920" y="3134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8" name="Rectangle 3485"/>
              <p:cNvSpPr>
                <a:spLocks noChangeArrowheads="1"/>
              </p:cNvSpPr>
              <p:nvPr/>
            </p:nvSpPr>
            <p:spPr bwMode="auto">
              <a:xfrm>
                <a:off x="2920" y="3134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9" name="Rectangle 3486"/>
              <p:cNvSpPr>
                <a:spLocks noChangeArrowheads="1"/>
              </p:cNvSpPr>
              <p:nvPr/>
            </p:nvSpPr>
            <p:spPr bwMode="auto">
              <a:xfrm>
                <a:off x="2920" y="3135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0" name="Rectangle 3487"/>
              <p:cNvSpPr>
                <a:spLocks noChangeArrowheads="1"/>
              </p:cNvSpPr>
              <p:nvPr/>
            </p:nvSpPr>
            <p:spPr bwMode="auto">
              <a:xfrm>
                <a:off x="2920" y="3135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1" name="Rectangle 3488"/>
              <p:cNvSpPr>
                <a:spLocks noChangeArrowheads="1"/>
              </p:cNvSpPr>
              <p:nvPr/>
            </p:nvSpPr>
            <p:spPr bwMode="auto">
              <a:xfrm>
                <a:off x="2920" y="3135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2" name="Rectangle 3489"/>
              <p:cNvSpPr>
                <a:spLocks noChangeArrowheads="1"/>
              </p:cNvSpPr>
              <p:nvPr/>
            </p:nvSpPr>
            <p:spPr bwMode="auto">
              <a:xfrm>
                <a:off x="2920" y="3136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3" name="Rectangle 3490"/>
              <p:cNvSpPr>
                <a:spLocks noChangeArrowheads="1"/>
              </p:cNvSpPr>
              <p:nvPr/>
            </p:nvSpPr>
            <p:spPr bwMode="auto">
              <a:xfrm>
                <a:off x="2920" y="3136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4" name="Rectangle 3491"/>
              <p:cNvSpPr>
                <a:spLocks noChangeArrowheads="1"/>
              </p:cNvSpPr>
              <p:nvPr/>
            </p:nvSpPr>
            <p:spPr bwMode="auto">
              <a:xfrm>
                <a:off x="2920" y="3136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5" name="Rectangle 3492"/>
              <p:cNvSpPr>
                <a:spLocks noChangeArrowheads="1"/>
              </p:cNvSpPr>
              <p:nvPr/>
            </p:nvSpPr>
            <p:spPr bwMode="auto">
              <a:xfrm>
                <a:off x="2920" y="3137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6" name="Rectangle 3493"/>
              <p:cNvSpPr>
                <a:spLocks noChangeArrowheads="1"/>
              </p:cNvSpPr>
              <p:nvPr/>
            </p:nvSpPr>
            <p:spPr bwMode="auto">
              <a:xfrm>
                <a:off x="2920" y="3137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7" name="Rectangle 3494"/>
              <p:cNvSpPr>
                <a:spLocks noChangeArrowheads="1"/>
              </p:cNvSpPr>
              <p:nvPr/>
            </p:nvSpPr>
            <p:spPr bwMode="auto">
              <a:xfrm>
                <a:off x="2920" y="3137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8" name="Rectangle 3495"/>
              <p:cNvSpPr>
                <a:spLocks noChangeArrowheads="1"/>
              </p:cNvSpPr>
              <p:nvPr/>
            </p:nvSpPr>
            <p:spPr bwMode="auto">
              <a:xfrm>
                <a:off x="2920" y="3138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9" name="Rectangle 3496"/>
              <p:cNvSpPr>
                <a:spLocks noChangeArrowheads="1"/>
              </p:cNvSpPr>
              <p:nvPr/>
            </p:nvSpPr>
            <p:spPr bwMode="auto">
              <a:xfrm>
                <a:off x="2920" y="3138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0" name="Rectangle 3497"/>
              <p:cNvSpPr>
                <a:spLocks noChangeArrowheads="1"/>
              </p:cNvSpPr>
              <p:nvPr/>
            </p:nvSpPr>
            <p:spPr bwMode="auto">
              <a:xfrm>
                <a:off x="2920" y="3138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1" name="Rectangle 3498"/>
              <p:cNvSpPr>
                <a:spLocks noChangeArrowheads="1"/>
              </p:cNvSpPr>
              <p:nvPr/>
            </p:nvSpPr>
            <p:spPr bwMode="auto">
              <a:xfrm>
                <a:off x="2920" y="3139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2" name="Rectangle 3499"/>
              <p:cNvSpPr>
                <a:spLocks noChangeArrowheads="1"/>
              </p:cNvSpPr>
              <p:nvPr/>
            </p:nvSpPr>
            <p:spPr bwMode="auto">
              <a:xfrm>
                <a:off x="2920" y="3139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3" name="Rectangle 3500"/>
              <p:cNvSpPr>
                <a:spLocks noChangeArrowheads="1"/>
              </p:cNvSpPr>
              <p:nvPr/>
            </p:nvSpPr>
            <p:spPr bwMode="auto">
              <a:xfrm>
                <a:off x="2920" y="3139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4" name="Rectangle 3501"/>
              <p:cNvSpPr>
                <a:spLocks noChangeArrowheads="1"/>
              </p:cNvSpPr>
              <p:nvPr/>
            </p:nvSpPr>
            <p:spPr bwMode="auto">
              <a:xfrm>
                <a:off x="2920" y="3140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5" name="Oval 3502"/>
              <p:cNvSpPr>
                <a:spLocks noChangeArrowheads="1"/>
              </p:cNvSpPr>
              <p:nvPr/>
            </p:nvSpPr>
            <p:spPr bwMode="auto">
              <a:xfrm>
                <a:off x="2921" y="3125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6" name="Rectangle 3503"/>
              <p:cNvSpPr>
                <a:spLocks noChangeArrowheads="1"/>
              </p:cNvSpPr>
              <p:nvPr/>
            </p:nvSpPr>
            <p:spPr bwMode="auto">
              <a:xfrm>
                <a:off x="3038" y="300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7" name="Rectangle 3504"/>
              <p:cNvSpPr>
                <a:spLocks noChangeArrowheads="1"/>
              </p:cNvSpPr>
              <p:nvPr/>
            </p:nvSpPr>
            <p:spPr bwMode="auto">
              <a:xfrm>
                <a:off x="3038" y="300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8" name="Rectangle 3505"/>
              <p:cNvSpPr>
                <a:spLocks noChangeArrowheads="1"/>
              </p:cNvSpPr>
              <p:nvPr/>
            </p:nvSpPr>
            <p:spPr bwMode="auto">
              <a:xfrm>
                <a:off x="3038" y="300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9" name="Rectangle 3506"/>
              <p:cNvSpPr>
                <a:spLocks noChangeArrowheads="1"/>
              </p:cNvSpPr>
              <p:nvPr/>
            </p:nvSpPr>
            <p:spPr bwMode="auto">
              <a:xfrm>
                <a:off x="3038" y="300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0" name="Rectangle 3507"/>
              <p:cNvSpPr>
                <a:spLocks noChangeArrowheads="1"/>
              </p:cNvSpPr>
              <p:nvPr/>
            </p:nvSpPr>
            <p:spPr bwMode="auto">
              <a:xfrm>
                <a:off x="3038" y="300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1" name="Rectangle 3508"/>
              <p:cNvSpPr>
                <a:spLocks noChangeArrowheads="1"/>
              </p:cNvSpPr>
              <p:nvPr/>
            </p:nvSpPr>
            <p:spPr bwMode="auto">
              <a:xfrm>
                <a:off x="3038" y="300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2" name="Rectangle 3509"/>
              <p:cNvSpPr>
                <a:spLocks noChangeArrowheads="1"/>
              </p:cNvSpPr>
              <p:nvPr/>
            </p:nvSpPr>
            <p:spPr bwMode="auto">
              <a:xfrm>
                <a:off x="3038" y="300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3" name="Rectangle 3510"/>
              <p:cNvSpPr>
                <a:spLocks noChangeArrowheads="1"/>
              </p:cNvSpPr>
              <p:nvPr/>
            </p:nvSpPr>
            <p:spPr bwMode="auto">
              <a:xfrm>
                <a:off x="3038" y="300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4" name="Rectangle 3511"/>
              <p:cNvSpPr>
                <a:spLocks noChangeArrowheads="1"/>
              </p:cNvSpPr>
              <p:nvPr/>
            </p:nvSpPr>
            <p:spPr bwMode="auto">
              <a:xfrm>
                <a:off x="3038" y="300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5" name="Rectangle 3512"/>
              <p:cNvSpPr>
                <a:spLocks noChangeArrowheads="1"/>
              </p:cNvSpPr>
              <p:nvPr/>
            </p:nvSpPr>
            <p:spPr bwMode="auto">
              <a:xfrm>
                <a:off x="3038" y="300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6" name="Rectangle 3513"/>
              <p:cNvSpPr>
                <a:spLocks noChangeArrowheads="1"/>
              </p:cNvSpPr>
              <p:nvPr/>
            </p:nvSpPr>
            <p:spPr bwMode="auto">
              <a:xfrm>
                <a:off x="3038" y="300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7" name="Rectangle 3514"/>
              <p:cNvSpPr>
                <a:spLocks noChangeArrowheads="1"/>
              </p:cNvSpPr>
              <p:nvPr/>
            </p:nvSpPr>
            <p:spPr bwMode="auto">
              <a:xfrm>
                <a:off x="3038" y="300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8" name="Rectangle 3515"/>
              <p:cNvSpPr>
                <a:spLocks noChangeArrowheads="1"/>
              </p:cNvSpPr>
              <p:nvPr/>
            </p:nvSpPr>
            <p:spPr bwMode="auto">
              <a:xfrm>
                <a:off x="3038" y="300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9" name="Rectangle 3516"/>
              <p:cNvSpPr>
                <a:spLocks noChangeArrowheads="1"/>
              </p:cNvSpPr>
              <p:nvPr/>
            </p:nvSpPr>
            <p:spPr bwMode="auto">
              <a:xfrm>
                <a:off x="3038" y="300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0" name="Rectangle 3517"/>
              <p:cNvSpPr>
                <a:spLocks noChangeArrowheads="1"/>
              </p:cNvSpPr>
              <p:nvPr/>
            </p:nvSpPr>
            <p:spPr bwMode="auto">
              <a:xfrm>
                <a:off x="3038" y="3007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1" name="Rectangle 3518"/>
              <p:cNvSpPr>
                <a:spLocks noChangeArrowheads="1"/>
              </p:cNvSpPr>
              <p:nvPr/>
            </p:nvSpPr>
            <p:spPr bwMode="auto">
              <a:xfrm>
                <a:off x="3038" y="300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2" name="Rectangle 3519"/>
              <p:cNvSpPr>
                <a:spLocks noChangeArrowheads="1"/>
              </p:cNvSpPr>
              <p:nvPr/>
            </p:nvSpPr>
            <p:spPr bwMode="auto">
              <a:xfrm>
                <a:off x="3038" y="300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3" name="Rectangle 3520"/>
              <p:cNvSpPr>
                <a:spLocks noChangeArrowheads="1"/>
              </p:cNvSpPr>
              <p:nvPr/>
            </p:nvSpPr>
            <p:spPr bwMode="auto">
              <a:xfrm>
                <a:off x="3038" y="3008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4" name="Rectangle 3521"/>
              <p:cNvSpPr>
                <a:spLocks noChangeArrowheads="1"/>
              </p:cNvSpPr>
              <p:nvPr/>
            </p:nvSpPr>
            <p:spPr bwMode="auto">
              <a:xfrm>
                <a:off x="3038" y="300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5" name="Rectangle 3522"/>
              <p:cNvSpPr>
                <a:spLocks noChangeArrowheads="1"/>
              </p:cNvSpPr>
              <p:nvPr/>
            </p:nvSpPr>
            <p:spPr bwMode="auto">
              <a:xfrm>
                <a:off x="3038" y="300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6" name="Rectangle 3523"/>
              <p:cNvSpPr>
                <a:spLocks noChangeArrowheads="1"/>
              </p:cNvSpPr>
              <p:nvPr/>
            </p:nvSpPr>
            <p:spPr bwMode="auto">
              <a:xfrm>
                <a:off x="3038" y="3009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7" name="Rectangle 3524"/>
              <p:cNvSpPr>
                <a:spLocks noChangeArrowheads="1"/>
              </p:cNvSpPr>
              <p:nvPr/>
            </p:nvSpPr>
            <p:spPr bwMode="auto">
              <a:xfrm>
                <a:off x="3038" y="300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8" name="Rectangle 3525"/>
              <p:cNvSpPr>
                <a:spLocks noChangeArrowheads="1"/>
              </p:cNvSpPr>
              <p:nvPr/>
            </p:nvSpPr>
            <p:spPr bwMode="auto">
              <a:xfrm>
                <a:off x="3038" y="300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9" name="Rectangle 3526"/>
              <p:cNvSpPr>
                <a:spLocks noChangeArrowheads="1"/>
              </p:cNvSpPr>
              <p:nvPr/>
            </p:nvSpPr>
            <p:spPr bwMode="auto">
              <a:xfrm>
                <a:off x="3038" y="3010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0" name="Rectangle 3527"/>
              <p:cNvSpPr>
                <a:spLocks noChangeArrowheads="1"/>
              </p:cNvSpPr>
              <p:nvPr/>
            </p:nvSpPr>
            <p:spPr bwMode="auto">
              <a:xfrm>
                <a:off x="3038" y="301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1" name="Rectangle 3528"/>
              <p:cNvSpPr>
                <a:spLocks noChangeArrowheads="1"/>
              </p:cNvSpPr>
              <p:nvPr/>
            </p:nvSpPr>
            <p:spPr bwMode="auto">
              <a:xfrm>
                <a:off x="3038" y="301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2" name="Rectangle 3529"/>
              <p:cNvSpPr>
                <a:spLocks noChangeArrowheads="1"/>
              </p:cNvSpPr>
              <p:nvPr/>
            </p:nvSpPr>
            <p:spPr bwMode="auto">
              <a:xfrm>
                <a:off x="3038" y="301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3" name="Rectangle 3530"/>
              <p:cNvSpPr>
                <a:spLocks noChangeArrowheads="1"/>
              </p:cNvSpPr>
              <p:nvPr/>
            </p:nvSpPr>
            <p:spPr bwMode="auto">
              <a:xfrm>
                <a:off x="3038" y="301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4" name="Rectangle 3531"/>
              <p:cNvSpPr>
                <a:spLocks noChangeArrowheads="1"/>
              </p:cNvSpPr>
              <p:nvPr/>
            </p:nvSpPr>
            <p:spPr bwMode="auto">
              <a:xfrm>
                <a:off x="3038" y="301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5" name="Rectangle 3532"/>
              <p:cNvSpPr>
                <a:spLocks noChangeArrowheads="1"/>
              </p:cNvSpPr>
              <p:nvPr/>
            </p:nvSpPr>
            <p:spPr bwMode="auto">
              <a:xfrm>
                <a:off x="3038" y="301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6" name="Rectangle 3533"/>
              <p:cNvSpPr>
                <a:spLocks noChangeArrowheads="1"/>
              </p:cNvSpPr>
              <p:nvPr/>
            </p:nvSpPr>
            <p:spPr bwMode="auto">
              <a:xfrm>
                <a:off x="3038" y="301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7" name="Rectangle 3534"/>
              <p:cNvSpPr>
                <a:spLocks noChangeArrowheads="1"/>
              </p:cNvSpPr>
              <p:nvPr/>
            </p:nvSpPr>
            <p:spPr bwMode="auto">
              <a:xfrm>
                <a:off x="3038" y="301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8" name="Rectangle 3535"/>
              <p:cNvSpPr>
                <a:spLocks noChangeArrowheads="1"/>
              </p:cNvSpPr>
              <p:nvPr/>
            </p:nvSpPr>
            <p:spPr bwMode="auto">
              <a:xfrm>
                <a:off x="3038" y="301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9" name="Rectangle 3536"/>
              <p:cNvSpPr>
                <a:spLocks noChangeArrowheads="1"/>
              </p:cNvSpPr>
              <p:nvPr/>
            </p:nvSpPr>
            <p:spPr bwMode="auto">
              <a:xfrm>
                <a:off x="3038" y="301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0" name="Rectangle 3537"/>
              <p:cNvSpPr>
                <a:spLocks noChangeArrowheads="1"/>
              </p:cNvSpPr>
              <p:nvPr/>
            </p:nvSpPr>
            <p:spPr bwMode="auto">
              <a:xfrm>
                <a:off x="3038" y="301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1" name="Rectangle 3538"/>
              <p:cNvSpPr>
                <a:spLocks noChangeArrowheads="1"/>
              </p:cNvSpPr>
              <p:nvPr/>
            </p:nvSpPr>
            <p:spPr bwMode="auto">
              <a:xfrm>
                <a:off x="3038" y="301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2" name="Rectangle 3539"/>
              <p:cNvSpPr>
                <a:spLocks noChangeArrowheads="1"/>
              </p:cNvSpPr>
              <p:nvPr/>
            </p:nvSpPr>
            <p:spPr bwMode="auto">
              <a:xfrm>
                <a:off x="3038" y="301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3" name="Rectangle 3540"/>
              <p:cNvSpPr>
                <a:spLocks noChangeArrowheads="1"/>
              </p:cNvSpPr>
              <p:nvPr/>
            </p:nvSpPr>
            <p:spPr bwMode="auto">
              <a:xfrm>
                <a:off x="3038" y="301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4" name="Rectangle 3541"/>
              <p:cNvSpPr>
                <a:spLocks noChangeArrowheads="1"/>
              </p:cNvSpPr>
              <p:nvPr/>
            </p:nvSpPr>
            <p:spPr bwMode="auto">
              <a:xfrm>
                <a:off x="3038" y="301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5" name="Rectangle 3542"/>
              <p:cNvSpPr>
                <a:spLocks noChangeArrowheads="1"/>
              </p:cNvSpPr>
              <p:nvPr/>
            </p:nvSpPr>
            <p:spPr bwMode="auto">
              <a:xfrm>
                <a:off x="3038" y="301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6" name="Oval 3543"/>
              <p:cNvSpPr>
                <a:spLocks noChangeArrowheads="1"/>
              </p:cNvSpPr>
              <p:nvPr/>
            </p:nvSpPr>
            <p:spPr bwMode="auto">
              <a:xfrm>
                <a:off x="3038" y="3001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7" name="Rectangle 3544"/>
              <p:cNvSpPr>
                <a:spLocks noChangeArrowheads="1"/>
              </p:cNvSpPr>
              <p:nvPr/>
            </p:nvSpPr>
            <p:spPr bwMode="auto">
              <a:xfrm>
                <a:off x="3190" y="295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8" name="Rectangle 3545"/>
              <p:cNvSpPr>
                <a:spLocks noChangeArrowheads="1"/>
              </p:cNvSpPr>
              <p:nvPr/>
            </p:nvSpPr>
            <p:spPr bwMode="auto">
              <a:xfrm>
                <a:off x="3190" y="295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9" name="Rectangle 3546"/>
              <p:cNvSpPr>
                <a:spLocks noChangeArrowheads="1"/>
              </p:cNvSpPr>
              <p:nvPr/>
            </p:nvSpPr>
            <p:spPr bwMode="auto">
              <a:xfrm>
                <a:off x="3190" y="295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0" name="Rectangle 3547"/>
              <p:cNvSpPr>
                <a:spLocks noChangeArrowheads="1"/>
              </p:cNvSpPr>
              <p:nvPr/>
            </p:nvSpPr>
            <p:spPr bwMode="auto">
              <a:xfrm>
                <a:off x="3190" y="295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1" name="Rectangle 3548"/>
              <p:cNvSpPr>
                <a:spLocks noChangeArrowheads="1"/>
              </p:cNvSpPr>
              <p:nvPr/>
            </p:nvSpPr>
            <p:spPr bwMode="auto">
              <a:xfrm>
                <a:off x="3190" y="295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" name="Rectangle 3549"/>
              <p:cNvSpPr>
                <a:spLocks noChangeArrowheads="1"/>
              </p:cNvSpPr>
              <p:nvPr/>
            </p:nvSpPr>
            <p:spPr bwMode="auto">
              <a:xfrm>
                <a:off x="3190" y="295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" name="Rectangle 3550"/>
              <p:cNvSpPr>
                <a:spLocks noChangeArrowheads="1"/>
              </p:cNvSpPr>
              <p:nvPr/>
            </p:nvSpPr>
            <p:spPr bwMode="auto">
              <a:xfrm>
                <a:off x="3190" y="295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" name="Rectangle 3551"/>
              <p:cNvSpPr>
                <a:spLocks noChangeArrowheads="1"/>
              </p:cNvSpPr>
              <p:nvPr/>
            </p:nvSpPr>
            <p:spPr bwMode="auto">
              <a:xfrm>
                <a:off x="3190" y="295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" name="Rectangle 3552"/>
              <p:cNvSpPr>
                <a:spLocks noChangeArrowheads="1"/>
              </p:cNvSpPr>
              <p:nvPr/>
            </p:nvSpPr>
            <p:spPr bwMode="auto">
              <a:xfrm>
                <a:off x="3190" y="295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" name="Rectangle 3553"/>
              <p:cNvSpPr>
                <a:spLocks noChangeArrowheads="1"/>
              </p:cNvSpPr>
              <p:nvPr/>
            </p:nvSpPr>
            <p:spPr bwMode="auto">
              <a:xfrm>
                <a:off x="3190" y="295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" name="Rectangle 3554"/>
              <p:cNvSpPr>
                <a:spLocks noChangeArrowheads="1"/>
              </p:cNvSpPr>
              <p:nvPr/>
            </p:nvSpPr>
            <p:spPr bwMode="auto">
              <a:xfrm>
                <a:off x="3190" y="295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" name="Rectangle 3555"/>
              <p:cNvSpPr>
                <a:spLocks noChangeArrowheads="1"/>
              </p:cNvSpPr>
              <p:nvPr/>
            </p:nvSpPr>
            <p:spPr bwMode="auto">
              <a:xfrm>
                <a:off x="3190" y="295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" name="Rectangle 3556"/>
              <p:cNvSpPr>
                <a:spLocks noChangeArrowheads="1"/>
              </p:cNvSpPr>
              <p:nvPr/>
            </p:nvSpPr>
            <p:spPr bwMode="auto">
              <a:xfrm>
                <a:off x="3190" y="295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" name="Rectangle 3557"/>
              <p:cNvSpPr>
                <a:spLocks noChangeArrowheads="1"/>
              </p:cNvSpPr>
              <p:nvPr/>
            </p:nvSpPr>
            <p:spPr bwMode="auto">
              <a:xfrm>
                <a:off x="3190" y="295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" name="Rectangle 3558"/>
              <p:cNvSpPr>
                <a:spLocks noChangeArrowheads="1"/>
              </p:cNvSpPr>
              <p:nvPr/>
            </p:nvSpPr>
            <p:spPr bwMode="auto">
              <a:xfrm>
                <a:off x="3190" y="295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" name="Rectangle 3559"/>
              <p:cNvSpPr>
                <a:spLocks noChangeArrowheads="1"/>
              </p:cNvSpPr>
              <p:nvPr/>
            </p:nvSpPr>
            <p:spPr bwMode="auto">
              <a:xfrm>
                <a:off x="3190" y="295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" name="Rectangle 3560"/>
              <p:cNvSpPr>
                <a:spLocks noChangeArrowheads="1"/>
              </p:cNvSpPr>
              <p:nvPr/>
            </p:nvSpPr>
            <p:spPr bwMode="auto">
              <a:xfrm>
                <a:off x="3190" y="295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" name="Rectangle 3561"/>
              <p:cNvSpPr>
                <a:spLocks noChangeArrowheads="1"/>
              </p:cNvSpPr>
              <p:nvPr/>
            </p:nvSpPr>
            <p:spPr bwMode="auto">
              <a:xfrm>
                <a:off x="3190" y="295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" name="Rectangle 3562"/>
              <p:cNvSpPr>
                <a:spLocks noChangeArrowheads="1"/>
              </p:cNvSpPr>
              <p:nvPr/>
            </p:nvSpPr>
            <p:spPr bwMode="auto">
              <a:xfrm>
                <a:off x="3190" y="295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" name="Rectangle 3563"/>
              <p:cNvSpPr>
                <a:spLocks noChangeArrowheads="1"/>
              </p:cNvSpPr>
              <p:nvPr/>
            </p:nvSpPr>
            <p:spPr bwMode="auto">
              <a:xfrm>
                <a:off x="3190" y="295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" name="Rectangle 3564"/>
              <p:cNvSpPr>
                <a:spLocks noChangeArrowheads="1"/>
              </p:cNvSpPr>
              <p:nvPr/>
            </p:nvSpPr>
            <p:spPr bwMode="auto">
              <a:xfrm>
                <a:off x="3190" y="295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" name="Rectangle 3565"/>
              <p:cNvSpPr>
                <a:spLocks noChangeArrowheads="1"/>
              </p:cNvSpPr>
              <p:nvPr/>
            </p:nvSpPr>
            <p:spPr bwMode="auto">
              <a:xfrm>
                <a:off x="3190" y="295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" name="Rectangle 3566"/>
              <p:cNvSpPr>
                <a:spLocks noChangeArrowheads="1"/>
              </p:cNvSpPr>
              <p:nvPr/>
            </p:nvSpPr>
            <p:spPr bwMode="auto">
              <a:xfrm>
                <a:off x="3190" y="295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" name="Rectangle 3567"/>
              <p:cNvSpPr>
                <a:spLocks noChangeArrowheads="1"/>
              </p:cNvSpPr>
              <p:nvPr/>
            </p:nvSpPr>
            <p:spPr bwMode="auto">
              <a:xfrm>
                <a:off x="3190" y="295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1" name="Rectangle 3568"/>
              <p:cNvSpPr>
                <a:spLocks noChangeArrowheads="1"/>
              </p:cNvSpPr>
              <p:nvPr/>
            </p:nvSpPr>
            <p:spPr bwMode="auto">
              <a:xfrm>
                <a:off x="3190" y="296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" name="Rectangle 3569"/>
              <p:cNvSpPr>
                <a:spLocks noChangeArrowheads="1"/>
              </p:cNvSpPr>
              <p:nvPr/>
            </p:nvSpPr>
            <p:spPr bwMode="auto">
              <a:xfrm>
                <a:off x="3190" y="296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" name="Rectangle 3570"/>
              <p:cNvSpPr>
                <a:spLocks noChangeArrowheads="1"/>
              </p:cNvSpPr>
              <p:nvPr/>
            </p:nvSpPr>
            <p:spPr bwMode="auto">
              <a:xfrm>
                <a:off x="3190" y="296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" name="Rectangle 3571"/>
              <p:cNvSpPr>
                <a:spLocks noChangeArrowheads="1"/>
              </p:cNvSpPr>
              <p:nvPr/>
            </p:nvSpPr>
            <p:spPr bwMode="auto">
              <a:xfrm>
                <a:off x="3190" y="296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" name="Rectangle 3572"/>
              <p:cNvSpPr>
                <a:spLocks noChangeArrowheads="1"/>
              </p:cNvSpPr>
              <p:nvPr/>
            </p:nvSpPr>
            <p:spPr bwMode="auto">
              <a:xfrm>
                <a:off x="3190" y="296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" name="Rectangle 3573"/>
              <p:cNvSpPr>
                <a:spLocks noChangeArrowheads="1"/>
              </p:cNvSpPr>
              <p:nvPr/>
            </p:nvSpPr>
            <p:spPr bwMode="auto">
              <a:xfrm>
                <a:off x="3190" y="296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" name="Rectangle 3574"/>
              <p:cNvSpPr>
                <a:spLocks noChangeArrowheads="1"/>
              </p:cNvSpPr>
              <p:nvPr/>
            </p:nvSpPr>
            <p:spPr bwMode="auto">
              <a:xfrm>
                <a:off x="3190" y="296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" name="Rectangle 3575"/>
              <p:cNvSpPr>
                <a:spLocks noChangeArrowheads="1"/>
              </p:cNvSpPr>
              <p:nvPr/>
            </p:nvSpPr>
            <p:spPr bwMode="auto">
              <a:xfrm>
                <a:off x="3190" y="296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" name="Rectangle 3576"/>
              <p:cNvSpPr>
                <a:spLocks noChangeArrowheads="1"/>
              </p:cNvSpPr>
              <p:nvPr/>
            </p:nvSpPr>
            <p:spPr bwMode="auto">
              <a:xfrm>
                <a:off x="3190" y="296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" name="Rectangle 3577"/>
              <p:cNvSpPr>
                <a:spLocks noChangeArrowheads="1"/>
              </p:cNvSpPr>
              <p:nvPr/>
            </p:nvSpPr>
            <p:spPr bwMode="auto">
              <a:xfrm>
                <a:off x="3190" y="296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" name="Rectangle 3578"/>
              <p:cNvSpPr>
                <a:spLocks noChangeArrowheads="1"/>
              </p:cNvSpPr>
              <p:nvPr/>
            </p:nvSpPr>
            <p:spPr bwMode="auto">
              <a:xfrm>
                <a:off x="3190" y="296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" name="Rectangle 3579"/>
              <p:cNvSpPr>
                <a:spLocks noChangeArrowheads="1"/>
              </p:cNvSpPr>
              <p:nvPr/>
            </p:nvSpPr>
            <p:spPr bwMode="auto">
              <a:xfrm>
                <a:off x="3190" y="296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" name="Rectangle 3580"/>
              <p:cNvSpPr>
                <a:spLocks noChangeArrowheads="1"/>
              </p:cNvSpPr>
              <p:nvPr/>
            </p:nvSpPr>
            <p:spPr bwMode="auto">
              <a:xfrm>
                <a:off x="3190" y="296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" name="Rectangle 3581"/>
              <p:cNvSpPr>
                <a:spLocks noChangeArrowheads="1"/>
              </p:cNvSpPr>
              <p:nvPr/>
            </p:nvSpPr>
            <p:spPr bwMode="auto">
              <a:xfrm>
                <a:off x="3190" y="296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" name="Rectangle 3582"/>
              <p:cNvSpPr>
                <a:spLocks noChangeArrowheads="1"/>
              </p:cNvSpPr>
              <p:nvPr/>
            </p:nvSpPr>
            <p:spPr bwMode="auto">
              <a:xfrm>
                <a:off x="3190" y="296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" name="Rectangle 3583"/>
              <p:cNvSpPr>
                <a:spLocks noChangeArrowheads="1"/>
              </p:cNvSpPr>
              <p:nvPr/>
            </p:nvSpPr>
            <p:spPr bwMode="auto">
              <a:xfrm>
                <a:off x="3190" y="296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" name="Oval 3584"/>
              <p:cNvSpPr>
                <a:spLocks noChangeArrowheads="1"/>
              </p:cNvSpPr>
              <p:nvPr/>
            </p:nvSpPr>
            <p:spPr bwMode="auto">
              <a:xfrm>
                <a:off x="3190" y="2951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" name="Rectangle 3585"/>
              <p:cNvSpPr>
                <a:spLocks noChangeArrowheads="1"/>
              </p:cNvSpPr>
              <p:nvPr/>
            </p:nvSpPr>
            <p:spPr bwMode="auto">
              <a:xfrm>
                <a:off x="3372" y="275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" name="Rectangle 3586"/>
              <p:cNvSpPr>
                <a:spLocks noChangeArrowheads="1"/>
              </p:cNvSpPr>
              <p:nvPr/>
            </p:nvSpPr>
            <p:spPr bwMode="auto">
              <a:xfrm>
                <a:off x="3372" y="275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" name="Rectangle 3587"/>
              <p:cNvSpPr>
                <a:spLocks noChangeArrowheads="1"/>
              </p:cNvSpPr>
              <p:nvPr/>
            </p:nvSpPr>
            <p:spPr bwMode="auto">
              <a:xfrm>
                <a:off x="3372" y="275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" name="Rectangle 3588"/>
              <p:cNvSpPr>
                <a:spLocks noChangeArrowheads="1"/>
              </p:cNvSpPr>
              <p:nvPr/>
            </p:nvSpPr>
            <p:spPr bwMode="auto">
              <a:xfrm>
                <a:off x="3372" y="275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" name="Rectangle 3589"/>
              <p:cNvSpPr>
                <a:spLocks noChangeArrowheads="1"/>
              </p:cNvSpPr>
              <p:nvPr/>
            </p:nvSpPr>
            <p:spPr bwMode="auto">
              <a:xfrm>
                <a:off x="3372" y="275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" name="Rectangle 3590"/>
              <p:cNvSpPr>
                <a:spLocks noChangeArrowheads="1"/>
              </p:cNvSpPr>
              <p:nvPr/>
            </p:nvSpPr>
            <p:spPr bwMode="auto">
              <a:xfrm>
                <a:off x="3372" y="275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" name="Rectangle 3591"/>
              <p:cNvSpPr>
                <a:spLocks noChangeArrowheads="1"/>
              </p:cNvSpPr>
              <p:nvPr/>
            </p:nvSpPr>
            <p:spPr bwMode="auto">
              <a:xfrm>
                <a:off x="3372" y="275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" name="Rectangle 3592"/>
              <p:cNvSpPr>
                <a:spLocks noChangeArrowheads="1"/>
              </p:cNvSpPr>
              <p:nvPr/>
            </p:nvSpPr>
            <p:spPr bwMode="auto">
              <a:xfrm>
                <a:off x="3372" y="275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" name="Rectangle 3593"/>
              <p:cNvSpPr>
                <a:spLocks noChangeArrowheads="1"/>
              </p:cNvSpPr>
              <p:nvPr/>
            </p:nvSpPr>
            <p:spPr bwMode="auto">
              <a:xfrm>
                <a:off x="3372" y="275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" name="Rectangle 3594"/>
              <p:cNvSpPr>
                <a:spLocks noChangeArrowheads="1"/>
              </p:cNvSpPr>
              <p:nvPr/>
            </p:nvSpPr>
            <p:spPr bwMode="auto">
              <a:xfrm>
                <a:off x="3372" y="275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" name="Rectangle 3595"/>
              <p:cNvSpPr>
                <a:spLocks noChangeArrowheads="1"/>
              </p:cNvSpPr>
              <p:nvPr/>
            </p:nvSpPr>
            <p:spPr bwMode="auto">
              <a:xfrm>
                <a:off x="3372" y="275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" name="Rectangle 3596"/>
              <p:cNvSpPr>
                <a:spLocks noChangeArrowheads="1"/>
              </p:cNvSpPr>
              <p:nvPr/>
            </p:nvSpPr>
            <p:spPr bwMode="auto">
              <a:xfrm>
                <a:off x="3372" y="275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" name="Rectangle 3597"/>
              <p:cNvSpPr>
                <a:spLocks noChangeArrowheads="1"/>
              </p:cNvSpPr>
              <p:nvPr/>
            </p:nvSpPr>
            <p:spPr bwMode="auto">
              <a:xfrm>
                <a:off x="3372" y="275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" name="Rectangle 3598"/>
              <p:cNvSpPr>
                <a:spLocks noChangeArrowheads="1"/>
              </p:cNvSpPr>
              <p:nvPr/>
            </p:nvSpPr>
            <p:spPr bwMode="auto">
              <a:xfrm>
                <a:off x="3372" y="275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" name="Rectangle 3599"/>
              <p:cNvSpPr>
                <a:spLocks noChangeArrowheads="1"/>
              </p:cNvSpPr>
              <p:nvPr/>
            </p:nvSpPr>
            <p:spPr bwMode="auto">
              <a:xfrm>
                <a:off x="3372" y="275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" name="Rectangle 3600"/>
              <p:cNvSpPr>
                <a:spLocks noChangeArrowheads="1"/>
              </p:cNvSpPr>
              <p:nvPr/>
            </p:nvSpPr>
            <p:spPr bwMode="auto">
              <a:xfrm>
                <a:off x="3372" y="275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" name="Rectangle 3601"/>
              <p:cNvSpPr>
                <a:spLocks noChangeArrowheads="1"/>
              </p:cNvSpPr>
              <p:nvPr/>
            </p:nvSpPr>
            <p:spPr bwMode="auto">
              <a:xfrm>
                <a:off x="3372" y="275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" name="Rectangle 3602"/>
              <p:cNvSpPr>
                <a:spLocks noChangeArrowheads="1"/>
              </p:cNvSpPr>
              <p:nvPr/>
            </p:nvSpPr>
            <p:spPr bwMode="auto">
              <a:xfrm>
                <a:off x="3372" y="275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" name="Rectangle 3603"/>
              <p:cNvSpPr>
                <a:spLocks noChangeArrowheads="1"/>
              </p:cNvSpPr>
              <p:nvPr/>
            </p:nvSpPr>
            <p:spPr bwMode="auto">
              <a:xfrm>
                <a:off x="3372" y="275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" name="Rectangle 3604"/>
              <p:cNvSpPr>
                <a:spLocks noChangeArrowheads="1"/>
              </p:cNvSpPr>
              <p:nvPr/>
            </p:nvSpPr>
            <p:spPr bwMode="auto">
              <a:xfrm>
                <a:off x="3372" y="275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" name="Rectangle 3605"/>
              <p:cNvSpPr>
                <a:spLocks noChangeArrowheads="1"/>
              </p:cNvSpPr>
              <p:nvPr/>
            </p:nvSpPr>
            <p:spPr bwMode="auto">
              <a:xfrm>
                <a:off x="3372" y="275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" name="Rectangle 3606"/>
              <p:cNvSpPr>
                <a:spLocks noChangeArrowheads="1"/>
              </p:cNvSpPr>
              <p:nvPr/>
            </p:nvSpPr>
            <p:spPr bwMode="auto">
              <a:xfrm>
                <a:off x="3372" y="275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" name="Rectangle 3607"/>
              <p:cNvSpPr>
                <a:spLocks noChangeArrowheads="1"/>
              </p:cNvSpPr>
              <p:nvPr/>
            </p:nvSpPr>
            <p:spPr bwMode="auto">
              <a:xfrm>
                <a:off x="3372" y="275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" name="Rectangle 3608"/>
              <p:cNvSpPr>
                <a:spLocks noChangeArrowheads="1"/>
              </p:cNvSpPr>
              <p:nvPr/>
            </p:nvSpPr>
            <p:spPr bwMode="auto">
              <a:xfrm>
                <a:off x="3372" y="275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2" name="Rectangle 3609"/>
              <p:cNvSpPr>
                <a:spLocks noChangeArrowheads="1"/>
              </p:cNvSpPr>
              <p:nvPr/>
            </p:nvSpPr>
            <p:spPr bwMode="auto">
              <a:xfrm>
                <a:off x="3372" y="276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3" name="Rectangle 3610"/>
              <p:cNvSpPr>
                <a:spLocks noChangeArrowheads="1"/>
              </p:cNvSpPr>
              <p:nvPr/>
            </p:nvSpPr>
            <p:spPr bwMode="auto">
              <a:xfrm>
                <a:off x="3372" y="276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4" name="Rectangle 3611"/>
              <p:cNvSpPr>
                <a:spLocks noChangeArrowheads="1"/>
              </p:cNvSpPr>
              <p:nvPr/>
            </p:nvSpPr>
            <p:spPr bwMode="auto">
              <a:xfrm>
                <a:off x="3372" y="276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5" name="Rectangle 3612"/>
              <p:cNvSpPr>
                <a:spLocks noChangeArrowheads="1"/>
              </p:cNvSpPr>
              <p:nvPr/>
            </p:nvSpPr>
            <p:spPr bwMode="auto">
              <a:xfrm>
                <a:off x="3372" y="276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6" name="Rectangle 3613"/>
              <p:cNvSpPr>
                <a:spLocks noChangeArrowheads="1"/>
              </p:cNvSpPr>
              <p:nvPr/>
            </p:nvSpPr>
            <p:spPr bwMode="auto">
              <a:xfrm>
                <a:off x="3372" y="276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7" name="Rectangle 3614"/>
              <p:cNvSpPr>
                <a:spLocks noChangeArrowheads="1"/>
              </p:cNvSpPr>
              <p:nvPr/>
            </p:nvSpPr>
            <p:spPr bwMode="auto">
              <a:xfrm>
                <a:off x="3372" y="276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8" name="Rectangle 3615"/>
              <p:cNvSpPr>
                <a:spLocks noChangeArrowheads="1"/>
              </p:cNvSpPr>
              <p:nvPr/>
            </p:nvSpPr>
            <p:spPr bwMode="auto">
              <a:xfrm>
                <a:off x="3372" y="276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9" name="Rectangle 3616"/>
              <p:cNvSpPr>
                <a:spLocks noChangeArrowheads="1"/>
              </p:cNvSpPr>
              <p:nvPr/>
            </p:nvSpPr>
            <p:spPr bwMode="auto">
              <a:xfrm>
                <a:off x="3372" y="276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0" name="Rectangle 3617"/>
              <p:cNvSpPr>
                <a:spLocks noChangeArrowheads="1"/>
              </p:cNvSpPr>
              <p:nvPr/>
            </p:nvSpPr>
            <p:spPr bwMode="auto">
              <a:xfrm>
                <a:off x="3372" y="276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1" name="Rectangle 3618"/>
              <p:cNvSpPr>
                <a:spLocks noChangeArrowheads="1"/>
              </p:cNvSpPr>
              <p:nvPr/>
            </p:nvSpPr>
            <p:spPr bwMode="auto">
              <a:xfrm>
                <a:off x="3372" y="276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2" name="Rectangle 3619"/>
              <p:cNvSpPr>
                <a:spLocks noChangeArrowheads="1"/>
              </p:cNvSpPr>
              <p:nvPr/>
            </p:nvSpPr>
            <p:spPr bwMode="auto">
              <a:xfrm>
                <a:off x="3372" y="276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3" name="Rectangle 3620"/>
              <p:cNvSpPr>
                <a:spLocks noChangeArrowheads="1"/>
              </p:cNvSpPr>
              <p:nvPr/>
            </p:nvSpPr>
            <p:spPr bwMode="auto">
              <a:xfrm>
                <a:off x="3372" y="276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4" name="Rectangle 3621"/>
              <p:cNvSpPr>
                <a:spLocks noChangeArrowheads="1"/>
              </p:cNvSpPr>
              <p:nvPr/>
            </p:nvSpPr>
            <p:spPr bwMode="auto">
              <a:xfrm>
                <a:off x="3372" y="276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7" name="Group 3823"/>
            <p:cNvGrpSpPr>
              <a:grpSpLocks/>
            </p:cNvGrpSpPr>
            <p:nvPr/>
          </p:nvGrpSpPr>
          <p:grpSpPr bwMode="auto">
            <a:xfrm>
              <a:off x="2603" y="2197"/>
              <a:ext cx="1208" cy="1014"/>
              <a:chOff x="2603" y="2197"/>
              <a:chExt cx="1208" cy="1014"/>
            </a:xfrm>
          </p:grpSpPr>
          <p:sp>
            <p:nvSpPr>
              <p:cNvPr id="1755" name="Rectangle 3623"/>
              <p:cNvSpPr>
                <a:spLocks noChangeArrowheads="1"/>
              </p:cNvSpPr>
              <p:nvPr/>
            </p:nvSpPr>
            <p:spPr bwMode="auto">
              <a:xfrm>
                <a:off x="3372" y="276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6" name="Rectangle 3624"/>
              <p:cNvSpPr>
                <a:spLocks noChangeArrowheads="1"/>
              </p:cNvSpPr>
              <p:nvPr/>
            </p:nvSpPr>
            <p:spPr bwMode="auto">
              <a:xfrm>
                <a:off x="3372" y="276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7" name="Rectangle 3625"/>
              <p:cNvSpPr>
                <a:spLocks noChangeArrowheads="1"/>
              </p:cNvSpPr>
              <p:nvPr/>
            </p:nvSpPr>
            <p:spPr bwMode="auto">
              <a:xfrm>
                <a:off x="3372" y="276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8" name="Oval 3626"/>
              <p:cNvSpPr>
                <a:spLocks noChangeArrowheads="1"/>
              </p:cNvSpPr>
              <p:nvPr/>
            </p:nvSpPr>
            <p:spPr bwMode="auto">
              <a:xfrm>
                <a:off x="3372" y="2751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9" name="Rectangle 3627"/>
              <p:cNvSpPr>
                <a:spLocks noChangeArrowheads="1"/>
              </p:cNvSpPr>
              <p:nvPr/>
            </p:nvSpPr>
            <p:spPr bwMode="auto">
              <a:xfrm>
                <a:off x="3532" y="251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0" name="Rectangle 3628"/>
              <p:cNvSpPr>
                <a:spLocks noChangeArrowheads="1"/>
              </p:cNvSpPr>
              <p:nvPr/>
            </p:nvSpPr>
            <p:spPr bwMode="auto">
              <a:xfrm>
                <a:off x="3532" y="2512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1" name="Rectangle 3629"/>
              <p:cNvSpPr>
                <a:spLocks noChangeArrowheads="1"/>
              </p:cNvSpPr>
              <p:nvPr/>
            </p:nvSpPr>
            <p:spPr bwMode="auto">
              <a:xfrm>
                <a:off x="3532" y="251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2" name="Rectangle 3630"/>
              <p:cNvSpPr>
                <a:spLocks noChangeArrowheads="1"/>
              </p:cNvSpPr>
              <p:nvPr/>
            </p:nvSpPr>
            <p:spPr bwMode="auto">
              <a:xfrm>
                <a:off x="3532" y="251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3" name="Rectangle 3631"/>
              <p:cNvSpPr>
                <a:spLocks noChangeArrowheads="1"/>
              </p:cNvSpPr>
              <p:nvPr/>
            </p:nvSpPr>
            <p:spPr bwMode="auto">
              <a:xfrm>
                <a:off x="3532" y="251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4" name="Rectangle 3632"/>
              <p:cNvSpPr>
                <a:spLocks noChangeArrowheads="1"/>
              </p:cNvSpPr>
              <p:nvPr/>
            </p:nvSpPr>
            <p:spPr bwMode="auto">
              <a:xfrm>
                <a:off x="3532" y="2514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5" name="Rectangle 3633"/>
              <p:cNvSpPr>
                <a:spLocks noChangeArrowheads="1"/>
              </p:cNvSpPr>
              <p:nvPr/>
            </p:nvSpPr>
            <p:spPr bwMode="auto">
              <a:xfrm>
                <a:off x="3532" y="251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6" name="Rectangle 3634"/>
              <p:cNvSpPr>
                <a:spLocks noChangeArrowheads="1"/>
              </p:cNvSpPr>
              <p:nvPr/>
            </p:nvSpPr>
            <p:spPr bwMode="auto">
              <a:xfrm>
                <a:off x="3532" y="2515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7" name="Rectangle 3635"/>
              <p:cNvSpPr>
                <a:spLocks noChangeArrowheads="1"/>
              </p:cNvSpPr>
              <p:nvPr/>
            </p:nvSpPr>
            <p:spPr bwMode="auto">
              <a:xfrm>
                <a:off x="3532" y="2515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8" name="Rectangle 3636"/>
              <p:cNvSpPr>
                <a:spLocks noChangeArrowheads="1"/>
              </p:cNvSpPr>
              <p:nvPr/>
            </p:nvSpPr>
            <p:spPr bwMode="auto">
              <a:xfrm>
                <a:off x="3532" y="251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9" name="Rectangle 3637"/>
              <p:cNvSpPr>
                <a:spLocks noChangeArrowheads="1"/>
              </p:cNvSpPr>
              <p:nvPr/>
            </p:nvSpPr>
            <p:spPr bwMode="auto">
              <a:xfrm>
                <a:off x="3532" y="2516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0" name="Rectangle 3638"/>
              <p:cNvSpPr>
                <a:spLocks noChangeArrowheads="1"/>
              </p:cNvSpPr>
              <p:nvPr/>
            </p:nvSpPr>
            <p:spPr bwMode="auto">
              <a:xfrm>
                <a:off x="3532" y="2516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1" name="Rectangle 3639"/>
              <p:cNvSpPr>
                <a:spLocks noChangeArrowheads="1"/>
              </p:cNvSpPr>
              <p:nvPr/>
            </p:nvSpPr>
            <p:spPr bwMode="auto">
              <a:xfrm>
                <a:off x="3532" y="251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2" name="Rectangle 3640"/>
              <p:cNvSpPr>
                <a:spLocks noChangeArrowheads="1"/>
              </p:cNvSpPr>
              <p:nvPr/>
            </p:nvSpPr>
            <p:spPr bwMode="auto">
              <a:xfrm>
                <a:off x="3532" y="2517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3" name="Rectangle 3641"/>
              <p:cNvSpPr>
                <a:spLocks noChangeArrowheads="1"/>
              </p:cNvSpPr>
              <p:nvPr/>
            </p:nvSpPr>
            <p:spPr bwMode="auto">
              <a:xfrm>
                <a:off x="3532" y="2517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4" name="Rectangle 3642"/>
              <p:cNvSpPr>
                <a:spLocks noChangeArrowheads="1"/>
              </p:cNvSpPr>
              <p:nvPr/>
            </p:nvSpPr>
            <p:spPr bwMode="auto">
              <a:xfrm>
                <a:off x="3532" y="251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5" name="Rectangle 3643"/>
              <p:cNvSpPr>
                <a:spLocks noChangeArrowheads="1"/>
              </p:cNvSpPr>
              <p:nvPr/>
            </p:nvSpPr>
            <p:spPr bwMode="auto">
              <a:xfrm>
                <a:off x="3532" y="2518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6" name="Rectangle 3644"/>
              <p:cNvSpPr>
                <a:spLocks noChangeArrowheads="1"/>
              </p:cNvSpPr>
              <p:nvPr/>
            </p:nvSpPr>
            <p:spPr bwMode="auto">
              <a:xfrm>
                <a:off x="3532" y="2518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7" name="Rectangle 3645"/>
              <p:cNvSpPr>
                <a:spLocks noChangeArrowheads="1"/>
              </p:cNvSpPr>
              <p:nvPr/>
            </p:nvSpPr>
            <p:spPr bwMode="auto">
              <a:xfrm>
                <a:off x="3532" y="251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8" name="Rectangle 3646"/>
              <p:cNvSpPr>
                <a:spLocks noChangeArrowheads="1"/>
              </p:cNvSpPr>
              <p:nvPr/>
            </p:nvSpPr>
            <p:spPr bwMode="auto">
              <a:xfrm>
                <a:off x="3532" y="2519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9" name="Rectangle 3647"/>
              <p:cNvSpPr>
                <a:spLocks noChangeArrowheads="1"/>
              </p:cNvSpPr>
              <p:nvPr/>
            </p:nvSpPr>
            <p:spPr bwMode="auto">
              <a:xfrm>
                <a:off x="3532" y="2519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0" name="Rectangle 3648"/>
              <p:cNvSpPr>
                <a:spLocks noChangeArrowheads="1"/>
              </p:cNvSpPr>
              <p:nvPr/>
            </p:nvSpPr>
            <p:spPr bwMode="auto">
              <a:xfrm>
                <a:off x="3532" y="251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1" name="Rectangle 3649"/>
              <p:cNvSpPr>
                <a:spLocks noChangeArrowheads="1"/>
              </p:cNvSpPr>
              <p:nvPr/>
            </p:nvSpPr>
            <p:spPr bwMode="auto">
              <a:xfrm>
                <a:off x="3532" y="2520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2" name="Rectangle 3650"/>
              <p:cNvSpPr>
                <a:spLocks noChangeArrowheads="1"/>
              </p:cNvSpPr>
              <p:nvPr/>
            </p:nvSpPr>
            <p:spPr bwMode="auto">
              <a:xfrm>
                <a:off x="3532" y="2520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3" name="Rectangle 3651"/>
              <p:cNvSpPr>
                <a:spLocks noChangeArrowheads="1"/>
              </p:cNvSpPr>
              <p:nvPr/>
            </p:nvSpPr>
            <p:spPr bwMode="auto">
              <a:xfrm>
                <a:off x="3532" y="252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4" name="Rectangle 3652"/>
              <p:cNvSpPr>
                <a:spLocks noChangeArrowheads="1"/>
              </p:cNvSpPr>
              <p:nvPr/>
            </p:nvSpPr>
            <p:spPr bwMode="auto">
              <a:xfrm>
                <a:off x="3532" y="2521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5" name="Rectangle 3653"/>
              <p:cNvSpPr>
                <a:spLocks noChangeArrowheads="1"/>
              </p:cNvSpPr>
              <p:nvPr/>
            </p:nvSpPr>
            <p:spPr bwMode="auto">
              <a:xfrm>
                <a:off x="3532" y="252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6" name="Rectangle 3654"/>
              <p:cNvSpPr>
                <a:spLocks noChangeArrowheads="1"/>
              </p:cNvSpPr>
              <p:nvPr/>
            </p:nvSpPr>
            <p:spPr bwMode="auto">
              <a:xfrm>
                <a:off x="3532" y="252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7" name="Rectangle 3655"/>
              <p:cNvSpPr>
                <a:spLocks noChangeArrowheads="1"/>
              </p:cNvSpPr>
              <p:nvPr/>
            </p:nvSpPr>
            <p:spPr bwMode="auto">
              <a:xfrm>
                <a:off x="3532" y="2522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8" name="Rectangle 3656"/>
              <p:cNvSpPr>
                <a:spLocks noChangeArrowheads="1"/>
              </p:cNvSpPr>
              <p:nvPr/>
            </p:nvSpPr>
            <p:spPr bwMode="auto">
              <a:xfrm>
                <a:off x="3532" y="252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9" name="Rectangle 3657"/>
              <p:cNvSpPr>
                <a:spLocks noChangeArrowheads="1"/>
              </p:cNvSpPr>
              <p:nvPr/>
            </p:nvSpPr>
            <p:spPr bwMode="auto">
              <a:xfrm>
                <a:off x="3532" y="252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0" name="Rectangle 3658"/>
              <p:cNvSpPr>
                <a:spLocks noChangeArrowheads="1"/>
              </p:cNvSpPr>
              <p:nvPr/>
            </p:nvSpPr>
            <p:spPr bwMode="auto">
              <a:xfrm>
                <a:off x="3532" y="2523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1" name="Rectangle 3659"/>
              <p:cNvSpPr>
                <a:spLocks noChangeArrowheads="1"/>
              </p:cNvSpPr>
              <p:nvPr/>
            </p:nvSpPr>
            <p:spPr bwMode="auto">
              <a:xfrm>
                <a:off x="3532" y="252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2" name="Rectangle 3660"/>
              <p:cNvSpPr>
                <a:spLocks noChangeArrowheads="1"/>
              </p:cNvSpPr>
              <p:nvPr/>
            </p:nvSpPr>
            <p:spPr bwMode="auto">
              <a:xfrm>
                <a:off x="3532" y="252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3" name="Rectangle 3661"/>
              <p:cNvSpPr>
                <a:spLocks noChangeArrowheads="1"/>
              </p:cNvSpPr>
              <p:nvPr/>
            </p:nvSpPr>
            <p:spPr bwMode="auto">
              <a:xfrm>
                <a:off x="3532" y="2524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4" name="Rectangle 3662"/>
              <p:cNvSpPr>
                <a:spLocks noChangeArrowheads="1"/>
              </p:cNvSpPr>
              <p:nvPr/>
            </p:nvSpPr>
            <p:spPr bwMode="auto">
              <a:xfrm>
                <a:off x="3532" y="252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5" name="Rectangle 3663"/>
              <p:cNvSpPr>
                <a:spLocks noChangeArrowheads="1"/>
              </p:cNvSpPr>
              <p:nvPr/>
            </p:nvSpPr>
            <p:spPr bwMode="auto">
              <a:xfrm>
                <a:off x="3532" y="2525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6" name="Rectangle 3664"/>
              <p:cNvSpPr>
                <a:spLocks noChangeArrowheads="1"/>
              </p:cNvSpPr>
              <p:nvPr/>
            </p:nvSpPr>
            <p:spPr bwMode="auto">
              <a:xfrm>
                <a:off x="3532" y="2525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7" name="Rectangle 3665"/>
              <p:cNvSpPr>
                <a:spLocks noChangeArrowheads="1"/>
              </p:cNvSpPr>
              <p:nvPr/>
            </p:nvSpPr>
            <p:spPr bwMode="auto">
              <a:xfrm>
                <a:off x="3532" y="252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8" name="Rectangle 3666"/>
              <p:cNvSpPr>
                <a:spLocks noChangeArrowheads="1"/>
              </p:cNvSpPr>
              <p:nvPr/>
            </p:nvSpPr>
            <p:spPr bwMode="auto">
              <a:xfrm>
                <a:off x="3532" y="2526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9" name="Oval 3667"/>
              <p:cNvSpPr>
                <a:spLocks noChangeArrowheads="1"/>
              </p:cNvSpPr>
              <p:nvPr/>
            </p:nvSpPr>
            <p:spPr bwMode="auto">
              <a:xfrm>
                <a:off x="3532" y="2511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0" name="Rectangle 3668"/>
              <p:cNvSpPr>
                <a:spLocks noChangeArrowheads="1"/>
              </p:cNvSpPr>
              <p:nvPr/>
            </p:nvSpPr>
            <p:spPr bwMode="auto">
              <a:xfrm>
                <a:off x="3649" y="2383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1" name="Rectangle 3669"/>
              <p:cNvSpPr>
                <a:spLocks noChangeArrowheads="1"/>
              </p:cNvSpPr>
              <p:nvPr/>
            </p:nvSpPr>
            <p:spPr bwMode="auto">
              <a:xfrm>
                <a:off x="3649" y="2384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2" name="Rectangle 3670"/>
              <p:cNvSpPr>
                <a:spLocks noChangeArrowheads="1"/>
              </p:cNvSpPr>
              <p:nvPr/>
            </p:nvSpPr>
            <p:spPr bwMode="auto">
              <a:xfrm>
                <a:off x="3649" y="238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3" name="Rectangle 3671"/>
              <p:cNvSpPr>
                <a:spLocks noChangeArrowheads="1"/>
              </p:cNvSpPr>
              <p:nvPr/>
            </p:nvSpPr>
            <p:spPr bwMode="auto">
              <a:xfrm>
                <a:off x="3649" y="2385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4" name="Rectangle 3672"/>
              <p:cNvSpPr>
                <a:spLocks noChangeArrowheads="1"/>
              </p:cNvSpPr>
              <p:nvPr/>
            </p:nvSpPr>
            <p:spPr bwMode="auto">
              <a:xfrm>
                <a:off x="3649" y="2386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5" name="Rectangle 3673"/>
              <p:cNvSpPr>
                <a:spLocks noChangeArrowheads="1"/>
              </p:cNvSpPr>
              <p:nvPr/>
            </p:nvSpPr>
            <p:spPr bwMode="auto">
              <a:xfrm>
                <a:off x="3649" y="2386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6" name="Rectangle 3674"/>
              <p:cNvSpPr>
                <a:spLocks noChangeArrowheads="1"/>
              </p:cNvSpPr>
              <p:nvPr/>
            </p:nvSpPr>
            <p:spPr bwMode="auto">
              <a:xfrm>
                <a:off x="3649" y="2386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7" name="Rectangle 3675"/>
              <p:cNvSpPr>
                <a:spLocks noChangeArrowheads="1"/>
              </p:cNvSpPr>
              <p:nvPr/>
            </p:nvSpPr>
            <p:spPr bwMode="auto">
              <a:xfrm>
                <a:off x="3649" y="2387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8" name="Rectangle 3676"/>
              <p:cNvSpPr>
                <a:spLocks noChangeArrowheads="1"/>
              </p:cNvSpPr>
              <p:nvPr/>
            </p:nvSpPr>
            <p:spPr bwMode="auto">
              <a:xfrm>
                <a:off x="3649" y="2387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9" name="Rectangle 3677"/>
              <p:cNvSpPr>
                <a:spLocks noChangeArrowheads="1"/>
              </p:cNvSpPr>
              <p:nvPr/>
            </p:nvSpPr>
            <p:spPr bwMode="auto">
              <a:xfrm>
                <a:off x="3649" y="238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0" name="Rectangle 3678"/>
              <p:cNvSpPr>
                <a:spLocks noChangeArrowheads="1"/>
              </p:cNvSpPr>
              <p:nvPr/>
            </p:nvSpPr>
            <p:spPr bwMode="auto">
              <a:xfrm>
                <a:off x="3649" y="2388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1" name="Rectangle 3679"/>
              <p:cNvSpPr>
                <a:spLocks noChangeArrowheads="1"/>
              </p:cNvSpPr>
              <p:nvPr/>
            </p:nvSpPr>
            <p:spPr bwMode="auto">
              <a:xfrm>
                <a:off x="3649" y="2388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2" name="Rectangle 3680"/>
              <p:cNvSpPr>
                <a:spLocks noChangeArrowheads="1"/>
              </p:cNvSpPr>
              <p:nvPr/>
            </p:nvSpPr>
            <p:spPr bwMode="auto">
              <a:xfrm>
                <a:off x="3649" y="238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3" name="Rectangle 3681"/>
              <p:cNvSpPr>
                <a:spLocks noChangeArrowheads="1"/>
              </p:cNvSpPr>
              <p:nvPr/>
            </p:nvSpPr>
            <p:spPr bwMode="auto">
              <a:xfrm>
                <a:off x="3649" y="2389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4" name="Rectangle 3682"/>
              <p:cNvSpPr>
                <a:spLocks noChangeArrowheads="1"/>
              </p:cNvSpPr>
              <p:nvPr/>
            </p:nvSpPr>
            <p:spPr bwMode="auto">
              <a:xfrm>
                <a:off x="3649" y="2389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5" name="Rectangle 3683"/>
              <p:cNvSpPr>
                <a:spLocks noChangeArrowheads="1"/>
              </p:cNvSpPr>
              <p:nvPr/>
            </p:nvSpPr>
            <p:spPr bwMode="auto">
              <a:xfrm>
                <a:off x="3649" y="238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6" name="Rectangle 3684"/>
              <p:cNvSpPr>
                <a:spLocks noChangeArrowheads="1"/>
              </p:cNvSpPr>
              <p:nvPr/>
            </p:nvSpPr>
            <p:spPr bwMode="auto">
              <a:xfrm>
                <a:off x="3649" y="2390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7" name="Rectangle 3685"/>
              <p:cNvSpPr>
                <a:spLocks noChangeArrowheads="1"/>
              </p:cNvSpPr>
              <p:nvPr/>
            </p:nvSpPr>
            <p:spPr bwMode="auto">
              <a:xfrm>
                <a:off x="3649" y="2390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8" name="Rectangle 3686"/>
              <p:cNvSpPr>
                <a:spLocks noChangeArrowheads="1"/>
              </p:cNvSpPr>
              <p:nvPr/>
            </p:nvSpPr>
            <p:spPr bwMode="auto">
              <a:xfrm>
                <a:off x="3649" y="239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9" name="Rectangle 3687"/>
              <p:cNvSpPr>
                <a:spLocks noChangeArrowheads="1"/>
              </p:cNvSpPr>
              <p:nvPr/>
            </p:nvSpPr>
            <p:spPr bwMode="auto">
              <a:xfrm>
                <a:off x="3649" y="2391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0" name="Rectangle 3688"/>
              <p:cNvSpPr>
                <a:spLocks noChangeArrowheads="1"/>
              </p:cNvSpPr>
              <p:nvPr/>
            </p:nvSpPr>
            <p:spPr bwMode="auto">
              <a:xfrm>
                <a:off x="3649" y="2391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1" name="Rectangle 3689"/>
              <p:cNvSpPr>
                <a:spLocks noChangeArrowheads="1"/>
              </p:cNvSpPr>
              <p:nvPr/>
            </p:nvSpPr>
            <p:spPr bwMode="auto">
              <a:xfrm>
                <a:off x="3649" y="239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2" name="Rectangle 3690"/>
              <p:cNvSpPr>
                <a:spLocks noChangeArrowheads="1"/>
              </p:cNvSpPr>
              <p:nvPr/>
            </p:nvSpPr>
            <p:spPr bwMode="auto">
              <a:xfrm>
                <a:off x="3649" y="2392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3" name="Rectangle 3691"/>
              <p:cNvSpPr>
                <a:spLocks noChangeArrowheads="1"/>
              </p:cNvSpPr>
              <p:nvPr/>
            </p:nvSpPr>
            <p:spPr bwMode="auto">
              <a:xfrm>
                <a:off x="3649" y="2392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4" name="Rectangle 3692"/>
              <p:cNvSpPr>
                <a:spLocks noChangeArrowheads="1"/>
              </p:cNvSpPr>
              <p:nvPr/>
            </p:nvSpPr>
            <p:spPr bwMode="auto">
              <a:xfrm>
                <a:off x="3649" y="239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5" name="Rectangle 3693"/>
              <p:cNvSpPr>
                <a:spLocks noChangeArrowheads="1"/>
              </p:cNvSpPr>
              <p:nvPr/>
            </p:nvSpPr>
            <p:spPr bwMode="auto">
              <a:xfrm>
                <a:off x="3649" y="2393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6" name="Rectangle 3694"/>
              <p:cNvSpPr>
                <a:spLocks noChangeArrowheads="1"/>
              </p:cNvSpPr>
              <p:nvPr/>
            </p:nvSpPr>
            <p:spPr bwMode="auto">
              <a:xfrm>
                <a:off x="3649" y="2393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7" name="Rectangle 3695"/>
              <p:cNvSpPr>
                <a:spLocks noChangeArrowheads="1"/>
              </p:cNvSpPr>
              <p:nvPr/>
            </p:nvSpPr>
            <p:spPr bwMode="auto">
              <a:xfrm>
                <a:off x="3649" y="239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8" name="Rectangle 3696"/>
              <p:cNvSpPr>
                <a:spLocks noChangeArrowheads="1"/>
              </p:cNvSpPr>
              <p:nvPr/>
            </p:nvSpPr>
            <p:spPr bwMode="auto">
              <a:xfrm>
                <a:off x="3649" y="2394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9" name="Rectangle 3697"/>
              <p:cNvSpPr>
                <a:spLocks noChangeArrowheads="1"/>
              </p:cNvSpPr>
              <p:nvPr/>
            </p:nvSpPr>
            <p:spPr bwMode="auto">
              <a:xfrm>
                <a:off x="3649" y="2394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0" name="Rectangle 3698"/>
              <p:cNvSpPr>
                <a:spLocks noChangeArrowheads="1"/>
              </p:cNvSpPr>
              <p:nvPr/>
            </p:nvSpPr>
            <p:spPr bwMode="auto">
              <a:xfrm>
                <a:off x="3649" y="239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1" name="Rectangle 3699"/>
              <p:cNvSpPr>
                <a:spLocks noChangeArrowheads="1"/>
              </p:cNvSpPr>
              <p:nvPr/>
            </p:nvSpPr>
            <p:spPr bwMode="auto">
              <a:xfrm>
                <a:off x="3649" y="2395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2" name="Rectangle 3700"/>
              <p:cNvSpPr>
                <a:spLocks noChangeArrowheads="1"/>
              </p:cNvSpPr>
              <p:nvPr/>
            </p:nvSpPr>
            <p:spPr bwMode="auto">
              <a:xfrm>
                <a:off x="3649" y="2395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3" name="Rectangle 3701"/>
              <p:cNvSpPr>
                <a:spLocks noChangeArrowheads="1"/>
              </p:cNvSpPr>
              <p:nvPr/>
            </p:nvSpPr>
            <p:spPr bwMode="auto">
              <a:xfrm>
                <a:off x="3649" y="239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4" name="Rectangle 3702"/>
              <p:cNvSpPr>
                <a:spLocks noChangeArrowheads="1"/>
              </p:cNvSpPr>
              <p:nvPr/>
            </p:nvSpPr>
            <p:spPr bwMode="auto">
              <a:xfrm>
                <a:off x="3649" y="2396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5" name="Rectangle 3703"/>
              <p:cNvSpPr>
                <a:spLocks noChangeArrowheads="1"/>
              </p:cNvSpPr>
              <p:nvPr/>
            </p:nvSpPr>
            <p:spPr bwMode="auto">
              <a:xfrm>
                <a:off x="3649" y="2396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6" name="Rectangle 3704"/>
              <p:cNvSpPr>
                <a:spLocks noChangeArrowheads="1"/>
              </p:cNvSpPr>
              <p:nvPr/>
            </p:nvSpPr>
            <p:spPr bwMode="auto">
              <a:xfrm>
                <a:off x="3649" y="2397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7" name="Rectangle 3705"/>
              <p:cNvSpPr>
                <a:spLocks noChangeArrowheads="1"/>
              </p:cNvSpPr>
              <p:nvPr/>
            </p:nvSpPr>
            <p:spPr bwMode="auto">
              <a:xfrm>
                <a:off x="3649" y="2397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8" name="Rectangle 3706"/>
              <p:cNvSpPr>
                <a:spLocks noChangeArrowheads="1"/>
              </p:cNvSpPr>
              <p:nvPr/>
            </p:nvSpPr>
            <p:spPr bwMode="auto">
              <a:xfrm>
                <a:off x="3649" y="239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9" name="Rectangle 3707"/>
              <p:cNvSpPr>
                <a:spLocks noChangeArrowheads="1"/>
              </p:cNvSpPr>
              <p:nvPr/>
            </p:nvSpPr>
            <p:spPr bwMode="auto">
              <a:xfrm>
                <a:off x="3649" y="2398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0" name="Freeform 3708"/>
              <p:cNvSpPr>
                <a:spLocks/>
              </p:cNvSpPr>
              <p:nvPr/>
            </p:nvSpPr>
            <p:spPr bwMode="auto">
              <a:xfrm>
                <a:off x="3650" y="2383"/>
                <a:ext cx="14" cy="1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15 h 15"/>
                  <a:gd name="T4" fmla="*/ 0 w 14"/>
                  <a:gd name="T5" fmla="*/ 7 h 15"/>
                  <a:gd name="T6" fmla="*/ 7 w 14"/>
                  <a:gd name="T7" fmla="*/ 0 h 15"/>
                  <a:gd name="T8" fmla="*/ 14 w 1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4"/>
                      <a:pt x="14" y="7"/>
                    </a:cubicBezTo>
                  </a:path>
                </a:pathLst>
              </a:cu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1" name="Rectangle 3709"/>
              <p:cNvSpPr>
                <a:spLocks noChangeArrowheads="1"/>
              </p:cNvSpPr>
              <p:nvPr/>
            </p:nvSpPr>
            <p:spPr bwMode="auto">
              <a:xfrm>
                <a:off x="3796" y="219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2" name="Rectangle 3710"/>
              <p:cNvSpPr>
                <a:spLocks noChangeArrowheads="1"/>
              </p:cNvSpPr>
              <p:nvPr/>
            </p:nvSpPr>
            <p:spPr bwMode="auto">
              <a:xfrm>
                <a:off x="3796" y="219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3" name="Rectangle 3711"/>
              <p:cNvSpPr>
                <a:spLocks noChangeArrowheads="1"/>
              </p:cNvSpPr>
              <p:nvPr/>
            </p:nvSpPr>
            <p:spPr bwMode="auto">
              <a:xfrm>
                <a:off x="3796" y="219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4" name="Rectangle 3712"/>
              <p:cNvSpPr>
                <a:spLocks noChangeArrowheads="1"/>
              </p:cNvSpPr>
              <p:nvPr/>
            </p:nvSpPr>
            <p:spPr bwMode="auto">
              <a:xfrm>
                <a:off x="3796" y="219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5" name="Rectangle 3713"/>
              <p:cNvSpPr>
                <a:spLocks noChangeArrowheads="1"/>
              </p:cNvSpPr>
              <p:nvPr/>
            </p:nvSpPr>
            <p:spPr bwMode="auto">
              <a:xfrm>
                <a:off x="3796" y="219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6" name="Rectangle 3714"/>
              <p:cNvSpPr>
                <a:spLocks noChangeArrowheads="1"/>
              </p:cNvSpPr>
              <p:nvPr/>
            </p:nvSpPr>
            <p:spPr bwMode="auto">
              <a:xfrm>
                <a:off x="3796" y="220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7" name="Rectangle 3715"/>
              <p:cNvSpPr>
                <a:spLocks noChangeArrowheads="1"/>
              </p:cNvSpPr>
              <p:nvPr/>
            </p:nvSpPr>
            <p:spPr bwMode="auto">
              <a:xfrm>
                <a:off x="3796" y="220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8" name="Rectangle 3716"/>
              <p:cNvSpPr>
                <a:spLocks noChangeArrowheads="1"/>
              </p:cNvSpPr>
              <p:nvPr/>
            </p:nvSpPr>
            <p:spPr bwMode="auto">
              <a:xfrm>
                <a:off x="3796" y="220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9" name="Rectangle 3717"/>
              <p:cNvSpPr>
                <a:spLocks noChangeArrowheads="1"/>
              </p:cNvSpPr>
              <p:nvPr/>
            </p:nvSpPr>
            <p:spPr bwMode="auto">
              <a:xfrm>
                <a:off x="3796" y="220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0" name="Rectangle 3718"/>
              <p:cNvSpPr>
                <a:spLocks noChangeArrowheads="1"/>
              </p:cNvSpPr>
              <p:nvPr/>
            </p:nvSpPr>
            <p:spPr bwMode="auto">
              <a:xfrm>
                <a:off x="3796" y="220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1" name="Rectangle 3719"/>
              <p:cNvSpPr>
                <a:spLocks noChangeArrowheads="1"/>
              </p:cNvSpPr>
              <p:nvPr/>
            </p:nvSpPr>
            <p:spPr bwMode="auto">
              <a:xfrm>
                <a:off x="3796" y="2201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2" name="Rectangle 3720"/>
              <p:cNvSpPr>
                <a:spLocks noChangeArrowheads="1"/>
              </p:cNvSpPr>
              <p:nvPr/>
            </p:nvSpPr>
            <p:spPr bwMode="auto">
              <a:xfrm>
                <a:off x="3796" y="220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3" name="Rectangle 3721"/>
              <p:cNvSpPr>
                <a:spLocks noChangeArrowheads="1"/>
              </p:cNvSpPr>
              <p:nvPr/>
            </p:nvSpPr>
            <p:spPr bwMode="auto">
              <a:xfrm>
                <a:off x="3796" y="220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4" name="Rectangle 3722"/>
              <p:cNvSpPr>
                <a:spLocks noChangeArrowheads="1"/>
              </p:cNvSpPr>
              <p:nvPr/>
            </p:nvSpPr>
            <p:spPr bwMode="auto">
              <a:xfrm>
                <a:off x="3796" y="2202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5" name="Rectangle 3723"/>
              <p:cNvSpPr>
                <a:spLocks noChangeArrowheads="1"/>
              </p:cNvSpPr>
              <p:nvPr/>
            </p:nvSpPr>
            <p:spPr bwMode="auto">
              <a:xfrm>
                <a:off x="3796" y="220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6" name="Rectangle 3724"/>
              <p:cNvSpPr>
                <a:spLocks noChangeArrowheads="1"/>
              </p:cNvSpPr>
              <p:nvPr/>
            </p:nvSpPr>
            <p:spPr bwMode="auto">
              <a:xfrm>
                <a:off x="3796" y="220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7" name="Rectangle 3725"/>
              <p:cNvSpPr>
                <a:spLocks noChangeArrowheads="1"/>
              </p:cNvSpPr>
              <p:nvPr/>
            </p:nvSpPr>
            <p:spPr bwMode="auto">
              <a:xfrm>
                <a:off x="3796" y="220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8" name="Rectangle 3726"/>
              <p:cNvSpPr>
                <a:spLocks noChangeArrowheads="1"/>
              </p:cNvSpPr>
              <p:nvPr/>
            </p:nvSpPr>
            <p:spPr bwMode="auto">
              <a:xfrm>
                <a:off x="3796" y="220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9" name="Rectangle 3727"/>
              <p:cNvSpPr>
                <a:spLocks noChangeArrowheads="1"/>
              </p:cNvSpPr>
              <p:nvPr/>
            </p:nvSpPr>
            <p:spPr bwMode="auto">
              <a:xfrm>
                <a:off x="3796" y="220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0" name="Rectangle 3728"/>
              <p:cNvSpPr>
                <a:spLocks noChangeArrowheads="1"/>
              </p:cNvSpPr>
              <p:nvPr/>
            </p:nvSpPr>
            <p:spPr bwMode="auto">
              <a:xfrm>
                <a:off x="3796" y="220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1" name="Rectangle 3729"/>
              <p:cNvSpPr>
                <a:spLocks noChangeArrowheads="1"/>
              </p:cNvSpPr>
              <p:nvPr/>
            </p:nvSpPr>
            <p:spPr bwMode="auto">
              <a:xfrm>
                <a:off x="3796" y="220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2" name="Rectangle 3730"/>
              <p:cNvSpPr>
                <a:spLocks noChangeArrowheads="1"/>
              </p:cNvSpPr>
              <p:nvPr/>
            </p:nvSpPr>
            <p:spPr bwMode="auto">
              <a:xfrm>
                <a:off x="3796" y="220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3" name="Rectangle 3731"/>
              <p:cNvSpPr>
                <a:spLocks noChangeArrowheads="1"/>
              </p:cNvSpPr>
              <p:nvPr/>
            </p:nvSpPr>
            <p:spPr bwMode="auto">
              <a:xfrm>
                <a:off x="3796" y="220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4" name="Rectangle 3732"/>
              <p:cNvSpPr>
                <a:spLocks noChangeArrowheads="1"/>
              </p:cNvSpPr>
              <p:nvPr/>
            </p:nvSpPr>
            <p:spPr bwMode="auto">
              <a:xfrm>
                <a:off x="3796" y="220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5" name="Rectangle 3733"/>
              <p:cNvSpPr>
                <a:spLocks noChangeArrowheads="1"/>
              </p:cNvSpPr>
              <p:nvPr/>
            </p:nvSpPr>
            <p:spPr bwMode="auto">
              <a:xfrm>
                <a:off x="3796" y="220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6" name="Rectangle 3734"/>
              <p:cNvSpPr>
                <a:spLocks noChangeArrowheads="1"/>
              </p:cNvSpPr>
              <p:nvPr/>
            </p:nvSpPr>
            <p:spPr bwMode="auto">
              <a:xfrm>
                <a:off x="3796" y="220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7" name="Rectangle 3735"/>
              <p:cNvSpPr>
                <a:spLocks noChangeArrowheads="1"/>
              </p:cNvSpPr>
              <p:nvPr/>
            </p:nvSpPr>
            <p:spPr bwMode="auto">
              <a:xfrm>
                <a:off x="3796" y="220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8" name="Rectangle 3736"/>
              <p:cNvSpPr>
                <a:spLocks noChangeArrowheads="1"/>
              </p:cNvSpPr>
              <p:nvPr/>
            </p:nvSpPr>
            <p:spPr bwMode="auto">
              <a:xfrm>
                <a:off x="3796" y="220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9" name="Rectangle 3737"/>
              <p:cNvSpPr>
                <a:spLocks noChangeArrowheads="1"/>
              </p:cNvSpPr>
              <p:nvPr/>
            </p:nvSpPr>
            <p:spPr bwMode="auto">
              <a:xfrm>
                <a:off x="3796" y="220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0" name="Rectangle 3738"/>
              <p:cNvSpPr>
                <a:spLocks noChangeArrowheads="1"/>
              </p:cNvSpPr>
              <p:nvPr/>
            </p:nvSpPr>
            <p:spPr bwMode="auto">
              <a:xfrm>
                <a:off x="3796" y="220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1" name="Rectangle 3739"/>
              <p:cNvSpPr>
                <a:spLocks noChangeArrowheads="1"/>
              </p:cNvSpPr>
              <p:nvPr/>
            </p:nvSpPr>
            <p:spPr bwMode="auto">
              <a:xfrm>
                <a:off x="3796" y="220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2" name="Rectangle 3740"/>
              <p:cNvSpPr>
                <a:spLocks noChangeArrowheads="1"/>
              </p:cNvSpPr>
              <p:nvPr/>
            </p:nvSpPr>
            <p:spPr bwMode="auto">
              <a:xfrm>
                <a:off x="3796" y="220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3" name="Rectangle 3741"/>
              <p:cNvSpPr>
                <a:spLocks noChangeArrowheads="1"/>
              </p:cNvSpPr>
              <p:nvPr/>
            </p:nvSpPr>
            <p:spPr bwMode="auto">
              <a:xfrm>
                <a:off x="3796" y="220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4" name="Rectangle 3742"/>
              <p:cNvSpPr>
                <a:spLocks noChangeArrowheads="1"/>
              </p:cNvSpPr>
              <p:nvPr/>
            </p:nvSpPr>
            <p:spPr bwMode="auto">
              <a:xfrm>
                <a:off x="3796" y="220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5" name="Rectangle 3743"/>
              <p:cNvSpPr>
                <a:spLocks noChangeArrowheads="1"/>
              </p:cNvSpPr>
              <p:nvPr/>
            </p:nvSpPr>
            <p:spPr bwMode="auto">
              <a:xfrm>
                <a:off x="3796" y="221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6" name="Rectangle 3744"/>
              <p:cNvSpPr>
                <a:spLocks noChangeArrowheads="1"/>
              </p:cNvSpPr>
              <p:nvPr/>
            </p:nvSpPr>
            <p:spPr bwMode="auto">
              <a:xfrm>
                <a:off x="3796" y="221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7" name="Rectangle 3745"/>
              <p:cNvSpPr>
                <a:spLocks noChangeArrowheads="1"/>
              </p:cNvSpPr>
              <p:nvPr/>
            </p:nvSpPr>
            <p:spPr bwMode="auto">
              <a:xfrm>
                <a:off x="3796" y="221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8" name="Rectangle 3746"/>
              <p:cNvSpPr>
                <a:spLocks noChangeArrowheads="1"/>
              </p:cNvSpPr>
              <p:nvPr/>
            </p:nvSpPr>
            <p:spPr bwMode="auto">
              <a:xfrm>
                <a:off x="3796" y="221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9" name="Rectangle 3747"/>
              <p:cNvSpPr>
                <a:spLocks noChangeArrowheads="1"/>
              </p:cNvSpPr>
              <p:nvPr/>
            </p:nvSpPr>
            <p:spPr bwMode="auto">
              <a:xfrm>
                <a:off x="3796" y="221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0" name="Rectangle 3748"/>
              <p:cNvSpPr>
                <a:spLocks noChangeArrowheads="1"/>
              </p:cNvSpPr>
              <p:nvPr/>
            </p:nvSpPr>
            <p:spPr bwMode="auto">
              <a:xfrm>
                <a:off x="3796" y="221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1" name="Oval 3749"/>
              <p:cNvSpPr>
                <a:spLocks noChangeArrowheads="1"/>
              </p:cNvSpPr>
              <p:nvPr/>
            </p:nvSpPr>
            <p:spPr bwMode="auto">
              <a:xfrm>
                <a:off x="3797" y="2197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2" name="Rectangle 3750"/>
              <p:cNvSpPr>
                <a:spLocks noChangeArrowheads="1"/>
              </p:cNvSpPr>
              <p:nvPr/>
            </p:nvSpPr>
            <p:spPr bwMode="auto">
              <a:xfrm>
                <a:off x="2603" y="3196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3" name="Rectangle 3751"/>
              <p:cNvSpPr>
                <a:spLocks noChangeArrowheads="1"/>
              </p:cNvSpPr>
              <p:nvPr/>
            </p:nvSpPr>
            <p:spPr bwMode="auto">
              <a:xfrm>
                <a:off x="2603" y="3196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4" name="Rectangle 3752"/>
              <p:cNvSpPr>
                <a:spLocks noChangeArrowheads="1"/>
              </p:cNvSpPr>
              <p:nvPr/>
            </p:nvSpPr>
            <p:spPr bwMode="auto">
              <a:xfrm>
                <a:off x="2603" y="3197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5" name="Rectangle 3753"/>
              <p:cNvSpPr>
                <a:spLocks noChangeArrowheads="1"/>
              </p:cNvSpPr>
              <p:nvPr/>
            </p:nvSpPr>
            <p:spPr bwMode="auto">
              <a:xfrm>
                <a:off x="2603" y="3198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6" name="Rectangle 3754"/>
              <p:cNvSpPr>
                <a:spLocks noChangeArrowheads="1"/>
              </p:cNvSpPr>
              <p:nvPr/>
            </p:nvSpPr>
            <p:spPr bwMode="auto">
              <a:xfrm>
                <a:off x="2603" y="3198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7" name="Rectangle 3755"/>
              <p:cNvSpPr>
                <a:spLocks noChangeArrowheads="1"/>
              </p:cNvSpPr>
              <p:nvPr/>
            </p:nvSpPr>
            <p:spPr bwMode="auto">
              <a:xfrm>
                <a:off x="2603" y="3199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8" name="Rectangle 3756"/>
              <p:cNvSpPr>
                <a:spLocks noChangeArrowheads="1"/>
              </p:cNvSpPr>
              <p:nvPr/>
            </p:nvSpPr>
            <p:spPr bwMode="auto">
              <a:xfrm>
                <a:off x="2603" y="3199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9" name="Rectangle 3757"/>
              <p:cNvSpPr>
                <a:spLocks noChangeArrowheads="1"/>
              </p:cNvSpPr>
              <p:nvPr/>
            </p:nvSpPr>
            <p:spPr bwMode="auto">
              <a:xfrm>
                <a:off x="2603" y="3199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0" name="Rectangle 3758"/>
              <p:cNvSpPr>
                <a:spLocks noChangeArrowheads="1"/>
              </p:cNvSpPr>
              <p:nvPr/>
            </p:nvSpPr>
            <p:spPr bwMode="auto">
              <a:xfrm>
                <a:off x="2603" y="3200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1" name="Rectangle 3759"/>
              <p:cNvSpPr>
                <a:spLocks noChangeArrowheads="1"/>
              </p:cNvSpPr>
              <p:nvPr/>
            </p:nvSpPr>
            <p:spPr bwMode="auto">
              <a:xfrm>
                <a:off x="2603" y="3200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2" name="Rectangle 3760"/>
              <p:cNvSpPr>
                <a:spLocks noChangeArrowheads="1"/>
              </p:cNvSpPr>
              <p:nvPr/>
            </p:nvSpPr>
            <p:spPr bwMode="auto">
              <a:xfrm>
                <a:off x="2603" y="3200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3" name="Rectangle 3761"/>
              <p:cNvSpPr>
                <a:spLocks noChangeArrowheads="1"/>
              </p:cNvSpPr>
              <p:nvPr/>
            </p:nvSpPr>
            <p:spPr bwMode="auto">
              <a:xfrm>
                <a:off x="2603" y="3201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4" name="Rectangle 3762"/>
              <p:cNvSpPr>
                <a:spLocks noChangeArrowheads="1"/>
              </p:cNvSpPr>
              <p:nvPr/>
            </p:nvSpPr>
            <p:spPr bwMode="auto">
              <a:xfrm>
                <a:off x="2603" y="3201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5" name="Rectangle 3763"/>
              <p:cNvSpPr>
                <a:spLocks noChangeArrowheads="1"/>
              </p:cNvSpPr>
              <p:nvPr/>
            </p:nvSpPr>
            <p:spPr bwMode="auto">
              <a:xfrm>
                <a:off x="2603" y="3201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6" name="Rectangle 3764"/>
              <p:cNvSpPr>
                <a:spLocks noChangeArrowheads="1"/>
              </p:cNvSpPr>
              <p:nvPr/>
            </p:nvSpPr>
            <p:spPr bwMode="auto">
              <a:xfrm>
                <a:off x="2603" y="3202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7" name="Rectangle 3765"/>
              <p:cNvSpPr>
                <a:spLocks noChangeArrowheads="1"/>
              </p:cNvSpPr>
              <p:nvPr/>
            </p:nvSpPr>
            <p:spPr bwMode="auto">
              <a:xfrm>
                <a:off x="2603" y="3202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8" name="Rectangle 3766"/>
              <p:cNvSpPr>
                <a:spLocks noChangeArrowheads="1"/>
              </p:cNvSpPr>
              <p:nvPr/>
            </p:nvSpPr>
            <p:spPr bwMode="auto">
              <a:xfrm>
                <a:off x="2603" y="3202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9" name="Rectangle 3767"/>
              <p:cNvSpPr>
                <a:spLocks noChangeArrowheads="1"/>
              </p:cNvSpPr>
              <p:nvPr/>
            </p:nvSpPr>
            <p:spPr bwMode="auto">
              <a:xfrm>
                <a:off x="2603" y="3203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0" name="Rectangle 3768"/>
              <p:cNvSpPr>
                <a:spLocks noChangeArrowheads="1"/>
              </p:cNvSpPr>
              <p:nvPr/>
            </p:nvSpPr>
            <p:spPr bwMode="auto">
              <a:xfrm>
                <a:off x="2603" y="3203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1" name="Rectangle 3769"/>
              <p:cNvSpPr>
                <a:spLocks noChangeArrowheads="1"/>
              </p:cNvSpPr>
              <p:nvPr/>
            </p:nvSpPr>
            <p:spPr bwMode="auto">
              <a:xfrm>
                <a:off x="2603" y="3203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2" name="Rectangle 3770"/>
              <p:cNvSpPr>
                <a:spLocks noChangeArrowheads="1"/>
              </p:cNvSpPr>
              <p:nvPr/>
            </p:nvSpPr>
            <p:spPr bwMode="auto">
              <a:xfrm>
                <a:off x="2603" y="3204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3" name="Rectangle 3771"/>
              <p:cNvSpPr>
                <a:spLocks noChangeArrowheads="1"/>
              </p:cNvSpPr>
              <p:nvPr/>
            </p:nvSpPr>
            <p:spPr bwMode="auto">
              <a:xfrm>
                <a:off x="2603" y="3204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4" name="Rectangle 3772"/>
              <p:cNvSpPr>
                <a:spLocks noChangeArrowheads="1"/>
              </p:cNvSpPr>
              <p:nvPr/>
            </p:nvSpPr>
            <p:spPr bwMode="auto">
              <a:xfrm>
                <a:off x="2603" y="3204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5" name="Rectangle 3773"/>
              <p:cNvSpPr>
                <a:spLocks noChangeArrowheads="1"/>
              </p:cNvSpPr>
              <p:nvPr/>
            </p:nvSpPr>
            <p:spPr bwMode="auto">
              <a:xfrm>
                <a:off x="2603" y="3205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6" name="Rectangle 3774"/>
              <p:cNvSpPr>
                <a:spLocks noChangeArrowheads="1"/>
              </p:cNvSpPr>
              <p:nvPr/>
            </p:nvSpPr>
            <p:spPr bwMode="auto">
              <a:xfrm>
                <a:off x="2603" y="3205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7" name="Rectangle 3775"/>
              <p:cNvSpPr>
                <a:spLocks noChangeArrowheads="1"/>
              </p:cNvSpPr>
              <p:nvPr/>
            </p:nvSpPr>
            <p:spPr bwMode="auto">
              <a:xfrm>
                <a:off x="2603" y="3205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8" name="Rectangle 3776"/>
              <p:cNvSpPr>
                <a:spLocks noChangeArrowheads="1"/>
              </p:cNvSpPr>
              <p:nvPr/>
            </p:nvSpPr>
            <p:spPr bwMode="auto">
              <a:xfrm>
                <a:off x="2603" y="3206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9" name="Rectangle 3777"/>
              <p:cNvSpPr>
                <a:spLocks noChangeArrowheads="1"/>
              </p:cNvSpPr>
              <p:nvPr/>
            </p:nvSpPr>
            <p:spPr bwMode="auto">
              <a:xfrm>
                <a:off x="2603" y="3206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0" name="Rectangle 3778"/>
              <p:cNvSpPr>
                <a:spLocks noChangeArrowheads="1"/>
              </p:cNvSpPr>
              <p:nvPr/>
            </p:nvSpPr>
            <p:spPr bwMode="auto">
              <a:xfrm>
                <a:off x="2603" y="3206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1" name="Rectangle 3779"/>
              <p:cNvSpPr>
                <a:spLocks noChangeArrowheads="1"/>
              </p:cNvSpPr>
              <p:nvPr/>
            </p:nvSpPr>
            <p:spPr bwMode="auto">
              <a:xfrm>
                <a:off x="2603" y="3207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2" name="Rectangle 3780"/>
              <p:cNvSpPr>
                <a:spLocks noChangeArrowheads="1"/>
              </p:cNvSpPr>
              <p:nvPr/>
            </p:nvSpPr>
            <p:spPr bwMode="auto">
              <a:xfrm>
                <a:off x="2603" y="3207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3" name="Rectangle 3781"/>
              <p:cNvSpPr>
                <a:spLocks noChangeArrowheads="1"/>
              </p:cNvSpPr>
              <p:nvPr/>
            </p:nvSpPr>
            <p:spPr bwMode="auto">
              <a:xfrm>
                <a:off x="2603" y="3207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4" name="Rectangle 3782"/>
              <p:cNvSpPr>
                <a:spLocks noChangeArrowheads="1"/>
              </p:cNvSpPr>
              <p:nvPr/>
            </p:nvSpPr>
            <p:spPr bwMode="auto">
              <a:xfrm>
                <a:off x="2603" y="3208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5" name="Rectangle 3783"/>
              <p:cNvSpPr>
                <a:spLocks noChangeArrowheads="1"/>
              </p:cNvSpPr>
              <p:nvPr/>
            </p:nvSpPr>
            <p:spPr bwMode="auto">
              <a:xfrm>
                <a:off x="2603" y="3208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6" name="Rectangle 3784"/>
              <p:cNvSpPr>
                <a:spLocks noChangeArrowheads="1"/>
              </p:cNvSpPr>
              <p:nvPr/>
            </p:nvSpPr>
            <p:spPr bwMode="auto">
              <a:xfrm>
                <a:off x="2603" y="3208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7" name="Rectangle 3785"/>
              <p:cNvSpPr>
                <a:spLocks noChangeArrowheads="1"/>
              </p:cNvSpPr>
              <p:nvPr/>
            </p:nvSpPr>
            <p:spPr bwMode="auto">
              <a:xfrm>
                <a:off x="2603" y="3209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8" name="Rectangle 3786"/>
              <p:cNvSpPr>
                <a:spLocks noChangeArrowheads="1"/>
              </p:cNvSpPr>
              <p:nvPr/>
            </p:nvSpPr>
            <p:spPr bwMode="auto">
              <a:xfrm>
                <a:off x="2603" y="3209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9" name="Rectangle 3787"/>
              <p:cNvSpPr>
                <a:spLocks noChangeArrowheads="1"/>
              </p:cNvSpPr>
              <p:nvPr/>
            </p:nvSpPr>
            <p:spPr bwMode="auto">
              <a:xfrm>
                <a:off x="2603" y="3210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0" name="Rectangle 3788"/>
              <p:cNvSpPr>
                <a:spLocks noChangeArrowheads="1"/>
              </p:cNvSpPr>
              <p:nvPr/>
            </p:nvSpPr>
            <p:spPr bwMode="auto">
              <a:xfrm>
                <a:off x="2603" y="3210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1" name="Rectangle 3789"/>
              <p:cNvSpPr>
                <a:spLocks noChangeArrowheads="1"/>
              </p:cNvSpPr>
              <p:nvPr/>
            </p:nvSpPr>
            <p:spPr bwMode="auto">
              <a:xfrm>
                <a:off x="2603" y="3210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2" name="Oval 3790"/>
              <p:cNvSpPr>
                <a:spLocks noChangeArrowheads="1"/>
              </p:cNvSpPr>
              <p:nvPr/>
            </p:nvSpPr>
            <p:spPr bwMode="auto">
              <a:xfrm>
                <a:off x="2603" y="3196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3" name="Rectangle 3791"/>
              <p:cNvSpPr>
                <a:spLocks noChangeArrowheads="1"/>
              </p:cNvSpPr>
              <p:nvPr/>
            </p:nvSpPr>
            <p:spPr bwMode="auto">
              <a:xfrm>
                <a:off x="2791" y="303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4" name="Rectangle 3792"/>
              <p:cNvSpPr>
                <a:spLocks noChangeArrowheads="1"/>
              </p:cNvSpPr>
              <p:nvPr/>
            </p:nvSpPr>
            <p:spPr bwMode="auto">
              <a:xfrm>
                <a:off x="2791" y="303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5" name="Rectangle 3793"/>
              <p:cNvSpPr>
                <a:spLocks noChangeArrowheads="1"/>
              </p:cNvSpPr>
              <p:nvPr/>
            </p:nvSpPr>
            <p:spPr bwMode="auto">
              <a:xfrm>
                <a:off x="2791" y="303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6" name="Rectangle 3794"/>
              <p:cNvSpPr>
                <a:spLocks noChangeArrowheads="1"/>
              </p:cNvSpPr>
              <p:nvPr/>
            </p:nvSpPr>
            <p:spPr bwMode="auto">
              <a:xfrm>
                <a:off x="2791" y="3032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7" name="Rectangle 3795"/>
              <p:cNvSpPr>
                <a:spLocks noChangeArrowheads="1"/>
              </p:cNvSpPr>
              <p:nvPr/>
            </p:nvSpPr>
            <p:spPr bwMode="auto">
              <a:xfrm>
                <a:off x="2791" y="303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8" name="Rectangle 3796"/>
              <p:cNvSpPr>
                <a:spLocks noChangeArrowheads="1"/>
              </p:cNvSpPr>
              <p:nvPr/>
            </p:nvSpPr>
            <p:spPr bwMode="auto">
              <a:xfrm>
                <a:off x="2791" y="303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9" name="Rectangle 3797"/>
              <p:cNvSpPr>
                <a:spLocks noChangeArrowheads="1"/>
              </p:cNvSpPr>
              <p:nvPr/>
            </p:nvSpPr>
            <p:spPr bwMode="auto">
              <a:xfrm>
                <a:off x="2791" y="3033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0" name="Rectangle 3798"/>
              <p:cNvSpPr>
                <a:spLocks noChangeArrowheads="1"/>
              </p:cNvSpPr>
              <p:nvPr/>
            </p:nvSpPr>
            <p:spPr bwMode="auto">
              <a:xfrm>
                <a:off x="2791" y="303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1" name="Rectangle 3799"/>
              <p:cNvSpPr>
                <a:spLocks noChangeArrowheads="1"/>
              </p:cNvSpPr>
              <p:nvPr/>
            </p:nvSpPr>
            <p:spPr bwMode="auto">
              <a:xfrm>
                <a:off x="2791" y="303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2" name="Rectangle 3800"/>
              <p:cNvSpPr>
                <a:spLocks noChangeArrowheads="1"/>
              </p:cNvSpPr>
              <p:nvPr/>
            </p:nvSpPr>
            <p:spPr bwMode="auto">
              <a:xfrm>
                <a:off x="2791" y="3034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3" name="Rectangle 3801"/>
              <p:cNvSpPr>
                <a:spLocks noChangeArrowheads="1"/>
              </p:cNvSpPr>
              <p:nvPr/>
            </p:nvSpPr>
            <p:spPr bwMode="auto">
              <a:xfrm>
                <a:off x="2791" y="303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4" name="Rectangle 3802"/>
              <p:cNvSpPr>
                <a:spLocks noChangeArrowheads="1"/>
              </p:cNvSpPr>
              <p:nvPr/>
            </p:nvSpPr>
            <p:spPr bwMode="auto">
              <a:xfrm>
                <a:off x="2791" y="303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5" name="Rectangle 3803"/>
              <p:cNvSpPr>
                <a:spLocks noChangeArrowheads="1"/>
              </p:cNvSpPr>
              <p:nvPr/>
            </p:nvSpPr>
            <p:spPr bwMode="auto">
              <a:xfrm>
                <a:off x="2791" y="3035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6" name="Rectangle 3804"/>
              <p:cNvSpPr>
                <a:spLocks noChangeArrowheads="1"/>
              </p:cNvSpPr>
              <p:nvPr/>
            </p:nvSpPr>
            <p:spPr bwMode="auto">
              <a:xfrm>
                <a:off x="2791" y="303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7" name="Rectangle 3805"/>
              <p:cNvSpPr>
                <a:spLocks noChangeArrowheads="1"/>
              </p:cNvSpPr>
              <p:nvPr/>
            </p:nvSpPr>
            <p:spPr bwMode="auto">
              <a:xfrm>
                <a:off x="2791" y="303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8" name="Rectangle 3806"/>
              <p:cNvSpPr>
                <a:spLocks noChangeArrowheads="1"/>
              </p:cNvSpPr>
              <p:nvPr/>
            </p:nvSpPr>
            <p:spPr bwMode="auto">
              <a:xfrm>
                <a:off x="2791" y="3036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9" name="Rectangle 3807"/>
              <p:cNvSpPr>
                <a:spLocks noChangeArrowheads="1"/>
              </p:cNvSpPr>
              <p:nvPr/>
            </p:nvSpPr>
            <p:spPr bwMode="auto">
              <a:xfrm>
                <a:off x="2791" y="303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0" name="Rectangle 3808"/>
              <p:cNvSpPr>
                <a:spLocks noChangeArrowheads="1"/>
              </p:cNvSpPr>
              <p:nvPr/>
            </p:nvSpPr>
            <p:spPr bwMode="auto">
              <a:xfrm>
                <a:off x="2791" y="303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1" name="Rectangle 3809"/>
              <p:cNvSpPr>
                <a:spLocks noChangeArrowheads="1"/>
              </p:cNvSpPr>
              <p:nvPr/>
            </p:nvSpPr>
            <p:spPr bwMode="auto">
              <a:xfrm>
                <a:off x="2791" y="3037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2" name="Rectangle 3810"/>
              <p:cNvSpPr>
                <a:spLocks noChangeArrowheads="1"/>
              </p:cNvSpPr>
              <p:nvPr/>
            </p:nvSpPr>
            <p:spPr bwMode="auto">
              <a:xfrm>
                <a:off x="2791" y="303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3" name="Rectangle 3811"/>
              <p:cNvSpPr>
                <a:spLocks noChangeArrowheads="1"/>
              </p:cNvSpPr>
              <p:nvPr/>
            </p:nvSpPr>
            <p:spPr bwMode="auto">
              <a:xfrm>
                <a:off x="2791" y="303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4" name="Rectangle 3812"/>
              <p:cNvSpPr>
                <a:spLocks noChangeArrowheads="1"/>
              </p:cNvSpPr>
              <p:nvPr/>
            </p:nvSpPr>
            <p:spPr bwMode="auto">
              <a:xfrm>
                <a:off x="2791" y="303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5" name="Rectangle 3813"/>
              <p:cNvSpPr>
                <a:spLocks noChangeArrowheads="1"/>
              </p:cNvSpPr>
              <p:nvPr/>
            </p:nvSpPr>
            <p:spPr bwMode="auto">
              <a:xfrm>
                <a:off x="2791" y="303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6" name="Rectangle 3814"/>
              <p:cNvSpPr>
                <a:spLocks noChangeArrowheads="1"/>
              </p:cNvSpPr>
              <p:nvPr/>
            </p:nvSpPr>
            <p:spPr bwMode="auto">
              <a:xfrm>
                <a:off x="2791" y="303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7" name="Rectangle 3815"/>
              <p:cNvSpPr>
                <a:spLocks noChangeArrowheads="1"/>
              </p:cNvSpPr>
              <p:nvPr/>
            </p:nvSpPr>
            <p:spPr bwMode="auto">
              <a:xfrm>
                <a:off x="2791" y="304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" name="Rectangle 3816"/>
              <p:cNvSpPr>
                <a:spLocks noChangeArrowheads="1"/>
              </p:cNvSpPr>
              <p:nvPr/>
            </p:nvSpPr>
            <p:spPr bwMode="auto">
              <a:xfrm>
                <a:off x="2791" y="304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" name="Rectangle 3817"/>
              <p:cNvSpPr>
                <a:spLocks noChangeArrowheads="1"/>
              </p:cNvSpPr>
              <p:nvPr/>
            </p:nvSpPr>
            <p:spPr bwMode="auto">
              <a:xfrm>
                <a:off x="2791" y="304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" name="Rectangle 3818"/>
              <p:cNvSpPr>
                <a:spLocks noChangeArrowheads="1"/>
              </p:cNvSpPr>
              <p:nvPr/>
            </p:nvSpPr>
            <p:spPr bwMode="auto">
              <a:xfrm>
                <a:off x="2791" y="304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" name="Rectangle 3819"/>
              <p:cNvSpPr>
                <a:spLocks noChangeArrowheads="1"/>
              </p:cNvSpPr>
              <p:nvPr/>
            </p:nvSpPr>
            <p:spPr bwMode="auto">
              <a:xfrm>
                <a:off x="2791" y="304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" name="Rectangle 3820"/>
              <p:cNvSpPr>
                <a:spLocks noChangeArrowheads="1"/>
              </p:cNvSpPr>
              <p:nvPr/>
            </p:nvSpPr>
            <p:spPr bwMode="auto">
              <a:xfrm>
                <a:off x="2791" y="304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" name="Rectangle 3821"/>
              <p:cNvSpPr>
                <a:spLocks noChangeArrowheads="1"/>
              </p:cNvSpPr>
              <p:nvPr/>
            </p:nvSpPr>
            <p:spPr bwMode="auto">
              <a:xfrm>
                <a:off x="2791" y="304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" name="Rectangle 3822"/>
              <p:cNvSpPr>
                <a:spLocks noChangeArrowheads="1"/>
              </p:cNvSpPr>
              <p:nvPr/>
            </p:nvSpPr>
            <p:spPr bwMode="auto">
              <a:xfrm>
                <a:off x="2791" y="304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8" name="Group 4024"/>
            <p:cNvGrpSpPr>
              <a:grpSpLocks/>
            </p:cNvGrpSpPr>
            <p:nvPr/>
          </p:nvGrpSpPr>
          <p:grpSpPr bwMode="auto">
            <a:xfrm>
              <a:off x="2791" y="2335"/>
              <a:ext cx="700" cy="711"/>
              <a:chOff x="2791" y="2335"/>
              <a:chExt cx="700" cy="711"/>
            </a:xfrm>
          </p:grpSpPr>
          <p:sp>
            <p:nvSpPr>
              <p:cNvPr id="1555" name="Rectangle 3824"/>
              <p:cNvSpPr>
                <a:spLocks noChangeArrowheads="1"/>
              </p:cNvSpPr>
              <p:nvPr/>
            </p:nvSpPr>
            <p:spPr bwMode="auto">
              <a:xfrm>
                <a:off x="2791" y="304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6" name="Rectangle 3825"/>
              <p:cNvSpPr>
                <a:spLocks noChangeArrowheads="1"/>
              </p:cNvSpPr>
              <p:nvPr/>
            </p:nvSpPr>
            <p:spPr bwMode="auto">
              <a:xfrm>
                <a:off x="2791" y="304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7" name="Rectangle 3826"/>
              <p:cNvSpPr>
                <a:spLocks noChangeArrowheads="1"/>
              </p:cNvSpPr>
              <p:nvPr/>
            </p:nvSpPr>
            <p:spPr bwMode="auto">
              <a:xfrm>
                <a:off x="2791" y="304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8" name="Rectangle 3827"/>
              <p:cNvSpPr>
                <a:spLocks noChangeArrowheads="1"/>
              </p:cNvSpPr>
              <p:nvPr/>
            </p:nvSpPr>
            <p:spPr bwMode="auto">
              <a:xfrm>
                <a:off x="2791" y="3043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9" name="Rectangle 3828"/>
              <p:cNvSpPr>
                <a:spLocks noChangeArrowheads="1"/>
              </p:cNvSpPr>
              <p:nvPr/>
            </p:nvSpPr>
            <p:spPr bwMode="auto">
              <a:xfrm>
                <a:off x="2791" y="304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0" name="Rectangle 3829"/>
              <p:cNvSpPr>
                <a:spLocks noChangeArrowheads="1"/>
              </p:cNvSpPr>
              <p:nvPr/>
            </p:nvSpPr>
            <p:spPr bwMode="auto">
              <a:xfrm>
                <a:off x="2791" y="304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1" name="Rectangle 3830"/>
              <p:cNvSpPr>
                <a:spLocks noChangeArrowheads="1"/>
              </p:cNvSpPr>
              <p:nvPr/>
            </p:nvSpPr>
            <p:spPr bwMode="auto">
              <a:xfrm>
                <a:off x="2791" y="3044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2" name="Rectangle 3831"/>
              <p:cNvSpPr>
                <a:spLocks noChangeArrowheads="1"/>
              </p:cNvSpPr>
              <p:nvPr/>
            </p:nvSpPr>
            <p:spPr bwMode="auto">
              <a:xfrm>
                <a:off x="2791" y="304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3" name="Oval 3832"/>
              <p:cNvSpPr>
                <a:spLocks noChangeArrowheads="1"/>
              </p:cNvSpPr>
              <p:nvPr/>
            </p:nvSpPr>
            <p:spPr bwMode="auto">
              <a:xfrm>
                <a:off x="2791" y="3030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4" name="Rectangle 3833"/>
              <p:cNvSpPr>
                <a:spLocks noChangeArrowheads="1"/>
              </p:cNvSpPr>
              <p:nvPr/>
            </p:nvSpPr>
            <p:spPr bwMode="auto">
              <a:xfrm>
                <a:off x="2904" y="2892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5" name="Rectangle 3834"/>
              <p:cNvSpPr>
                <a:spLocks noChangeArrowheads="1"/>
              </p:cNvSpPr>
              <p:nvPr/>
            </p:nvSpPr>
            <p:spPr bwMode="auto">
              <a:xfrm>
                <a:off x="2904" y="2892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6" name="Rectangle 3835"/>
              <p:cNvSpPr>
                <a:spLocks noChangeArrowheads="1"/>
              </p:cNvSpPr>
              <p:nvPr/>
            </p:nvSpPr>
            <p:spPr bwMode="auto">
              <a:xfrm>
                <a:off x="2904" y="2893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7" name="Rectangle 3836"/>
              <p:cNvSpPr>
                <a:spLocks noChangeArrowheads="1"/>
              </p:cNvSpPr>
              <p:nvPr/>
            </p:nvSpPr>
            <p:spPr bwMode="auto">
              <a:xfrm>
                <a:off x="2904" y="2894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8" name="Rectangle 3837"/>
              <p:cNvSpPr>
                <a:spLocks noChangeArrowheads="1"/>
              </p:cNvSpPr>
              <p:nvPr/>
            </p:nvSpPr>
            <p:spPr bwMode="auto">
              <a:xfrm>
                <a:off x="2904" y="2894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9" name="Rectangle 3838"/>
              <p:cNvSpPr>
                <a:spLocks noChangeArrowheads="1"/>
              </p:cNvSpPr>
              <p:nvPr/>
            </p:nvSpPr>
            <p:spPr bwMode="auto">
              <a:xfrm>
                <a:off x="2904" y="2894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0" name="Rectangle 3839"/>
              <p:cNvSpPr>
                <a:spLocks noChangeArrowheads="1"/>
              </p:cNvSpPr>
              <p:nvPr/>
            </p:nvSpPr>
            <p:spPr bwMode="auto">
              <a:xfrm>
                <a:off x="2904" y="2895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1" name="Rectangle 3840"/>
              <p:cNvSpPr>
                <a:spLocks noChangeArrowheads="1"/>
              </p:cNvSpPr>
              <p:nvPr/>
            </p:nvSpPr>
            <p:spPr bwMode="auto">
              <a:xfrm>
                <a:off x="2904" y="2895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2" name="Rectangle 3841"/>
              <p:cNvSpPr>
                <a:spLocks noChangeArrowheads="1"/>
              </p:cNvSpPr>
              <p:nvPr/>
            </p:nvSpPr>
            <p:spPr bwMode="auto">
              <a:xfrm>
                <a:off x="2904" y="2895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3" name="Rectangle 3842"/>
              <p:cNvSpPr>
                <a:spLocks noChangeArrowheads="1"/>
              </p:cNvSpPr>
              <p:nvPr/>
            </p:nvSpPr>
            <p:spPr bwMode="auto">
              <a:xfrm>
                <a:off x="2904" y="2896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4" name="Rectangle 3843"/>
              <p:cNvSpPr>
                <a:spLocks noChangeArrowheads="1"/>
              </p:cNvSpPr>
              <p:nvPr/>
            </p:nvSpPr>
            <p:spPr bwMode="auto">
              <a:xfrm>
                <a:off x="2904" y="2896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5" name="Rectangle 3844"/>
              <p:cNvSpPr>
                <a:spLocks noChangeArrowheads="1"/>
              </p:cNvSpPr>
              <p:nvPr/>
            </p:nvSpPr>
            <p:spPr bwMode="auto">
              <a:xfrm>
                <a:off x="2904" y="2896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6" name="Rectangle 3845"/>
              <p:cNvSpPr>
                <a:spLocks noChangeArrowheads="1"/>
              </p:cNvSpPr>
              <p:nvPr/>
            </p:nvSpPr>
            <p:spPr bwMode="auto">
              <a:xfrm>
                <a:off x="2904" y="2897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7" name="Rectangle 3846"/>
              <p:cNvSpPr>
                <a:spLocks noChangeArrowheads="1"/>
              </p:cNvSpPr>
              <p:nvPr/>
            </p:nvSpPr>
            <p:spPr bwMode="auto">
              <a:xfrm>
                <a:off x="2904" y="2897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8" name="Rectangle 3847"/>
              <p:cNvSpPr>
                <a:spLocks noChangeArrowheads="1"/>
              </p:cNvSpPr>
              <p:nvPr/>
            </p:nvSpPr>
            <p:spPr bwMode="auto">
              <a:xfrm>
                <a:off x="2904" y="2897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9" name="Rectangle 3848"/>
              <p:cNvSpPr>
                <a:spLocks noChangeArrowheads="1"/>
              </p:cNvSpPr>
              <p:nvPr/>
            </p:nvSpPr>
            <p:spPr bwMode="auto">
              <a:xfrm>
                <a:off x="2904" y="2898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0" name="Rectangle 3849"/>
              <p:cNvSpPr>
                <a:spLocks noChangeArrowheads="1"/>
              </p:cNvSpPr>
              <p:nvPr/>
            </p:nvSpPr>
            <p:spPr bwMode="auto">
              <a:xfrm>
                <a:off x="2904" y="2898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1" name="Rectangle 3850"/>
              <p:cNvSpPr>
                <a:spLocks noChangeArrowheads="1"/>
              </p:cNvSpPr>
              <p:nvPr/>
            </p:nvSpPr>
            <p:spPr bwMode="auto">
              <a:xfrm>
                <a:off x="2904" y="2898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2" name="Rectangle 3851"/>
              <p:cNvSpPr>
                <a:spLocks noChangeArrowheads="1"/>
              </p:cNvSpPr>
              <p:nvPr/>
            </p:nvSpPr>
            <p:spPr bwMode="auto">
              <a:xfrm>
                <a:off x="2904" y="2899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3" name="Rectangle 3852"/>
              <p:cNvSpPr>
                <a:spLocks noChangeArrowheads="1"/>
              </p:cNvSpPr>
              <p:nvPr/>
            </p:nvSpPr>
            <p:spPr bwMode="auto">
              <a:xfrm>
                <a:off x="2904" y="2899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4" name="Rectangle 3853"/>
              <p:cNvSpPr>
                <a:spLocks noChangeArrowheads="1"/>
              </p:cNvSpPr>
              <p:nvPr/>
            </p:nvSpPr>
            <p:spPr bwMode="auto">
              <a:xfrm>
                <a:off x="2904" y="2900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5" name="Rectangle 3854"/>
              <p:cNvSpPr>
                <a:spLocks noChangeArrowheads="1"/>
              </p:cNvSpPr>
              <p:nvPr/>
            </p:nvSpPr>
            <p:spPr bwMode="auto">
              <a:xfrm>
                <a:off x="2904" y="2900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6" name="Rectangle 3855"/>
              <p:cNvSpPr>
                <a:spLocks noChangeArrowheads="1"/>
              </p:cNvSpPr>
              <p:nvPr/>
            </p:nvSpPr>
            <p:spPr bwMode="auto">
              <a:xfrm>
                <a:off x="2904" y="2900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7" name="Rectangle 3856"/>
              <p:cNvSpPr>
                <a:spLocks noChangeArrowheads="1"/>
              </p:cNvSpPr>
              <p:nvPr/>
            </p:nvSpPr>
            <p:spPr bwMode="auto">
              <a:xfrm>
                <a:off x="2904" y="2901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8" name="Rectangle 3857"/>
              <p:cNvSpPr>
                <a:spLocks noChangeArrowheads="1"/>
              </p:cNvSpPr>
              <p:nvPr/>
            </p:nvSpPr>
            <p:spPr bwMode="auto">
              <a:xfrm>
                <a:off x="2904" y="2901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9" name="Rectangle 3858"/>
              <p:cNvSpPr>
                <a:spLocks noChangeArrowheads="1"/>
              </p:cNvSpPr>
              <p:nvPr/>
            </p:nvSpPr>
            <p:spPr bwMode="auto">
              <a:xfrm>
                <a:off x="2904" y="2901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0" name="Rectangle 3859"/>
              <p:cNvSpPr>
                <a:spLocks noChangeArrowheads="1"/>
              </p:cNvSpPr>
              <p:nvPr/>
            </p:nvSpPr>
            <p:spPr bwMode="auto">
              <a:xfrm>
                <a:off x="2904" y="2902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1" name="Rectangle 3860"/>
              <p:cNvSpPr>
                <a:spLocks noChangeArrowheads="1"/>
              </p:cNvSpPr>
              <p:nvPr/>
            </p:nvSpPr>
            <p:spPr bwMode="auto">
              <a:xfrm>
                <a:off x="2904" y="2902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2" name="Rectangle 3861"/>
              <p:cNvSpPr>
                <a:spLocks noChangeArrowheads="1"/>
              </p:cNvSpPr>
              <p:nvPr/>
            </p:nvSpPr>
            <p:spPr bwMode="auto">
              <a:xfrm>
                <a:off x="2904" y="2902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3" name="Rectangle 3862"/>
              <p:cNvSpPr>
                <a:spLocks noChangeArrowheads="1"/>
              </p:cNvSpPr>
              <p:nvPr/>
            </p:nvSpPr>
            <p:spPr bwMode="auto">
              <a:xfrm>
                <a:off x="2904" y="2903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4" name="Rectangle 3863"/>
              <p:cNvSpPr>
                <a:spLocks noChangeArrowheads="1"/>
              </p:cNvSpPr>
              <p:nvPr/>
            </p:nvSpPr>
            <p:spPr bwMode="auto">
              <a:xfrm>
                <a:off x="2904" y="2903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5" name="Rectangle 3864"/>
              <p:cNvSpPr>
                <a:spLocks noChangeArrowheads="1"/>
              </p:cNvSpPr>
              <p:nvPr/>
            </p:nvSpPr>
            <p:spPr bwMode="auto">
              <a:xfrm>
                <a:off x="2904" y="2903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6" name="Rectangle 3865"/>
              <p:cNvSpPr>
                <a:spLocks noChangeArrowheads="1"/>
              </p:cNvSpPr>
              <p:nvPr/>
            </p:nvSpPr>
            <p:spPr bwMode="auto">
              <a:xfrm>
                <a:off x="2904" y="2904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7" name="Rectangle 3866"/>
              <p:cNvSpPr>
                <a:spLocks noChangeArrowheads="1"/>
              </p:cNvSpPr>
              <p:nvPr/>
            </p:nvSpPr>
            <p:spPr bwMode="auto">
              <a:xfrm>
                <a:off x="2904" y="2904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8" name="Rectangle 3867"/>
              <p:cNvSpPr>
                <a:spLocks noChangeArrowheads="1"/>
              </p:cNvSpPr>
              <p:nvPr/>
            </p:nvSpPr>
            <p:spPr bwMode="auto">
              <a:xfrm>
                <a:off x="2904" y="2904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9" name="Rectangle 3868"/>
              <p:cNvSpPr>
                <a:spLocks noChangeArrowheads="1"/>
              </p:cNvSpPr>
              <p:nvPr/>
            </p:nvSpPr>
            <p:spPr bwMode="auto">
              <a:xfrm>
                <a:off x="2904" y="2905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0" name="Rectangle 3869"/>
              <p:cNvSpPr>
                <a:spLocks noChangeArrowheads="1"/>
              </p:cNvSpPr>
              <p:nvPr/>
            </p:nvSpPr>
            <p:spPr bwMode="auto">
              <a:xfrm>
                <a:off x="2904" y="2905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1" name="Rectangle 3870"/>
              <p:cNvSpPr>
                <a:spLocks noChangeArrowheads="1"/>
              </p:cNvSpPr>
              <p:nvPr/>
            </p:nvSpPr>
            <p:spPr bwMode="auto">
              <a:xfrm>
                <a:off x="2904" y="2905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2" name="Rectangle 3871"/>
              <p:cNvSpPr>
                <a:spLocks noChangeArrowheads="1"/>
              </p:cNvSpPr>
              <p:nvPr/>
            </p:nvSpPr>
            <p:spPr bwMode="auto">
              <a:xfrm>
                <a:off x="2904" y="2906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3" name="Rectangle 3872"/>
              <p:cNvSpPr>
                <a:spLocks noChangeArrowheads="1"/>
              </p:cNvSpPr>
              <p:nvPr/>
            </p:nvSpPr>
            <p:spPr bwMode="auto">
              <a:xfrm>
                <a:off x="2904" y="2906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4" name="Oval 3873"/>
              <p:cNvSpPr>
                <a:spLocks noChangeArrowheads="1"/>
              </p:cNvSpPr>
              <p:nvPr/>
            </p:nvSpPr>
            <p:spPr bwMode="auto">
              <a:xfrm>
                <a:off x="2904" y="2892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5" name="Rectangle 3874"/>
              <p:cNvSpPr>
                <a:spLocks noChangeArrowheads="1"/>
              </p:cNvSpPr>
              <p:nvPr/>
            </p:nvSpPr>
            <p:spPr bwMode="auto">
              <a:xfrm>
                <a:off x="3113" y="268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6" name="Rectangle 3875"/>
              <p:cNvSpPr>
                <a:spLocks noChangeArrowheads="1"/>
              </p:cNvSpPr>
              <p:nvPr/>
            </p:nvSpPr>
            <p:spPr bwMode="auto">
              <a:xfrm>
                <a:off x="3113" y="268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7" name="Rectangle 3876"/>
              <p:cNvSpPr>
                <a:spLocks noChangeArrowheads="1"/>
              </p:cNvSpPr>
              <p:nvPr/>
            </p:nvSpPr>
            <p:spPr bwMode="auto">
              <a:xfrm>
                <a:off x="3113" y="2689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8" name="Rectangle 3877"/>
              <p:cNvSpPr>
                <a:spLocks noChangeArrowheads="1"/>
              </p:cNvSpPr>
              <p:nvPr/>
            </p:nvSpPr>
            <p:spPr bwMode="auto">
              <a:xfrm>
                <a:off x="3113" y="268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9" name="Rectangle 3878"/>
              <p:cNvSpPr>
                <a:spLocks noChangeArrowheads="1"/>
              </p:cNvSpPr>
              <p:nvPr/>
            </p:nvSpPr>
            <p:spPr bwMode="auto">
              <a:xfrm>
                <a:off x="3113" y="2690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0" name="Rectangle 3879"/>
              <p:cNvSpPr>
                <a:spLocks noChangeArrowheads="1"/>
              </p:cNvSpPr>
              <p:nvPr/>
            </p:nvSpPr>
            <p:spPr bwMode="auto">
              <a:xfrm>
                <a:off x="3113" y="269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1" name="Rectangle 3880"/>
              <p:cNvSpPr>
                <a:spLocks noChangeArrowheads="1"/>
              </p:cNvSpPr>
              <p:nvPr/>
            </p:nvSpPr>
            <p:spPr bwMode="auto">
              <a:xfrm>
                <a:off x="3113" y="269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2" name="Rectangle 3881"/>
              <p:cNvSpPr>
                <a:spLocks noChangeArrowheads="1"/>
              </p:cNvSpPr>
              <p:nvPr/>
            </p:nvSpPr>
            <p:spPr bwMode="auto">
              <a:xfrm>
                <a:off x="3113" y="2691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3" name="Rectangle 3882"/>
              <p:cNvSpPr>
                <a:spLocks noChangeArrowheads="1"/>
              </p:cNvSpPr>
              <p:nvPr/>
            </p:nvSpPr>
            <p:spPr bwMode="auto">
              <a:xfrm>
                <a:off x="3113" y="269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4" name="Rectangle 3883"/>
              <p:cNvSpPr>
                <a:spLocks noChangeArrowheads="1"/>
              </p:cNvSpPr>
              <p:nvPr/>
            </p:nvSpPr>
            <p:spPr bwMode="auto">
              <a:xfrm>
                <a:off x="3113" y="269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5" name="Rectangle 3884"/>
              <p:cNvSpPr>
                <a:spLocks noChangeArrowheads="1"/>
              </p:cNvSpPr>
              <p:nvPr/>
            </p:nvSpPr>
            <p:spPr bwMode="auto">
              <a:xfrm>
                <a:off x="3113" y="2692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6" name="Rectangle 3885"/>
              <p:cNvSpPr>
                <a:spLocks noChangeArrowheads="1"/>
              </p:cNvSpPr>
              <p:nvPr/>
            </p:nvSpPr>
            <p:spPr bwMode="auto">
              <a:xfrm>
                <a:off x="3113" y="269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7" name="Rectangle 3886"/>
              <p:cNvSpPr>
                <a:spLocks noChangeArrowheads="1"/>
              </p:cNvSpPr>
              <p:nvPr/>
            </p:nvSpPr>
            <p:spPr bwMode="auto">
              <a:xfrm>
                <a:off x="3113" y="269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8" name="Rectangle 3887"/>
              <p:cNvSpPr>
                <a:spLocks noChangeArrowheads="1"/>
              </p:cNvSpPr>
              <p:nvPr/>
            </p:nvSpPr>
            <p:spPr bwMode="auto">
              <a:xfrm>
                <a:off x="3113" y="2693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9" name="Rectangle 3888"/>
              <p:cNvSpPr>
                <a:spLocks noChangeArrowheads="1"/>
              </p:cNvSpPr>
              <p:nvPr/>
            </p:nvSpPr>
            <p:spPr bwMode="auto">
              <a:xfrm>
                <a:off x="3113" y="269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0" name="Rectangle 3889"/>
              <p:cNvSpPr>
                <a:spLocks noChangeArrowheads="1"/>
              </p:cNvSpPr>
              <p:nvPr/>
            </p:nvSpPr>
            <p:spPr bwMode="auto">
              <a:xfrm>
                <a:off x="3113" y="269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1" name="Rectangle 3890"/>
              <p:cNvSpPr>
                <a:spLocks noChangeArrowheads="1"/>
              </p:cNvSpPr>
              <p:nvPr/>
            </p:nvSpPr>
            <p:spPr bwMode="auto">
              <a:xfrm>
                <a:off x="3113" y="269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2" name="Rectangle 3891"/>
              <p:cNvSpPr>
                <a:spLocks noChangeArrowheads="1"/>
              </p:cNvSpPr>
              <p:nvPr/>
            </p:nvSpPr>
            <p:spPr bwMode="auto">
              <a:xfrm>
                <a:off x="3113" y="269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3" name="Rectangle 3892"/>
              <p:cNvSpPr>
                <a:spLocks noChangeArrowheads="1"/>
              </p:cNvSpPr>
              <p:nvPr/>
            </p:nvSpPr>
            <p:spPr bwMode="auto">
              <a:xfrm>
                <a:off x="3113" y="269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4" name="Rectangle 3893"/>
              <p:cNvSpPr>
                <a:spLocks noChangeArrowheads="1"/>
              </p:cNvSpPr>
              <p:nvPr/>
            </p:nvSpPr>
            <p:spPr bwMode="auto">
              <a:xfrm>
                <a:off x="3113" y="269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5" name="Rectangle 3894"/>
              <p:cNvSpPr>
                <a:spLocks noChangeArrowheads="1"/>
              </p:cNvSpPr>
              <p:nvPr/>
            </p:nvSpPr>
            <p:spPr bwMode="auto">
              <a:xfrm>
                <a:off x="3113" y="269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6" name="Rectangle 3895"/>
              <p:cNvSpPr>
                <a:spLocks noChangeArrowheads="1"/>
              </p:cNvSpPr>
              <p:nvPr/>
            </p:nvSpPr>
            <p:spPr bwMode="auto">
              <a:xfrm>
                <a:off x="3113" y="269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7" name="Rectangle 3896"/>
              <p:cNvSpPr>
                <a:spLocks noChangeArrowheads="1"/>
              </p:cNvSpPr>
              <p:nvPr/>
            </p:nvSpPr>
            <p:spPr bwMode="auto">
              <a:xfrm>
                <a:off x="3113" y="269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8" name="Rectangle 3897"/>
              <p:cNvSpPr>
                <a:spLocks noChangeArrowheads="1"/>
              </p:cNvSpPr>
              <p:nvPr/>
            </p:nvSpPr>
            <p:spPr bwMode="auto">
              <a:xfrm>
                <a:off x="3113" y="269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9" name="Rectangle 3898"/>
              <p:cNvSpPr>
                <a:spLocks noChangeArrowheads="1"/>
              </p:cNvSpPr>
              <p:nvPr/>
            </p:nvSpPr>
            <p:spPr bwMode="auto">
              <a:xfrm>
                <a:off x="3113" y="2697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0" name="Rectangle 3899"/>
              <p:cNvSpPr>
                <a:spLocks noChangeArrowheads="1"/>
              </p:cNvSpPr>
              <p:nvPr/>
            </p:nvSpPr>
            <p:spPr bwMode="auto">
              <a:xfrm>
                <a:off x="3113" y="269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1" name="Rectangle 3900"/>
              <p:cNvSpPr>
                <a:spLocks noChangeArrowheads="1"/>
              </p:cNvSpPr>
              <p:nvPr/>
            </p:nvSpPr>
            <p:spPr bwMode="auto">
              <a:xfrm>
                <a:off x="3113" y="269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2" name="Rectangle 3901"/>
              <p:cNvSpPr>
                <a:spLocks noChangeArrowheads="1"/>
              </p:cNvSpPr>
              <p:nvPr/>
            </p:nvSpPr>
            <p:spPr bwMode="auto">
              <a:xfrm>
                <a:off x="3113" y="2698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3" name="Rectangle 3902"/>
              <p:cNvSpPr>
                <a:spLocks noChangeArrowheads="1"/>
              </p:cNvSpPr>
              <p:nvPr/>
            </p:nvSpPr>
            <p:spPr bwMode="auto">
              <a:xfrm>
                <a:off x="3113" y="269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4" name="Rectangle 3903"/>
              <p:cNvSpPr>
                <a:spLocks noChangeArrowheads="1"/>
              </p:cNvSpPr>
              <p:nvPr/>
            </p:nvSpPr>
            <p:spPr bwMode="auto">
              <a:xfrm>
                <a:off x="3113" y="269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5" name="Rectangle 3904"/>
              <p:cNvSpPr>
                <a:spLocks noChangeArrowheads="1"/>
              </p:cNvSpPr>
              <p:nvPr/>
            </p:nvSpPr>
            <p:spPr bwMode="auto">
              <a:xfrm>
                <a:off x="3113" y="2699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6" name="Rectangle 3905"/>
              <p:cNvSpPr>
                <a:spLocks noChangeArrowheads="1"/>
              </p:cNvSpPr>
              <p:nvPr/>
            </p:nvSpPr>
            <p:spPr bwMode="auto">
              <a:xfrm>
                <a:off x="3113" y="269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7" name="Rectangle 3906"/>
              <p:cNvSpPr>
                <a:spLocks noChangeArrowheads="1"/>
              </p:cNvSpPr>
              <p:nvPr/>
            </p:nvSpPr>
            <p:spPr bwMode="auto">
              <a:xfrm>
                <a:off x="3113" y="269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8" name="Rectangle 3907"/>
              <p:cNvSpPr>
                <a:spLocks noChangeArrowheads="1"/>
              </p:cNvSpPr>
              <p:nvPr/>
            </p:nvSpPr>
            <p:spPr bwMode="auto">
              <a:xfrm>
                <a:off x="3113" y="2700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9" name="Rectangle 3908"/>
              <p:cNvSpPr>
                <a:spLocks noChangeArrowheads="1"/>
              </p:cNvSpPr>
              <p:nvPr/>
            </p:nvSpPr>
            <p:spPr bwMode="auto">
              <a:xfrm>
                <a:off x="3113" y="270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0" name="Rectangle 3909"/>
              <p:cNvSpPr>
                <a:spLocks noChangeArrowheads="1"/>
              </p:cNvSpPr>
              <p:nvPr/>
            </p:nvSpPr>
            <p:spPr bwMode="auto">
              <a:xfrm>
                <a:off x="3113" y="270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1" name="Rectangle 3910"/>
              <p:cNvSpPr>
                <a:spLocks noChangeArrowheads="1"/>
              </p:cNvSpPr>
              <p:nvPr/>
            </p:nvSpPr>
            <p:spPr bwMode="auto">
              <a:xfrm>
                <a:off x="3113" y="2701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2" name="Rectangle 3911"/>
              <p:cNvSpPr>
                <a:spLocks noChangeArrowheads="1"/>
              </p:cNvSpPr>
              <p:nvPr/>
            </p:nvSpPr>
            <p:spPr bwMode="auto">
              <a:xfrm>
                <a:off x="3113" y="270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3" name="Rectangle 3912"/>
              <p:cNvSpPr>
                <a:spLocks noChangeArrowheads="1"/>
              </p:cNvSpPr>
              <p:nvPr/>
            </p:nvSpPr>
            <p:spPr bwMode="auto">
              <a:xfrm>
                <a:off x="3113" y="270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4" name="Rectangle 3913"/>
              <p:cNvSpPr>
                <a:spLocks noChangeArrowheads="1"/>
              </p:cNvSpPr>
              <p:nvPr/>
            </p:nvSpPr>
            <p:spPr bwMode="auto">
              <a:xfrm>
                <a:off x="3113" y="2702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5" name="Oval 3914"/>
              <p:cNvSpPr>
                <a:spLocks noChangeArrowheads="1"/>
              </p:cNvSpPr>
              <p:nvPr/>
            </p:nvSpPr>
            <p:spPr bwMode="auto">
              <a:xfrm>
                <a:off x="3113" y="2687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6" name="Rectangle 3915"/>
              <p:cNvSpPr>
                <a:spLocks noChangeArrowheads="1"/>
              </p:cNvSpPr>
              <p:nvPr/>
            </p:nvSpPr>
            <p:spPr bwMode="auto">
              <a:xfrm>
                <a:off x="3182" y="247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7" name="Rectangle 3916"/>
              <p:cNvSpPr>
                <a:spLocks noChangeArrowheads="1"/>
              </p:cNvSpPr>
              <p:nvPr/>
            </p:nvSpPr>
            <p:spPr bwMode="auto">
              <a:xfrm>
                <a:off x="3182" y="2477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8" name="Rectangle 3917"/>
              <p:cNvSpPr>
                <a:spLocks noChangeArrowheads="1"/>
              </p:cNvSpPr>
              <p:nvPr/>
            </p:nvSpPr>
            <p:spPr bwMode="auto">
              <a:xfrm>
                <a:off x="3182" y="247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9" name="Rectangle 3918"/>
              <p:cNvSpPr>
                <a:spLocks noChangeArrowheads="1"/>
              </p:cNvSpPr>
              <p:nvPr/>
            </p:nvSpPr>
            <p:spPr bwMode="auto">
              <a:xfrm>
                <a:off x="3182" y="247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0" name="Rectangle 3919"/>
              <p:cNvSpPr>
                <a:spLocks noChangeArrowheads="1"/>
              </p:cNvSpPr>
              <p:nvPr/>
            </p:nvSpPr>
            <p:spPr bwMode="auto">
              <a:xfrm>
                <a:off x="3182" y="247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1" name="Rectangle 3920"/>
              <p:cNvSpPr>
                <a:spLocks noChangeArrowheads="1"/>
              </p:cNvSpPr>
              <p:nvPr/>
            </p:nvSpPr>
            <p:spPr bwMode="auto">
              <a:xfrm>
                <a:off x="3182" y="2479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2" name="Rectangle 3921"/>
              <p:cNvSpPr>
                <a:spLocks noChangeArrowheads="1"/>
              </p:cNvSpPr>
              <p:nvPr/>
            </p:nvSpPr>
            <p:spPr bwMode="auto">
              <a:xfrm>
                <a:off x="3182" y="248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3" name="Rectangle 3922"/>
              <p:cNvSpPr>
                <a:spLocks noChangeArrowheads="1"/>
              </p:cNvSpPr>
              <p:nvPr/>
            </p:nvSpPr>
            <p:spPr bwMode="auto">
              <a:xfrm>
                <a:off x="3182" y="248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4" name="Rectangle 3923"/>
              <p:cNvSpPr>
                <a:spLocks noChangeArrowheads="1"/>
              </p:cNvSpPr>
              <p:nvPr/>
            </p:nvSpPr>
            <p:spPr bwMode="auto">
              <a:xfrm>
                <a:off x="3182" y="2480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5" name="Rectangle 3924"/>
              <p:cNvSpPr>
                <a:spLocks noChangeArrowheads="1"/>
              </p:cNvSpPr>
              <p:nvPr/>
            </p:nvSpPr>
            <p:spPr bwMode="auto">
              <a:xfrm>
                <a:off x="3182" y="248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6" name="Rectangle 3925"/>
              <p:cNvSpPr>
                <a:spLocks noChangeArrowheads="1"/>
              </p:cNvSpPr>
              <p:nvPr/>
            </p:nvSpPr>
            <p:spPr bwMode="auto">
              <a:xfrm>
                <a:off x="3182" y="2481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7" name="Rectangle 3926"/>
              <p:cNvSpPr>
                <a:spLocks noChangeArrowheads="1"/>
              </p:cNvSpPr>
              <p:nvPr/>
            </p:nvSpPr>
            <p:spPr bwMode="auto">
              <a:xfrm>
                <a:off x="3182" y="2481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8" name="Rectangle 3927"/>
              <p:cNvSpPr>
                <a:spLocks noChangeArrowheads="1"/>
              </p:cNvSpPr>
              <p:nvPr/>
            </p:nvSpPr>
            <p:spPr bwMode="auto">
              <a:xfrm>
                <a:off x="3182" y="248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9" name="Rectangle 3928"/>
              <p:cNvSpPr>
                <a:spLocks noChangeArrowheads="1"/>
              </p:cNvSpPr>
              <p:nvPr/>
            </p:nvSpPr>
            <p:spPr bwMode="auto">
              <a:xfrm>
                <a:off x="3182" y="2482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0" name="Rectangle 3929"/>
              <p:cNvSpPr>
                <a:spLocks noChangeArrowheads="1"/>
              </p:cNvSpPr>
              <p:nvPr/>
            </p:nvSpPr>
            <p:spPr bwMode="auto">
              <a:xfrm>
                <a:off x="3182" y="248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1" name="Rectangle 3930"/>
              <p:cNvSpPr>
                <a:spLocks noChangeArrowheads="1"/>
              </p:cNvSpPr>
              <p:nvPr/>
            </p:nvSpPr>
            <p:spPr bwMode="auto">
              <a:xfrm>
                <a:off x="3182" y="248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2" name="Rectangle 3931"/>
              <p:cNvSpPr>
                <a:spLocks noChangeArrowheads="1"/>
              </p:cNvSpPr>
              <p:nvPr/>
            </p:nvSpPr>
            <p:spPr bwMode="auto">
              <a:xfrm>
                <a:off x="3182" y="2483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3" name="Rectangle 3932"/>
              <p:cNvSpPr>
                <a:spLocks noChangeArrowheads="1"/>
              </p:cNvSpPr>
              <p:nvPr/>
            </p:nvSpPr>
            <p:spPr bwMode="auto">
              <a:xfrm>
                <a:off x="3182" y="248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4" name="Rectangle 3933"/>
              <p:cNvSpPr>
                <a:spLocks noChangeArrowheads="1"/>
              </p:cNvSpPr>
              <p:nvPr/>
            </p:nvSpPr>
            <p:spPr bwMode="auto">
              <a:xfrm>
                <a:off x="3182" y="248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5" name="Rectangle 3934"/>
              <p:cNvSpPr>
                <a:spLocks noChangeArrowheads="1"/>
              </p:cNvSpPr>
              <p:nvPr/>
            </p:nvSpPr>
            <p:spPr bwMode="auto">
              <a:xfrm>
                <a:off x="3182" y="2484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6" name="Rectangle 3935"/>
              <p:cNvSpPr>
                <a:spLocks noChangeArrowheads="1"/>
              </p:cNvSpPr>
              <p:nvPr/>
            </p:nvSpPr>
            <p:spPr bwMode="auto">
              <a:xfrm>
                <a:off x="3182" y="248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7" name="Rectangle 3936"/>
              <p:cNvSpPr>
                <a:spLocks noChangeArrowheads="1"/>
              </p:cNvSpPr>
              <p:nvPr/>
            </p:nvSpPr>
            <p:spPr bwMode="auto">
              <a:xfrm>
                <a:off x="3182" y="248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8" name="Rectangle 3937"/>
              <p:cNvSpPr>
                <a:spLocks noChangeArrowheads="1"/>
              </p:cNvSpPr>
              <p:nvPr/>
            </p:nvSpPr>
            <p:spPr bwMode="auto">
              <a:xfrm>
                <a:off x="3182" y="2485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9" name="Rectangle 3938"/>
              <p:cNvSpPr>
                <a:spLocks noChangeArrowheads="1"/>
              </p:cNvSpPr>
              <p:nvPr/>
            </p:nvSpPr>
            <p:spPr bwMode="auto">
              <a:xfrm>
                <a:off x="3182" y="248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0" name="Rectangle 3939"/>
              <p:cNvSpPr>
                <a:spLocks noChangeArrowheads="1"/>
              </p:cNvSpPr>
              <p:nvPr/>
            </p:nvSpPr>
            <p:spPr bwMode="auto">
              <a:xfrm>
                <a:off x="3182" y="248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1" name="Rectangle 3940"/>
              <p:cNvSpPr>
                <a:spLocks noChangeArrowheads="1"/>
              </p:cNvSpPr>
              <p:nvPr/>
            </p:nvSpPr>
            <p:spPr bwMode="auto">
              <a:xfrm>
                <a:off x="3182" y="2486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2" name="Rectangle 3941"/>
              <p:cNvSpPr>
                <a:spLocks noChangeArrowheads="1"/>
              </p:cNvSpPr>
              <p:nvPr/>
            </p:nvSpPr>
            <p:spPr bwMode="auto">
              <a:xfrm>
                <a:off x="3182" y="248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3" name="Rectangle 3942"/>
              <p:cNvSpPr>
                <a:spLocks noChangeArrowheads="1"/>
              </p:cNvSpPr>
              <p:nvPr/>
            </p:nvSpPr>
            <p:spPr bwMode="auto">
              <a:xfrm>
                <a:off x="3182" y="248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4" name="Rectangle 3943"/>
              <p:cNvSpPr>
                <a:spLocks noChangeArrowheads="1"/>
              </p:cNvSpPr>
              <p:nvPr/>
            </p:nvSpPr>
            <p:spPr bwMode="auto">
              <a:xfrm>
                <a:off x="3182" y="2487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5" name="Rectangle 3944"/>
              <p:cNvSpPr>
                <a:spLocks noChangeArrowheads="1"/>
              </p:cNvSpPr>
              <p:nvPr/>
            </p:nvSpPr>
            <p:spPr bwMode="auto">
              <a:xfrm>
                <a:off x="3182" y="248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6" name="Rectangle 3945"/>
              <p:cNvSpPr>
                <a:spLocks noChangeArrowheads="1"/>
              </p:cNvSpPr>
              <p:nvPr/>
            </p:nvSpPr>
            <p:spPr bwMode="auto">
              <a:xfrm>
                <a:off x="3182" y="248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7" name="Rectangle 3946"/>
              <p:cNvSpPr>
                <a:spLocks noChangeArrowheads="1"/>
              </p:cNvSpPr>
              <p:nvPr/>
            </p:nvSpPr>
            <p:spPr bwMode="auto">
              <a:xfrm>
                <a:off x="3182" y="2488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8" name="Rectangle 3947"/>
              <p:cNvSpPr>
                <a:spLocks noChangeArrowheads="1"/>
              </p:cNvSpPr>
              <p:nvPr/>
            </p:nvSpPr>
            <p:spPr bwMode="auto">
              <a:xfrm>
                <a:off x="3182" y="248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9" name="Rectangle 3948"/>
              <p:cNvSpPr>
                <a:spLocks noChangeArrowheads="1"/>
              </p:cNvSpPr>
              <p:nvPr/>
            </p:nvSpPr>
            <p:spPr bwMode="auto">
              <a:xfrm>
                <a:off x="3182" y="248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0" name="Rectangle 3949"/>
              <p:cNvSpPr>
                <a:spLocks noChangeArrowheads="1"/>
              </p:cNvSpPr>
              <p:nvPr/>
            </p:nvSpPr>
            <p:spPr bwMode="auto">
              <a:xfrm>
                <a:off x="3182" y="2489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1" name="Rectangle 3950"/>
              <p:cNvSpPr>
                <a:spLocks noChangeArrowheads="1"/>
              </p:cNvSpPr>
              <p:nvPr/>
            </p:nvSpPr>
            <p:spPr bwMode="auto">
              <a:xfrm>
                <a:off x="3182" y="249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2" name="Rectangle 3951"/>
              <p:cNvSpPr>
                <a:spLocks noChangeArrowheads="1"/>
              </p:cNvSpPr>
              <p:nvPr/>
            </p:nvSpPr>
            <p:spPr bwMode="auto">
              <a:xfrm>
                <a:off x="3182" y="249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3" name="Rectangle 3952"/>
              <p:cNvSpPr>
                <a:spLocks noChangeArrowheads="1"/>
              </p:cNvSpPr>
              <p:nvPr/>
            </p:nvSpPr>
            <p:spPr bwMode="auto">
              <a:xfrm>
                <a:off x="3182" y="2490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4" name="Rectangle 3953"/>
              <p:cNvSpPr>
                <a:spLocks noChangeArrowheads="1"/>
              </p:cNvSpPr>
              <p:nvPr/>
            </p:nvSpPr>
            <p:spPr bwMode="auto">
              <a:xfrm>
                <a:off x="3182" y="249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5" name="Rectangle 3954"/>
              <p:cNvSpPr>
                <a:spLocks noChangeArrowheads="1"/>
              </p:cNvSpPr>
              <p:nvPr/>
            </p:nvSpPr>
            <p:spPr bwMode="auto">
              <a:xfrm>
                <a:off x="3182" y="249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6" name="Oval 3955"/>
              <p:cNvSpPr>
                <a:spLocks noChangeArrowheads="1"/>
              </p:cNvSpPr>
              <p:nvPr/>
            </p:nvSpPr>
            <p:spPr bwMode="auto">
              <a:xfrm>
                <a:off x="3182" y="2477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7" name="Rectangle 3956"/>
              <p:cNvSpPr>
                <a:spLocks noChangeArrowheads="1"/>
              </p:cNvSpPr>
              <p:nvPr/>
            </p:nvSpPr>
            <p:spPr bwMode="auto">
              <a:xfrm>
                <a:off x="3346" y="243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8" name="Rectangle 3957"/>
              <p:cNvSpPr>
                <a:spLocks noChangeArrowheads="1"/>
              </p:cNvSpPr>
              <p:nvPr/>
            </p:nvSpPr>
            <p:spPr bwMode="auto">
              <a:xfrm>
                <a:off x="3346" y="2437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9" name="Rectangle 3958"/>
              <p:cNvSpPr>
                <a:spLocks noChangeArrowheads="1"/>
              </p:cNvSpPr>
              <p:nvPr/>
            </p:nvSpPr>
            <p:spPr bwMode="auto">
              <a:xfrm>
                <a:off x="3346" y="243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0" name="Rectangle 3959"/>
              <p:cNvSpPr>
                <a:spLocks noChangeArrowheads="1"/>
              </p:cNvSpPr>
              <p:nvPr/>
            </p:nvSpPr>
            <p:spPr bwMode="auto">
              <a:xfrm>
                <a:off x="3346" y="243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1" name="Rectangle 3960"/>
              <p:cNvSpPr>
                <a:spLocks noChangeArrowheads="1"/>
              </p:cNvSpPr>
              <p:nvPr/>
            </p:nvSpPr>
            <p:spPr bwMode="auto">
              <a:xfrm>
                <a:off x="3346" y="243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2" name="Rectangle 3961"/>
              <p:cNvSpPr>
                <a:spLocks noChangeArrowheads="1"/>
              </p:cNvSpPr>
              <p:nvPr/>
            </p:nvSpPr>
            <p:spPr bwMode="auto">
              <a:xfrm>
                <a:off x="3346" y="244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3" name="Rectangle 3962"/>
              <p:cNvSpPr>
                <a:spLocks noChangeArrowheads="1"/>
              </p:cNvSpPr>
              <p:nvPr/>
            </p:nvSpPr>
            <p:spPr bwMode="auto">
              <a:xfrm>
                <a:off x="3346" y="244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4" name="Rectangle 3963"/>
              <p:cNvSpPr>
                <a:spLocks noChangeArrowheads="1"/>
              </p:cNvSpPr>
              <p:nvPr/>
            </p:nvSpPr>
            <p:spPr bwMode="auto">
              <a:xfrm>
                <a:off x="3346" y="244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5" name="Rectangle 3964"/>
              <p:cNvSpPr>
                <a:spLocks noChangeArrowheads="1"/>
              </p:cNvSpPr>
              <p:nvPr/>
            </p:nvSpPr>
            <p:spPr bwMode="auto">
              <a:xfrm>
                <a:off x="3346" y="244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6" name="Rectangle 3965"/>
              <p:cNvSpPr>
                <a:spLocks noChangeArrowheads="1"/>
              </p:cNvSpPr>
              <p:nvPr/>
            </p:nvSpPr>
            <p:spPr bwMode="auto">
              <a:xfrm>
                <a:off x="3346" y="244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7" name="Rectangle 3966"/>
              <p:cNvSpPr>
                <a:spLocks noChangeArrowheads="1"/>
              </p:cNvSpPr>
              <p:nvPr/>
            </p:nvSpPr>
            <p:spPr bwMode="auto">
              <a:xfrm>
                <a:off x="3346" y="2441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8" name="Rectangle 3967"/>
              <p:cNvSpPr>
                <a:spLocks noChangeArrowheads="1"/>
              </p:cNvSpPr>
              <p:nvPr/>
            </p:nvSpPr>
            <p:spPr bwMode="auto">
              <a:xfrm>
                <a:off x="3346" y="244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9" name="Rectangle 3968"/>
              <p:cNvSpPr>
                <a:spLocks noChangeArrowheads="1"/>
              </p:cNvSpPr>
              <p:nvPr/>
            </p:nvSpPr>
            <p:spPr bwMode="auto">
              <a:xfrm>
                <a:off x="3346" y="244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0" name="Rectangle 3969"/>
              <p:cNvSpPr>
                <a:spLocks noChangeArrowheads="1"/>
              </p:cNvSpPr>
              <p:nvPr/>
            </p:nvSpPr>
            <p:spPr bwMode="auto">
              <a:xfrm>
                <a:off x="3346" y="2442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1" name="Rectangle 3970"/>
              <p:cNvSpPr>
                <a:spLocks noChangeArrowheads="1"/>
              </p:cNvSpPr>
              <p:nvPr/>
            </p:nvSpPr>
            <p:spPr bwMode="auto">
              <a:xfrm>
                <a:off x="3346" y="244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2" name="Rectangle 3971"/>
              <p:cNvSpPr>
                <a:spLocks noChangeArrowheads="1"/>
              </p:cNvSpPr>
              <p:nvPr/>
            </p:nvSpPr>
            <p:spPr bwMode="auto">
              <a:xfrm>
                <a:off x="3346" y="244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3" name="Rectangle 3972"/>
              <p:cNvSpPr>
                <a:spLocks noChangeArrowheads="1"/>
              </p:cNvSpPr>
              <p:nvPr/>
            </p:nvSpPr>
            <p:spPr bwMode="auto">
              <a:xfrm>
                <a:off x="3346" y="2443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4" name="Rectangle 3973"/>
              <p:cNvSpPr>
                <a:spLocks noChangeArrowheads="1"/>
              </p:cNvSpPr>
              <p:nvPr/>
            </p:nvSpPr>
            <p:spPr bwMode="auto">
              <a:xfrm>
                <a:off x="3346" y="244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5" name="Rectangle 3974"/>
              <p:cNvSpPr>
                <a:spLocks noChangeArrowheads="1"/>
              </p:cNvSpPr>
              <p:nvPr/>
            </p:nvSpPr>
            <p:spPr bwMode="auto">
              <a:xfrm>
                <a:off x="3346" y="244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6" name="Rectangle 3975"/>
              <p:cNvSpPr>
                <a:spLocks noChangeArrowheads="1"/>
              </p:cNvSpPr>
              <p:nvPr/>
            </p:nvSpPr>
            <p:spPr bwMode="auto">
              <a:xfrm>
                <a:off x="3346" y="2444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7" name="Rectangle 3976"/>
              <p:cNvSpPr>
                <a:spLocks noChangeArrowheads="1"/>
              </p:cNvSpPr>
              <p:nvPr/>
            </p:nvSpPr>
            <p:spPr bwMode="auto">
              <a:xfrm>
                <a:off x="3346" y="244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8" name="Rectangle 3977"/>
              <p:cNvSpPr>
                <a:spLocks noChangeArrowheads="1"/>
              </p:cNvSpPr>
              <p:nvPr/>
            </p:nvSpPr>
            <p:spPr bwMode="auto">
              <a:xfrm>
                <a:off x="3346" y="244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9" name="Rectangle 3978"/>
              <p:cNvSpPr>
                <a:spLocks noChangeArrowheads="1"/>
              </p:cNvSpPr>
              <p:nvPr/>
            </p:nvSpPr>
            <p:spPr bwMode="auto">
              <a:xfrm>
                <a:off x="3346" y="2445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0" name="Rectangle 3979"/>
              <p:cNvSpPr>
                <a:spLocks noChangeArrowheads="1"/>
              </p:cNvSpPr>
              <p:nvPr/>
            </p:nvSpPr>
            <p:spPr bwMode="auto">
              <a:xfrm>
                <a:off x="3346" y="244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1" name="Rectangle 3980"/>
              <p:cNvSpPr>
                <a:spLocks noChangeArrowheads="1"/>
              </p:cNvSpPr>
              <p:nvPr/>
            </p:nvSpPr>
            <p:spPr bwMode="auto">
              <a:xfrm>
                <a:off x="3346" y="244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2" name="Rectangle 3981"/>
              <p:cNvSpPr>
                <a:spLocks noChangeArrowheads="1"/>
              </p:cNvSpPr>
              <p:nvPr/>
            </p:nvSpPr>
            <p:spPr bwMode="auto">
              <a:xfrm>
                <a:off x="3346" y="2446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3" name="Rectangle 3982"/>
              <p:cNvSpPr>
                <a:spLocks noChangeArrowheads="1"/>
              </p:cNvSpPr>
              <p:nvPr/>
            </p:nvSpPr>
            <p:spPr bwMode="auto">
              <a:xfrm>
                <a:off x="3346" y="244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4" name="Rectangle 3983"/>
              <p:cNvSpPr>
                <a:spLocks noChangeArrowheads="1"/>
              </p:cNvSpPr>
              <p:nvPr/>
            </p:nvSpPr>
            <p:spPr bwMode="auto">
              <a:xfrm>
                <a:off x="3346" y="244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5" name="Rectangle 3984"/>
              <p:cNvSpPr>
                <a:spLocks noChangeArrowheads="1"/>
              </p:cNvSpPr>
              <p:nvPr/>
            </p:nvSpPr>
            <p:spPr bwMode="auto">
              <a:xfrm>
                <a:off x="3346" y="2447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6" name="Rectangle 3985"/>
              <p:cNvSpPr>
                <a:spLocks noChangeArrowheads="1"/>
              </p:cNvSpPr>
              <p:nvPr/>
            </p:nvSpPr>
            <p:spPr bwMode="auto">
              <a:xfrm>
                <a:off x="3346" y="244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7" name="Rectangle 3986"/>
              <p:cNvSpPr>
                <a:spLocks noChangeArrowheads="1"/>
              </p:cNvSpPr>
              <p:nvPr/>
            </p:nvSpPr>
            <p:spPr bwMode="auto">
              <a:xfrm>
                <a:off x="3346" y="244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8" name="Rectangle 3987"/>
              <p:cNvSpPr>
                <a:spLocks noChangeArrowheads="1"/>
              </p:cNvSpPr>
              <p:nvPr/>
            </p:nvSpPr>
            <p:spPr bwMode="auto">
              <a:xfrm>
                <a:off x="3346" y="2448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9" name="Rectangle 3988"/>
              <p:cNvSpPr>
                <a:spLocks noChangeArrowheads="1"/>
              </p:cNvSpPr>
              <p:nvPr/>
            </p:nvSpPr>
            <p:spPr bwMode="auto">
              <a:xfrm>
                <a:off x="3346" y="244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0" name="Rectangle 3989"/>
              <p:cNvSpPr>
                <a:spLocks noChangeArrowheads="1"/>
              </p:cNvSpPr>
              <p:nvPr/>
            </p:nvSpPr>
            <p:spPr bwMode="auto">
              <a:xfrm>
                <a:off x="3346" y="244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1" name="Rectangle 3990"/>
              <p:cNvSpPr>
                <a:spLocks noChangeArrowheads="1"/>
              </p:cNvSpPr>
              <p:nvPr/>
            </p:nvSpPr>
            <p:spPr bwMode="auto">
              <a:xfrm>
                <a:off x="3346" y="245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2" name="Rectangle 3991"/>
              <p:cNvSpPr>
                <a:spLocks noChangeArrowheads="1"/>
              </p:cNvSpPr>
              <p:nvPr/>
            </p:nvSpPr>
            <p:spPr bwMode="auto">
              <a:xfrm>
                <a:off x="3346" y="245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3" name="Rectangle 3992"/>
              <p:cNvSpPr>
                <a:spLocks noChangeArrowheads="1"/>
              </p:cNvSpPr>
              <p:nvPr/>
            </p:nvSpPr>
            <p:spPr bwMode="auto">
              <a:xfrm>
                <a:off x="3346" y="245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4" name="Rectangle 3993"/>
              <p:cNvSpPr>
                <a:spLocks noChangeArrowheads="1"/>
              </p:cNvSpPr>
              <p:nvPr/>
            </p:nvSpPr>
            <p:spPr bwMode="auto">
              <a:xfrm>
                <a:off x="3346" y="245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5" name="Rectangle 3994"/>
              <p:cNvSpPr>
                <a:spLocks noChangeArrowheads="1"/>
              </p:cNvSpPr>
              <p:nvPr/>
            </p:nvSpPr>
            <p:spPr bwMode="auto">
              <a:xfrm>
                <a:off x="3346" y="245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6" name="Rectangle 3995"/>
              <p:cNvSpPr>
                <a:spLocks noChangeArrowheads="1"/>
              </p:cNvSpPr>
              <p:nvPr/>
            </p:nvSpPr>
            <p:spPr bwMode="auto">
              <a:xfrm>
                <a:off x="3346" y="245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7" name="Oval 3996"/>
              <p:cNvSpPr>
                <a:spLocks noChangeArrowheads="1"/>
              </p:cNvSpPr>
              <p:nvPr/>
            </p:nvSpPr>
            <p:spPr bwMode="auto">
              <a:xfrm>
                <a:off x="3347" y="2437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8" name="Rectangle 3997"/>
              <p:cNvSpPr>
                <a:spLocks noChangeArrowheads="1"/>
              </p:cNvSpPr>
              <p:nvPr/>
            </p:nvSpPr>
            <p:spPr bwMode="auto">
              <a:xfrm>
                <a:off x="3476" y="2335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9" name="Rectangle 3998"/>
              <p:cNvSpPr>
                <a:spLocks noChangeArrowheads="1"/>
              </p:cNvSpPr>
              <p:nvPr/>
            </p:nvSpPr>
            <p:spPr bwMode="auto">
              <a:xfrm>
                <a:off x="3476" y="2336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0" name="Rectangle 3999"/>
              <p:cNvSpPr>
                <a:spLocks noChangeArrowheads="1"/>
              </p:cNvSpPr>
              <p:nvPr/>
            </p:nvSpPr>
            <p:spPr bwMode="auto">
              <a:xfrm>
                <a:off x="3476" y="2337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1" name="Rectangle 4000"/>
              <p:cNvSpPr>
                <a:spLocks noChangeArrowheads="1"/>
              </p:cNvSpPr>
              <p:nvPr/>
            </p:nvSpPr>
            <p:spPr bwMode="auto">
              <a:xfrm>
                <a:off x="3476" y="2337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2" name="Rectangle 4001"/>
              <p:cNvSpPr>
                <a:spLocks noChangeArrowheads="1"/>
              </p:cNvSpPr>
              <p:nvPr/>
            </p:nvSpPr>
            <p:spPr bwMode="auto">
              <a:xfrm>
                <a:off x="3476" y="2338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3" name="Rectangle 4002"/>
              <p:cNvSpPr>
                <a:spLocks noChangeArrowheads="1"/>
              </p:cNvSpPr>
              <p:nvPr/>
            </p:nvSpPr>
            <p:spPr bwMode="auto">
              <a:xfrm>
                <a:off x="3476" y="2338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4" name="Rectangle 4003"/>
              <p:cNvSpPr>
                <a:spLocks noChangeArrowheads="1"/>
              </p:cNvSpPr>
              <p:nvPr/>
            </p:nvSpPr>
            <p:spPr bwMode="auto">
              <a:xfrm>
                <a:off x="3476" y="2338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5" name="Rectangle 4004"/>
              <p:cNvSpPr>
                <a:spLocks noChangeArrowheads="1"/>
              </p:cNvSpPr>
              <p:nvPr/>
            </p:nvSpPr>
            <p:spPr bwMode="auto">
              <a:xfrm>
                <a:off x="3476" y="2339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6" name="Rectangle 4005"/>
              <p:cNvSpPr>
                <a:spLocks noChangeArrowheads="1"/>
              </p:cNvSpPr>
              <p:nvPr/>
            </p:nvSpPr>
            <p:spPr bwMode="auto">
              <a:xfrm>
                <a:off x="3476" y="2339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7" name="Rectangle 4006"/>
              <p:cNvSpPr>
                <a:spLocks noChangeArrowheads="1"/>
              </p:cNvSpPr>
              <p:nvPr/>
            </p:nvSpPr>
            <p:spPr bwMode="auto">
              <a:xfrm>
                <a:off x="3476" y="2339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8" name="Rectangle 4007"/>
              <p:cNvSpPr>
                <a:spLocks noChangeArrowheads="1"/>
              </p:cNvSpPr>
              <p:nvPr/>
            </p:nvSpPr>
            <p:spPr bwMode="auto">
              <a:xfrm>
                <a:off x="3476" y="2340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9" name="Rectangle 4008"/>
              <p:cNvSpPr>
                <a:spLocks noChangeArrowheads="1"/>
              </p:cNvSpPr>
              <p:nvPr/>
            </p:nvSpPr>
            <p:spPr bwMode="auto">
              <a:xfrm>
                <a:off x="3476" y="2340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0" name="Rectangle 4009"/>
              <p:cNvSpPr>
                <a:spLocks noChangeArrowheads="1"/>
              </p:cNvSpPr>
              <p:nvPr/>
            </p:nvSpPr>
            <p:spPr bwMode="auto">
              <a:xfrm>
                <a:off x="3476" y="2340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1" name="Rectangle 4010"/>
              <p:cNvSpPr>
                <a:spLocks noChangeArrowheads="1"/>
              </p:cNvSpPr>
              <p:nvPr/>
            </p:nvSpPr>
            <p:spPr bwMode="auto">
              <a:xfrm>
                <a:off x="3476" y="2341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2" name="Rectangle 4011"/>
              <p:cNvSpPr>
                <a:spLocks noChangeArrowheads="1"/>
              </p:cNvSpPr>
              <p:nvPr/>
            </p:nvSpPr>
            <p:spPr bwMode="auto">
              <a:xfrm>
                <a:off x="3476" y="2341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3" name="Rectangle 4012"/>
              <p:cNvSpPr>
                <a:spLocks noChangeArrowheads="1"/>
              </p:cNvSpPr>
              <p:nvPr/>
            </p:nvSpPr>
            <p:spPr bwMode="auto">
              <a:xfrm>
                <a:off x="3476" y="2341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4" name="Rectangle 4013"/>
              <p:cNvSpPr>
                <a:spLocks noChangeArrowheads="1"/>
              </p:cNvSpPr>
              <p:nvPr/>
            </p:nvSpPr>
            <p:spPr bwMode="auto">
              <a:xfrm>
                <a:off x="3476" y="2342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5" name="Rectangle 4014"/>
              <p:cNvSpPr>
                <a:spLocks noChangeArrowheads="1"/>
              </p:cNvSpPr>
              <p:nvPr/>
            </p:nvSpPr>
            <p:spPr bwMode="auto">
              <a:xfrm>
                <a:off x="3476" y="2342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6" name="Rectangle 4015"/>
              <p:cNvSpPr>
                <a:spLocks noChangeArrowheads="1"/>
              </p:cNvSpPr>
              <p:nvPr/>
            </p:nvSpPr>
            <p:spPr bwMode="auto">
              <a:xfrm>
                <a:off x="3476" y="2343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7" name="Rectangle 4016"/>
              <p:cNvSpPr>
                <a:spLocks noChangeArrowheads="1"/>
              </p:cNvSpPr>
              <p:nvPr/>
            </p:nvSpPr>
            <p:spPr bwMode="auto">
              <a:xfrm>
                <a:off x="3476" y="2343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8" name="Rectangle 4017"/>
              <p:cNvSpPr>
                <a:spLocks noChangeArrowheads="1"/>
              </p:cNvSpPr>
              <p:nvPr/>
            </p:nvSpPr>
            <p:spPr bwMode="auto">
              <a:xfrm>
                <a:off x="3476" y="2343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9" name="Rectangle 4018"/>
              <p:cNvSpPr>
                <a:spLocks noChangeArrowheads="1"/>
              </p:cNvSpPr>
              <p:nvPr/>
            </p:nvSpPr>
            <p:spPr bwMode="auto">
              <a:xfrm>
                <a:off x="3476" y="2344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0" name="Rectangle 4019"/>
              <p:cNvSpPr>
                <a:spLocks noChangeArrowheads="1"/>
              </p:cNvSpPr>
              <p:nvPr/>
            </p:nvSpPr>
            <p:spPr bwMode="auto">
              <a:xfrm>
                <a:off x="3476" y="2344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1" name="Rectangle 4020"/>
              <p:cNvSpPr>
                <a:spLocks noChangeArrowheads="1"/>
              </p:cNvSpPr>
              <p:nvPr/>
            </p:nvSpPr>
            <p:spPr bwMode="auto">
              <a:xfrm>
                <a:off x="3476" y="2344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2" name="Rectangle 4021"/>
              <p:cNvSpPr>
                <a:spLocks noChangeArrowheads="1"/>
              </p:cNvSpPr>
              <p:nvPr/>
            </p:nvSpPr>
            <p:spPr bwMode="auto">
              <a:xfrm>
                <a:off x="3476" y="2345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3" name="Rectangle 4022"/>
              <p:cNvSpPr>
                <a:spLocks noChangeArrowheads="1"/>
              </p:cNvSpPr>
              <p:nvPr/>
            </p:nvSpPr>
            <p:spPr bwMode="auto">
              <a:xfrm>
                <a:off x="3476" y="2345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4" name="Rectangle 4023"/>
              <p:cNvSpPr>
                <a:spLocks noChangeArrowheads="1"/>
              </p:cNvSpPr>
              <p:nvPr/>
            </p:nvSpPr>
            <p:spPr bwMode="auto">
              <a:xfrm>
                <a:off x="3476" y="2345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9" name="Group 4225"/>
            <p:cNvGrpSpPr>
              <a:grpSpLocks/>
            </p:cNvGrpSpPr>
            <p:nvPr/>
          </p:nvGrpSpPr>
          <p:grpSpPr bwMode="auto">
            <a:xfrm>
              <a:off x="2618" y="2203"/>
              <a:ext cx="1002" cy="824"/>
              <a:chOff x="2618" y="2203"/>
              <a:chExt cx="1002" cy="824"/>
            </a:xfrm>
          </p:grpSpPr>
          <p:sp>
            <p:nvSpPr>
              <p:cNvPr id="1355" name="Rectangle 4025"/>
              <p:cNvSpPr>
                <a:spLocks noChangeArrowheads="1"/>
              </p:cNvSpPr>
              <p:nvPr/>
            </p:nvSpPr>
            <p:spPr bwMode="auto">
              <a:xfrm>
                <a:off x="3476" y="2346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6" name="Rectangle 4026"/>
              <p:cNvSpPr>
                <a:spLocks noChangeArrowheads="1"/>
              </p:cNvSpPr>
              <p:nvPr/>
            </p:nvSpPr>
            <p:spPr bwMode="auto">
              <a:xfrm>
                <a:off x="3476" y="2346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7" name="Rectangle 4027"/>
              <p:cNvSpPr>
                <a:spLocks noChangeArrowheads="1"/>
              </p:cNvSpPr>
              <p:nvPr/>
            </p:nvSpPr>
            <p:spPr bwMode="auto">
              <a:xfrm>
                <a:off x="3476" y="2346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8" name="Rectangle 4028"/>
              <p:cNvSpPr>
                <a:spLocks noChangeArrowheads="1"/>
              </p:cNvSpPr>
              <p:nvPr/>
            </p:nvSpPr>
            <p:spPr bwMode="auto">
              <a:xfrm>
                <a:off x="3476" y="2347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9" name="Rectangle 4029"/>
              <p:cNvSpPr>
                <a:spLocks noChangeArrowheads="1"/>
              </p:cNvSpPr>
              <p:nvPr/>
            </p:nvSpPr>
            <p:spPr bwMode="auto">
              <a:xfrm>
                <a:off x="3476" y="2347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0" name="Rectangle 4030"/>
              <p:cNvSpPr>
                <a:spLocks noChangeArrowheads="1"/>
              </p:cNvSpPr>
              <p:nvPr/>
            </p:nvSpPr>
            <p:spPr bwMode="auto">
              <a:xfrm>
                <a:off x="3476" y="2347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1" name="Rectangle 4031"/>
              <p:cNvSpPr>
                <a:spLocks noChangeArrowheads="1"/>
              </p:cNvSpPr>
              <p:nvPr/>
            </p:nvSpPr>
            <p:spPr bwMode="auto">
              <a:xfrm>
                <a:off x="3476" y="2348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2" name="Rectangle 4032"/>
              <p:cNvSpPr>
                <a:spLocks noChangeArrowheads="1"/>
              </p:cNvSpPr>
              <p:nvPr/>
            </p:nvSpPr>
            <p:spPr bwMode="auto">
              <a:xfrm>
                <a:off x="3476" y="2348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3" name="Rectangle 4033"/>
              <p:cNvSpPr>
                <a:spLocks noChangeArrowheads="1"/>
              </p:cNvSpPr>
              <p:nvPr/>
            </p:nvSpPr>
            <p:spPr bwMode="auto">
              <a:xfrm>
                <a:off x="3476" y="2348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4" name="Rectangle 4034"/>
              <p:cNvSpPr>
                <a:spLocks noChangeArrowheads="1"/>
              </p:cNvSpPr>
              <p:nvPr/>
            </p:nvSpPr>
            <p:spPr bwMode="auto">
              <a:xfrm>
                <a:off x="3476" y="2349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5" name="Rectangle 4035"/>
              <p:cNvSpPr>
                <a:spLocks noChangeArrowheads="1"/>
              </p:cNvSpPr>
              <p:nvPr/>
            </p:nvSpPr>
            <p:spPr bwMode="auto">
              <a:xfrm>
                <a:off x="3476" y="2349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6" name="Rectangle 4036"/>
              <p:cNvSpPr>
                <a:spLocks noChangeArrowheads="1"/>
              </p:cNvSpPr>
              <p:nvPr/>
            </p:nvSpPr>
            <p:spPr bwMode="auto">
              <a:xfrm>
                <a:off x="3476" y="2349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7" name="Rectangle 4037"/>
              <p:cNvSpPr>
                <a:spLocks noChangeArrowheads="1"/>
              </p:cNvSpPr>
              <p:nvPr/>
            </p:nvSpPr>
            <p:spPr bwMode="auto">
              <a:xfrm>
                <a:off x="3476" y="2350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8" name="Oval 4038"/>
              <p:cNvSpPr>
                <a:spLocks noChangeArrowheads="1"/>
              </p:cNvSpPr>
              <p:nvPr/>
            </p:nvSpPr>
            <p:spPr bwMode="auto">
              <a:xfrm>
                <a:off x="3476" y="2335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9" name="Rectangle 4039"/>
              <p:cNvSpPr>
                <a:spLocks noChangeArrowheads="1"/>
              </p:cNvSpPr>
              <p:nvPr/>
            </p:nvSpPr>
            <p:spPr bwMode="auto">
              <a:xfrm>
                <a:off x="3605" y="2203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0" name="Rectangle 4040"/>
              <p:cNvSpPr>
                <a:spLocks noChangeArrowheads="1"/>
              </p:cNvSpPr>
              <p:nvPr/>
            </p:nvSpPr>
            <p:spPr bwMode="auto">
              <a:xfrm>
                <a:off x="3605" y="2204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1" name="Rectangle 4041"/>
              <p:cNvSpPr>
                <a:spLocks noChangeArrowheads="1"/>
              </p:cNvSpPr>
              <p:nvPr/>
            </p:nvSpPr>
            <p:spPr bwMode="auto">
              <a:xfrm>
                <a:off x="3605" y="220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2" name="Rectangle 4042"/>
              <p:cNvSpPr>
                <a:spLocks noChangeArrowheads="1"/>
              </p:cNvSpPr>
              <p:nvPr/>
            </p:nvSpPr>
            <p:spPr bwMode="auto">
              <a:xfrm>
                <a:off x="3605" y="2205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3" name="Rectangle 4043"/>
              <p:cNvSpPr>
                <a:spLocks noChangeArrowheads="1"/>
              </p:cNvSpPr>
              <p:nvPr/>
            </p:nvSpPr>
            <p:spPr bwMode="auto">
              <a:xfrm>
                <a:off x="3605" y="2205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4" name="Rectangle 4044"/>
              <p:cNvSpPr>
                <a:spLocks noChangeArrowheads="1"/>
              </p:cNvSpPr>
              <p:nvPr/>
            </p:nvSpPr>
            <p:spPr bwMode="auto">
              <a:xfrm>
                <a:off x="3605" y="2206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5" name="Rectangle 4045"/>
              <p:cNvSpPr>
                <a:spLocks noChangeArrowheads="1"/>
              </p:cNvSpPr>
              <p:nvPr/>
            </p:nvSpPr>
            <p:spPr bwMode="auto">
              <a:xfrm>
                <a:off x="3605" y="2206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6" name="Rectangle 4046"/>
              <p:cNvSpPr>
                <a:spLocks noChangeArrowheads="1"/>
              </p:cNvSpPr>
              <p:nvPr/>
            </p:nvSpPr>
            <p:spPr bwMode="auto">
              <a:xfrm>
                <a:off x="3605" y="2206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7" name="Rectangle 4047"/>
              <p:cNvSpPr>
                <a:spLocks noChangeArrowheads="1"/>
              </p:cNvSpPr>
              <p:nvPr/>
            </p:nvSpPr>
            <p:spPr bwMode="auto">
              <a:xfrm>
                <a:off x="3605" y="2207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8" name="Rectangle 4048"/>
              <p:cNvSpPr>
                <a:spLocks noChangeArrowheads="1"/>
              </p:cNvSpPr>
              <p:nvPr/>
            </p:nvSpPr>
            <p:spPr bwMode="auto">
              <a:xfrm>
                <a:off x="3605" y="220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9" name="Rectangle 4049"/>
              <p:cNvSpPr>
                <a:spLocks noChangeArrowheads="1"/>
              </p:cNvSpPr>
              <p:nvPr/>
            </p:nvSpPr>
            <p:spPr bwMode="auto">
              <a:xfrm>
                <a:off x="3605" y="220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0" name="Rectangle 4050"/>
              <p:cNvSpPr>
                <a:spLocks noChangeArrowheads="1"/>
              </p:cNvSpPr>
              <p:nvPr/>
            </p:nvSpPr>
            <p:spPr bwMode="auto">
              <a:xfrm>
                <a:off x="3605" y="2208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1" name="Rectangle 4051"/>
              <p:cNvSpPr>
                <a:spLocks noChangeArrowheads="1"/>
              </p:cNvSpPr>
              <p:nvPr/>
            </p:nvSpPr>
            <p:spPr bwMode="auto">
              <a:xfrm>
                <a:off x="3605" y="220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2" name="Rectangle 4052"/>
              <p:cNvSpPr>
                <a:spLocks noChangeArrowheads="1"/>
              </p:cNvSpPr>
              <p:nvPr/>
            </p:nvSpPr>
            <p:spPr bwMode="auto">
              <a:xfrm>
                <a:off x="3605" y="2208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3" name="Rectangle 4053"/>
              <p:cNvSpPr>
                <a:spLocks noChangeArrowheads="1"/>
              </p:cNvSpPr>
              <p:nvPr/>
            </p:nvSpPr>
            <p:spPr bwMode="auto">
              <a:xfrm>
                <a:off x="3605" y="2209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4" name="Rectangle 4054"/>
              <p:cNvSpPr>
                <a:spLocks noChangeArrowheads="1"/>
              </p:cNvSpPr>
              <p:nvPr/>
            </p:nvSpPr>
            <p:spPr bwMode="auto">
              <a:xfrm>
                <a:off x="3605" y="220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5" name="Rectangle 4055"/>
              <p:cNvSpPr>
                <a:spLocks noChangeArrowheads="1"/>
              </p:cNvSpPr>
              <p:nvPr/>
            </p:nvSpPr>
            <p:spPr bwMode="auto">
              <a:xfrm>
                <a:off x="3605" y="2209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6" name="Rectangle 4056"/>
              <p:cNvSpPr>
                <a:spLocks noChangeArrowheads="1"/>
              </p:cNvSpPr>
              <p:nvPr/>
            </p:nvSpPr>
            <p:spPr bwMode="auto">
              <a:xfrm>
                <a:off x="3605" y="2210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7" name="Rectangle 4057"/>
              <p:cNvSpPr>
                <a:spLocks noChangeArrowheads="1"/>
              </p:cNvSpPr>
              <p:nvPr/>
            </p:nvSpPr>
            <p:spPr bwMode="auto">
              <a:xfrm>
                <a:off x="3605" y="221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8" name="Rectangle 4058"/>
              <p:cNvSpPr>
                <a:spLocks noChangeArrowheads="1"/>
              </p:cNvSpPr>
              <p:nvPr/>
            </p:nvSpPr>
            <p:spPr bwMode="auto">
              <a:xfrm>
                <a:off x="3605" y="2210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9" name="Rectangle 4059"/>
              <p:cNvSpPr>
                <a:spLocks noChangeArrowheads="1"/>
              </p:cNvSpPr>
              <p:nvPr/>
            </p:nvSpPr>
            <p:spPr bwMode="auto">
              <a:xfrm>
                <a:off x="3605" y="2211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0" name="Rectangle 4060"/>
              <p:cNvSpPr>
                <a:spLocks noChangeArrowheads="1"/>
              </p:cNvSpPr>
              <p:nvPr/>
            </p:nvSpPr>
            <p:spPr bwMode="auto">
              <a:xfrm>
                <a:off x="3605" y="221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1" name="Rectangle 4061"/>
              <p:cNvSpPr>
                <a:spLocks noChangeArrowheads="1"/>
              </p:cNvSpPr>
              <p:nvPr/>
            </p:nvSpPr>
            <p:spPr bwMode="auto">
              <a:xfrm>
                <a:off x="3605" y="2211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2" name="Rectangle 4062"/>
              <p:cNvSpPr>
                <a:spLocks noChangeArrowheads="1"/>
              </p:cNvSpPr>
              <p:nvPr/>
            </p:nvSpPr>
            <p:spPr bwMode="auto">
              <a:xfrm>
                <a:off x="3605" y="2212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3" name="Rectangle 4063"/>
              <p:cNvSpPr>
                <a:spLocks noChangeArrowheads="1"/>
              </p:cNvSpPr>
              <p:nvPr/>
            </p:nvSpPr>
            <p:spPr bwMode="auto">
              <a:xfrm>
                <a:off x="3605" y="221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4" name="Rectangle 4064"/>
              <p:cNvSpPr>
                <a:spLocks noChangeArrowheads="1"/>
              </p:cNvSpPr>
              <p:nvPr/>
            </p:nvSpPr>
            <p:spPr bwMode="auto">
              <a:xfrm>
                <a:off x="3605" y="2212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5" name="Rectangle 4065"/>
              <p:cNvSpPr>
                <a:spLocks noChangeArrowheads="1"/>
              </p:cNvSpPr>
              <p:nvPr/>
            </p:nvSpPr>
            <p:spPr bwMode="auto">
              <a:xfrm>
                <a:off x="3605" y="2213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6" name="Rectangle 4066"/>
              <p:cNvSpPr>
                <a:spLocks noChangeArrowheads="1"/>
              </p:cNvSpPr>
              <p:nvPr/>
            </p:nvSpPr>
            <p:spPr bwMode="auto">
              <a:xfrm>
                <a:off x="3605" y="221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7" name="Rectangle 4067"/>
              <p:cNvSpPr>
                <a:spLocks noChangeArrowheads="1"/>
              </p:cNvSpPr>
              <p:nvPr/>
            </p:nvSpPr>
            <p:spPr bwMode="auto">
              <a:xfrm>
                <a:off x="3605" y="2213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8" name="Rectangle 4068"/>
              <p:cNvSpPr>
                <a:spLocks noChangeArrowheads="1"/>
              </p:cNvSpPr>
              <p:nvPr/>
            </p:nvSpPr>
            <p:spPr bwMode="auto">
              <a:xfrm>
                <a:off x="3605" y="2214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9" name="Rectangle 4069"/>
              <p:cNvSpPr>
                <a:spLocks noChangeArrowheads="1"/>
              </p:cNvSpPr>
              <p:nvPr/>
            </p:nvSpPr>
            <p:spPr bwMode="auto">
              <a:xfrm>
                <a:off x="3605" y="221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0" name="Rectangle 4070"/>
              <p:cNvSpPr>
                <a:spLocks noChangeArrowheads="1"/>
              </p:cNvSpPr>
              <p:nvPr/>
            </p:nvSpPr>
            <p:spPr bwMode="auto">
              <a:xfrm>
                <a:off x="3605" y="2215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1" name="Rectangle 4071"/>
              <p:cNvSpPr>
                <a:spLocks noChangeArrowheads="1"/>
              </p:cNvSpPr>
              <p:nvPr/>
            </p:nvSpPr>
            <p:spPr bwMode="auto">
              <a:xfrm>
                <a:off x="3605" y="2215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2" name="Rectangle 4072"/>
              <p:cNvSpPr>
                <a:spLocks noChangeArrowheads="1"/>
              </p:cNvSpPr>
              <p:nvPr/>
            </p:nvSpPr>
            <p:spPr bwMode="auto">
              <a:xfrm>
                <a:off x="3605" y="221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3" name="Rectangle 4073"/>
              <p:cNvSpPr>
                <a:spLocks noChangeArrowheads="1"/>
              </p:cNvSpPr>
              <p:nvPr/>
            </p:nvSpPr>
            <p:spPr bwMode="auto">
              <a:xfrm>
                <a:off x="3605" y="2216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4" name="Rectangle 4074"/>
              <p:cNvSpPr>
                <a:spLocks noChangeArrowheads="1"/>
              </p:cNvSpPr>
              <p:nvPr/>
            </p:nvSpPr>
            <p:spPr bwMode="auto">
              <a:xfrm>
                <a:off x="3605" y="2216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5" name="Rectangle 4075"/>
              <p:cNvSpPr>
                <a:spLocks noChangeArrowheads="1"/>
              </p:cNvSpPr>
              <p:nvPr/>
            </p:nvSpPr>
            <p:spPr bwMode="auto">
              <a:xfrm>
                <a:off x="3605" y="2216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6" name="Rectangle 4076"/>
              <p:cNvSpPr>
                <a:spLocks noChangeArrowheads="1"/>
              </p:cNvSpPr>
              <p:nvPr/>
            </p:nvSpPr>
            <p:spPr bwMode="auto">
              <a:xfrm>
                <a:off x="3605" y="2217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7" name="Rectangle 4077"/>
              <p:cNvSpPr>
                <a:spLocks noChangeArrowheads="1"/>
              </p:cNvSpPr>
              <p:nvPr/>
            </p:nvSpPr>
            <p:spPr bwMode="auto">
              <a:xfrm>
                <a:off x="3605" y="221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8" name="Rectangle 4078"/>
              <p:cNvSpPr>
                <a:spLocks noChangeArrowheads="1"/>
              </p:cNvSpPr>
              <p:nvPr/>
            </p:nvSpPr>
            <p:spPr bwMode="auto">
              <a:xfrm>
                <a:off x="3605" y="2217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9" name="Oval 4079"/>
              <p:cNvSpPr>
                <a:spLocks noChangeArrowheads="1"/>
              </p:cNvSpPr>
              <p:nvPr/>
            </p:nvSpPr>
            <p:spPr bwMode="auto">
              <a:xfrm>
                <a:off x="3605" y="2203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0" name="Rectangle 4080"/>
              <p:cNvSpPr>
                <a:spLocks noChangeArrowheads="1"/>
              </p:cNvSpPr>
              <p:nvPr/>
            </p:nvSpPr>
            <p:spPr bwMode="auto">
              <a:xfrm>
                <a:off x="2618" y="3012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1" name="Rectangle 4081"/>
              <p:cNvSpPr>
                <a:spLocks noChangeArrowheads="1"/>
              </p:cNvSpPr>
              <p:nvPr/>
            </p:nvSpPr>
            <p:spPr bwMode="auto">
              <a:xfrm>
                <a:off x="2618" y="3012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2" name="Rectangle 4082"/>
              <p:cNvSpPr>
                <a:spLocks noChangeArrowheads="1"/>
              </p:cNvSpPr>
              <p:nvPr/>
            </p:nvSpPr>
            <p:spPr bwMode="auto">
              <a:xfrm>
                <a:off x="2618" y="3013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3" name="Rectangle 4083"/>
              <p:cNvSpPr>
                <a:spLocks noChangeArrowheads="1"/>
              </p:cNvSpPr>
              <p:nvPr/>
            </p:nvSpPr>
            <p:spPr bwMode="auto">
              <a:xfrm>
                <a:off x="2618" y="3014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4" name="Rectangle 4084"/>
              <p:cNvSpPr>
                <a:spLocks noChangeArrowheads="1"/>
              </p:cNvSpPr>
              <p:nvPr/>
            </p:nvSpPr>
            <p:spPr bwMode="auto">
              <a:xfrm>
                <a:off x="2618" y="3014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5" name="Rectangle 4085"/>
              <p:cNvSpPr>
                <a:spLocks noChangeArrowheads="1"/>
              </p:cNvSpPr>
              <p:nvPr/>
            </p:nvSpPr>
            <p:spPr bwMode="auto">
              <a:xfrm>
                <a:off x="2618" y="3014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6" name="Rectangle 4086"/>
              <p:cNvSpPr>
                <a:spLocks noChangeArrowheads="1"/>
              </p:cNvSpPr>
              <p:nvPr/>
            </p:nvSpPr>
            <p:spPr bwMode="auto">
              <a:xfrm>
                <a:off x="2618" y="3015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7" name="Rectangle 4087"/>
              <p:cNvSpPr>
                <a:spLocks noChangeArrowheads="1"/>
              </p:cNvSpPr>
              <p:nvPr/>
            </p:nvSpPr>
            <p:spPr bwMode="auto">
              <a:xfrm>
                <a:off x="2618" y="3015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8" name="Rectangle 4088"/>
              <p:cNvSpPr>
                <a:spLocks noChangeArrowheads="1"/>
              </p:cNvSpPr>
              <p:nvPr/>
            </p:nvSpPr>
            <p:spPr bwMode="auto">
              <a:xfrm>
                <a:off x="2618" y="3015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9" name="Rectangle 4089"/>
              <p:cNvSpPr>
                <a:spLocks noChangeArrowheads="1"/>
              </p:cNvSpPr>
              <p:nvPr/>
            </p:nvSpPr>
            <p:spPr bwMode="auto">
              <a:xfrm>
                <a:off x="2618" y="3016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0" name="Rectangle 4090"/>
              <p:cNvSpPr>
                <a:spLocks noChangeArrowheads="1"/>
              </p:cNvSpPr>
              <p:nvPr/>
            </p:nvSpPr>
            <p:spPr bwMode="auto">
              <a:xfrm>
                <a:off x="2618" y="3016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1" name="Rectangle 4091"/>
              <p:cNvSpPr>
                <a:spLocks noChangeArrowheads="1"/>
              </p:cNvSpPr>
              <p:nvPr/>
            </p:nvSpPr>
            <p:spPr bwMode="auto">
              <a:xfrm>
                <a:off x="2618" y="3017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2" name="Rectangle 4092"/>
              <p:cNvSpPr>
                <a:spLocks noChangeArrowheads="1"/>
              </p:cNvSpPr>
              <p:nvPr/>
            </p:nvSpPr>
            <p:spPr bwMode="auto">
              <a:xfrm>
                <a:off x="2618" y="3017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3" name="Rectangle 4093"/>
              <p:cNvSpPr>
                <a:spLocks noChangeArrowheads="1"/>
              </p:cNvSpPr>
              <p:nvPr/>
            </p:nvSpPr>
            <p:spPr bwMode="auto">
              <a:xfrm>
                <a:off x="2618" y="3017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4" name="Rectangle 4094"/>
              <p:cNvSpPr>
                <a:spLocks noChangeArrowheads="1"/>
              </p:cNvSpPr>
              <p:nvPr/>
            </p:nvSpPr>
            <p:spPr bwMode="auto">
              <a:xfrm>
                <a:off x="2618" y="3018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5" name="Rectangle 4095"/>
              <p:cNvSpPr>
                <a:spLocks noChangeArrowheads="1"/>
              </p:cNvSpPr>
              <p:nvPr/>
            </p:nvSpPr>
            <p:spPr bwMode="auto">
              <a:xfrm>
                <a:off x="2618" y="3018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6" name="Rectangle 4096"/>
              <p:cNvSpPr>
                <a:spLocks noChangeArrowheads="1"/>
              </p:cNvSpPr>
              <p:nvPr/>
            </p:nvSpPr>
            <p:spPr bwMode="auto">
              <a:xfrm>
                <a:off x="2618" y="3018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7" name="Rectangle 4097"/>
              <p:cNvSpPr>
                <a:spLocks noChangeArrowheads="1"/>
              </p:cNvSpPr>
              <p:nvPr/>
            </p:nvSpPr>
            <p:spPr bwMode="auto">
              <a:xfrm>
                <a:off x="2618" y="3019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8" name="Rectangle 4098"/>
              <p:cNvSpPr>
                <a:spLocks noChangeArrowheads="1"/>
              </p:cNvSpPr>
              <p:nvPr/>
            </p:nvSpPr>
            <p:spPr bwMode="auto">
              <a:xfrm>
                <a:off x="2618" y="3019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9" name="Rectangle 4099"/>
              <p:cNvSpPr>
                <a:spLocks noChangeArrowheads="1"/>
              </p:cNvSpPr>
              <p:nvPr/>
            </p:nvSpPr>
            <p:spPr bwMode="auto">
              <a:xfrm>
                <a:off x="2618" y="3019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0" name="Rectangle 4100"/>
              <p:cNvSpPr>
                <a:spLocks noChangeArrowheads="1"/>
              </p:cNvSpPr>
              <p:nvPr/>
            </p:nvSpPr>
            <p:spPr bwMode="auto">
              <a:xfrm>
                <a:off x="2618" y="3020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1" name="Rectangle 4101"/>
              <p:cNvSpPr>
                <a:spLocks noChangeArrowheads="1"/>
              </p:cNvSpPr>
              <p:nvPr/>
            </p:nvSpPr>
            <p:spPr bwMode="auto">
              <a:xfrm>
                <a:off x="2618" y="3020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2" name="Rectangle 4102"/>
              <p:cNvSpPr>
                <a:spLocks noChangeArrowheads="1"/>
              </p:cNvSpPr>
              <p:nvPr/>
            </p:nvSpPr>
            <p:spPr bwMode="auto">
              <a:xfrm>
                <a:off x="2618" y="3020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3" name="Rectangle 4103"/>
              <p:cNvSpPr>
                <a:spLocks noChangeArrowheads="1"/>
              </p:cNvSpPr>
              <p:nvPr/>
            </p:nvSpPr>
            <p:spPr bwMode="auto">
              <a:xfrm>
                <a:off x="2618" y="3021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4" name="Rectangle 4104"/>
              <p:cNvSpPr>
                <a:spLocks noChangeArrowheads="1"/>
              </p:cNvSpPr>
              <p:nvPr/>
            </p:nvSpPr>
            <p:spPr bwMode="auto">
              <a:xfrm>
                <a:off x="2618" y="3021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5" name="Rectangle 4105"/>
              <p:cNvSpPr>
                <a:spLocks noChangeArrowheads="1"/>
              </p:cNvSpPr>
              <p:nvPr/>
            </p:nvSpPr>
            <p:spPr bwMode="auto">
              <a:xfrm>
                <a:off x="2618" y="3021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6" name="Rectangle 4106"/>
              <p:cNvSpPr>
                <a:spLocks noChangeArrowheads="1"/>
              </p:cNvSpPr>
              <p:nvPr/>
            </p:nvSpPr>
            <p:spPr bwMode="auto">
              <a:xfrm>
                <a:off x="2618" y="3022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7" name="Rectangle 4107"/>
              <p:cNvSpPr>
                <a:spLocks noChangeArrowheads="1"/>
              </p:cNvSpPr>
              <p:nvPr/>
            </p:nvSpPr>
            <p:spPr bwMode="auto">
              <a:xfrm>
                <a:off x="2618" y="3022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8" name="Rectangle 4108"/>
              <p:cNvSpPr>
                <a:spLocks noChangeArrowheads="1"/>
              </p:cNvSpPr>
              <p:nvPr/>
            </p:nvSpPr>
            <p:spPr bwMode="auto">
              <a:xfrm>
                <a:off x="2618" y="3022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9" name="Rectangle 4109"/>
              <p:cNvSpPr>
                <a:spLocks noChangeArrowheads="1"/>
              </p:cNvSpPr>
              <p:nvPr/>
            </p:nvSpPr>
            <p:spPr bwMode="auto">
              <a:xfrm>
                <a:off x="2618" y="3023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0" name="Rectangle 4110"/>
              <p:cNvSpPr>
                <a:spLocks noChangeArrowheads="1"/>
              </p:cNvSpPr>
              <p:nvPr/>
            </p:nvSpPr>
            <p:spPr bwMode="auto">
              <a:xfrm>
                <a:off x="2618" y="3023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1" name="Rectangle 4111"/>
              <p:cNvSpPr>
                <a:spLocks noChangeArrowheads="1"/>
              </p:cNvSpPr>
              <p:nvPr/>
            </p:nvSpPr>
            <p:spPr bwMode="auto">
              <a:xfrm>
                <a:off x="2618" y="3023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2" name="Rectangle 4112"/>
              <p:cNvSpPr>
                <a:spLocks noChangeArrowheads="1"/>
              </p:cNvSpPr>
              <p:nvPr/>
            </p:nvSpPr>
            <p:spPr bwMode="auto">
              <a:xfrm>
                <a:off x="2618" y="3024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3" name="Rectangle 4113"/>
              <p:cNvSpPr>
                <a:spLocks noChangeArrowheads="1"/>
              </p:cNvSpPr>
              <p:nvPr/>
            </p:nvSpPr>
            <p:spPr bwMode="auto">
              <a:xfrm>
                <a:off x="2618" y="3024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4" name="Rectangle 4114"/>
              <p:cNvSpPr>
                <a:spLocks noChangeArrowheads="1"/>
              </p:cNvSpPr>
              <p:nvPr/>
            </p:nvSpPr>
            <p:spPr bwMode="auto">
              <a:xfrm>
                <a:off x="2618" y="3024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5" name="Rectangle 4115"/>
              <p:cNvSpPr>
                <a:spLocks noChangeArrowheads="1"/>
              </p:cNvSpPr>
              <p:nvPr/>
            </p:nvSpPr>
            <p:spPr bwMode="auto">
              <a:xfrm>
                <a:off x="2618" y="3025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6" name="Rectangle 4116"/>
              <p:cNvSpPr>
                <a:spLocks noChangeArrowheads="1"/>
              </p:cNvSpPr>
              <p:nvPr/>
            </p:nvSpPr>
            <p:spPr bwMode="auto">
              <a:xfrm>
                <a:off x="2618" y="3025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7" name="Rectangle 4117"/>
              <p:cNvSpPr>
                <a:spLocks noChangeArrowheads="1"/>
              </p:cNvSpPr>
              <p:nvPr/>
            </p:nvSpPr>
            <p:spPr bwMode="auto">
              <a:xfrm>
                <a:off x="2618" y="3025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8" name="Rectangle 4118"/>
              <p:cNvSpPr>
                <a:spLocks noChangeArrowheads="1"/>
              </p:cNvSpPr>
              <p:nvPr/>
            </p:nvSpPr>
            <p:spPr bwMode="auto">
              <a:xfrm>
                <a:off x="2618" y="3026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9" name="Rectangle 4119"/>
              <p:cNvSpPr>
                <a:spLocks noChangeArrowheads="1"/>
              </p:cNvSpPr>
              <p:nvPr/>
            </p:nvSpPr>
            <p:spPr bwMode="auto">
              <a:xfrm>
                <a:off x="2618" y="3026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0" name="Oval 4120"/>
              <p:cNvSpPr>
                <a:spLocks noChangeArrowheads="1"/>
              </p:cNvSpPr>
              <p:nvPr/>
            </p:nvSpPr>
            <p:spPr bwMode="auto">
              <a:xfrm>
                <a:off x="2618" y="3012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1" name="Rectangle 4121"/>
              <p:cNvSpPr>
                <a:spLocks noChangeArrowheads="1"/>
              </p:cNvSpPr>
              <p:nvPr/>
            </p:nvSpPr>
            <p:spPr bwMode="auto">
              <a:xfrm>
                <a:off x="2743" y="285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2" name="Rectangle 4122"/>
              <p:cNvSpPr>
                <a:spLocks noChangeArrowheads="1"/>
              </p:cNvSpPr>
              <p:nvPr/>
            </p:nvSpPr>
            <p:spPr bwMode="auto">
              <a:xfrm>
                <a:off x="2743" y="2851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3" name="Rectangle 4123"/>
              <p:cNvSpPr>
                <a:spLocks noChangeArrowheads="1"/>
              </p:cNvSpPr>
              <p:nvPr/>
            </p:nvSpPr>
            <p:spPr bwMode="auto">
              <a:xfrm>
                <a:off x="2743" y="285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4" name="Rectangle 4124"/>
              <p:cNvSpPr>
                <a:spLocks noChangeArrowheads="1"/>
              </p:cNvSpPr>
              <p:nvPr/>
            </p:nvSpPr>
            <p:spPr bwMode="auto">
              <a:xfrm>
                <a:off x="2743" y="2852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5" name="Rectangle 4125"/>
              <p:cNvSpPr>
                <a:spLocks noChangeArrowheads="1"/>
              </p:cNvSpPr>
              <p:nvPr/>
            </p:nvSpPr>
            <p:spPr bwMode="auto">
              <a:xfrm>
                <a:off x="2743" y="285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6" name="Rectangle 4126"/>
              <p:cNvSpPr>
                <a:spLocks noChangeArrowheads="1"/>
              </p:cNvSpPr>
              <p:nvPr/>
            </p:nvSpPr>
            <p:spPr bwMode="auto">
              <a:xfrm>
                <a:off x="2743" y="2853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7" name="Rectangle 4127"/>
              <p:cNvSpPr>
                <a:spLocks noChangeArrowheads="1"/>
              </p:cNvSpPr>
              <p:nvPr/>
            </p:nvSpPr>
            <p:spPr bwMode="auto">
              <a:xfrm>
                <a:off x="2743" y="2853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8" name="Rectangle 4128"/>
              <p:cNvSpPr>
                <a:spLocks noChangeArrowheads="1"/>
              </p:cNvSpPr>
              <p:nvPr/>
            </p:nvSpPr>
            <p:spPr bwMode="auto">
              <a:xfrm>
                <a:off x="2743" y="285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9" name="Rectangle 4129"/>
              <p:cNvSpPr>
                <a:spLocks noChangeArrowheads="1"/>
              </p:cNvSpPr>
              <p:nvPr/>
            </p:nvSpPr>
            <p:spPr bwMode="auto">
              <a:xfrm>
                <a:off x="2743" y="2854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0" name="Rectangle 4130"/>
              <p:cNvSpPr>
                <a:spLocks noChangeArrowheads="1"/>
              </p:cNvSpPr>
              <p:nvPr/>
            </p:nvSpPr>
            <p:spPr bwMode="auto">
              <a:xfrm>
                <a:off x="2743" y="2854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1" name="Rectangle 4131"/>
              <p:cNvSpPr>
                <a:spLocks noChangeArrowheads="1"/>
              </p:cNvSpPr>
              <p:nvPr/>
            </p:nvSpPr>
            <p:spPr bwMode="auto">
              <a:xfrm>
                <a:off x="2743" y="285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2" name="Rectangle 4132"/>
              <p:cNvSpPr>
                <a:spLocks noChangeArrowheads="1"/>
              </p:cNvSpPr>
              <p:nvPr/>
            </p:nvSpPr>
            <p:spPr bwMode="auto">
              <a:xfrm>
                <a:off x="2743" y="2855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3" name="Rectangle 4133"/>
              <p:cNvSpPr>
                <a:spLocks noChangeArrowheads="1"/>
              </p:cNvSpPr>
              <p:nvPr/>
            </p:nvSpPr>
            <p:spPr bwMode="auto">
              <a:xfrm>
                <a:off x="2743" y="2855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4" name="Rectangle 4134"/>
              <p:cNvSpPr>
                <a:spLocks noChangeArrowheads="1"/>
              </p:cNvSpPr>
              <p:nvPr/>
            </p:nvSpPr>
            <p:spPr bwMode="auto">
              <a:xfrm>
                <a:off x="2743" y="2856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5" name="Rectangle 4135"/>
              <p:cNvSpPr>
                <a:spLocks noChangeArrowheads="1"/>
              </p:cNvSpPr>
              <p:nvPr/>
            </p:nvSpPr>
            <p:spPr bwMode="auto">
              <a:xfrm>
                <a:off x="2743" y="285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6" name="Rectangle 4136"/>
              <p:cNvSpPr>
                <a:spLocks noChangeArrowheads="1"/>
              </p:cNvSpPr>
              <p:nvPr/>
            </p:nvSpPr>
            <p:spPr bwMode="auto">
              <a:xfrm>
                <a:off x="2743" y="285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7" name="Rectangle 4137"/>
              <p:cNvSpPr>
                <a:spLocks noChangeArrowheads="1"/>
              </p:cNvSpPr>
              <p:nvPr/>
            </p:nvSpPr>
            <p:spPr bwMode="auto">
              <a:xfrm>
                <a:off x="2743" y="2857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8" name="Rectangle 4138"/>
              <p:cNvSpPr>
                <a:spLocks noChangeArrowheads="1"/>
              </p:cNvSpPr>
              <p:nvPr/>
            </p:nvSpPr>
            <p:spPr bwMode="auto">
              <a:xfrm>
                <a:off x="2743" y="285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9" name="Rectangle 4139"/>
              <p:cNvSpPr>
                <a:spLocks noChangeArrowheads="1"/>
              </p:cNvSpPr>
              <p:nvPr/>
            </p:nvSpPr>
            <p:spPr bwMode="auto">
              <a:xfrm>
                <a:off x="2743" y="285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0" name="Rectangle 4140"/>
              <p:cNvSpPr>
                <a:spLocks noChangeArrowheads="1"/>
              </p:cNvSpPr>
              <p:nvPr/>
            </p:nvSpPr>
            <p:spPr bwMode="auto">
              <a:xfrm>
                <a:off x="2743" y="2858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1" name="Rectangle 4141"/>
              <p:cNvSpPr>
                <a:spLocks noChangeArrowheads="1"/>
              </p:cNvSpPr>
              <p:nvPr/>
            </p:nvSpPr>
            <p:spPr bwMode="auto">
              <a:xfrm>
                <a:off x="2743" y="285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2" name="Rectangle 4142"/>
              <p:cNvSpPr>
                <a:spLocks noChangeArrowheads="1"/>
              </p:cNvSpPr>
              <p:nvPr/>
            </p:nvSpPr>
            <p:spPr bwMode="auto">
              <a:xfrm>
                <a:off x="2743" y="285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3" name="Rectangle 4143"/>
              <p:cNvSpPr>
                <a:spLocks noChangeArrowheads="1"/>
              </p:cNvSpPr>
              <p:nvPr/>
            </p:nvSpPr>
            <p:spPr bwMode="auto">
              <a:xfrm>
                <a:off x="2743" y="2859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4" name="Rectangle 4144"/>
              <p:cNvSpPr>
                <a:spLocks noChangeArrowheads="1"/>
              </p:cNvSpPr>
              <p:nvPr/>
            </p:nvSpPr>
            <p:spPr bwMode="auto">
              <a:xfrm>
                <a:off x="2743" y="285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5" name="Rectangle 4145"/>
              <p:cNvSpPr>
                <a:spLocks noChangeArrowheads="1"/>
              </p:cNvSpPr>
              <p:nvPr/>
            </p:nvSpPr>
            <p:spPr bwMode="auto">
              <a:xfrm>
                <a:off x="2743" y="286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6" name="Rectangle 4146"/>
              <p:cNvSpPr>
                <a:spLocks noChangeArrowheads="1"/>
              </p:cNvSpPr>
              <p:nvPr/>
            </p:nvSpPr>
            <p:spPr bwMode="auto">
              <a:xfrm>
                <a:off x="2743" y="2860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7" name="Rectangle 4147"/>
              <p:cNvSpPr>
                <a:spLocks noChangeArrowheads="1"/>
              </p:cNvSpPr>
              <p:nvPr/>
            </p:nvSpPr>
            <p:spPr bwMode="auto">
              <a:xfrm>
                <a:off x="2743" y="286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8" name="Rectangle 4148"/>
              <p:cNvSpPr>
                <a:spLocks noChangeArrowheads="1"/>
              </p:cNvSpPr>
              <p:nvPr/>
            </p:nvSpPr>
            <p:spPr bwMode="auto">
              <a:xfrm>
                <a:off x="2743" y="286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9" name="Rectangle 4149"/>
              <p:cNvSpPr>
                <a:spLocks noChangeArrowheads="1"/>
              </p:cNvSpPr>
              <p:nvPr/>
            </p:nvSpPr>
            <p:spPr bwMode="auto">
              <a:xfrm>
                <a:off x="2743" y="2861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0" name="Rectangle 4150"/>
              <p:cNvSpPr>
                <a:spLocks noChangeArrowheads="1"/>
              </p:cNvSpPr>
              <p:nvPr/>
            </p:nvSpPr>
            <p:spPr bwMode="auto">
              <a:xfrm>
                <a:off x="2743" y="286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1" name="Rectangle 4151"/>
              <p:cNvSpPr>
                <a:spLocks noChangeArrowheads="1"/>
              </p:cNvSpPr>
              <p:nvPr/>
            </p:nvSpPr>
            <p:spPr bwMode="auto">
              <a:xfrm>
                <a:off x="2743" y="286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2" name="Rectangle 4152"/>
              <p:cNvSpPr>
                <a:spLocks noChangeArrowheads="1"/>
              </p:cNvSpPr>
              <p:nvPr/>
            </p:nvSpPr>
            <p:spPr bwMode="auto">
              <a:xfrm>
                <a:off x="2743" y="2862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3" name="Rectangle 4153"/>
              <p:cNvSpPr>
                <a:spLocks noChangeArrowheads="1"/>
              </p:cNvSpPr>
              <p:nvPr/>
            </p:nvSpPr>
            <p:spPr bwMode="auto">
              <a:xfrm>
                <a:off x="2743" y="286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4" name="Rectangle 4154"/>
              <p:cNvSpPr>
                <a:spLocks noChangeArrowheads="1"/>
              </p:cNvSpPr>
              <p:nvPr/>
            </p:nvSpPr>
            <p:spPr bwMode="auto">
              <a:xfrm>
                <a:off x="2743" y="286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5" name="Rectangle 4155"/>
              <p:cNvSpPr>
                <a:spLocks noChangeArrowheads="1"/>
              </p:cNvSpPr>
              <p:nvPr/>
            </p:nvSpPr>
            <p:spPr bwMode="auto">
              <a:xfrm>
                <a:off x="2743" y="2863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6" name="Rectangle 4156"/>
              <p:cNvSpPr>
                <a:spLocks noChangeArrowheads="1"/>
              </p:cNvSpPr>
              <p:nvPr/>
            </p:nvSpPr>
            <p:spPr bwMode="auto">
              <a:xfrm>
                <a:off x="2743" y="2863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7" name="Rectangle 4157"/>
              <p:cNvSpPr>
                <a:spLocks noChangeArrowheads="1"/>
              </p:cNvSpPr>
              <p:nvPr/>
            </p:nvSpPr>
            <p:spPr bwMode="auto">
              <a:xfrm>
                <a:off x="2743" y="286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8" name="Rectangle 4158"/>
              <p:cNvSpPr>
                <a:spLocks noChangeArrowheads="1"/>
              </p:cNvSpPr>
              <p:nvPr/>
            </p:nvSpPr>
            <p:spPr bwMode="auto">
              <a:xfrm>
                <a:off x="2743" y="2864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9" name="Rectangle 4159"/>
              <p:cNvSpPr>
                <a:spLocks noChangeArrowheads="1"/>
              </p:cNvSpPr>
              <p:nvPr/>
            </p:nvSpPr>
            <p:spPr bwMode="auto">
              <a:xfrm>
                <a:off x="2743" y="2864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0" name="Rectangle 4160"/>
              <p:cNvSpPr>
                <a:spLocks noChangeArrowheads="1"/>
              </p:cNvSpPr>
              <p:nvPr/>
            </p:nvSpPr>
            <p:spPr bwMode="auto">
              <a:xfrm>
                <a:off x="2743" y="286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1" name="Oval 4161"/>
              <p:cNvSpPr>
                <a:spLocks noChangeArrowheads="1"/>
              </p:cNvSpPr>
              <p:nvPr/>
            </p:nvSpPr>
            <p:spPr bwMode="auto">
              <a:xfrm>
                <a:off x="2743" y="2850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2" name="Rectangle 4162"/>
              <p:cNvSpPr>
                <a:spLocks noChangeArrowheads="1"/>
              </p:cNvSpPr>
              <p:nvPr/>
            </p:nvSpPr>
            <p:spPr bwMode="auto">
              <a:xfrm>
                <a:off x="2887" y="2715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3" name="Rectangle 4163"/>
              <p:cNvSpPr>
                <a:spLocks noChangeArrowheads="1"/>
              </p:cNvSpPr>
              <p:nvPr/>
            </p:nvSpPr>
            <p:spPr bwMode="auto">
              <a:xfrm>
                <a:off x="2887" y="2716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4" name="Rectangle 4164"/>
              <p:cNvSpPr>
                <a:spLocks noChangeArrowheads="1"/>
              </p:cNvSpPr>
              <p:nvPr/>
            </p:nvSpPr>
            <p:spPr bwMode="auto">
              <a:xfrm>
                <a:off x="2887" y="2717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5" name="Rectangle 4165"/>
              <p:cNvSpPr>
                <a:spLocks noChangeArrowheads="1"/>
              </p:cNvSpPr>
              <p:nvPr/>
            </p:nvSpPr>
            <p:spPr bwMode="auto">
              <a:xfrm>
                <a:off x="2887" y="2718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6" name="Rectangle 4166"/>
              <p:cNvSpPr>
                <a:spLocks noChangeArrowheads="1"/>
              </p:cNvSpPr>
              <p:nvPr/>
            </p:nvSpPr>
            <p:spPr bwMode="auto">
              <a:xfrm>
                <a:off x="2887" y="2718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7" name="Rectangle 4167"/>
              <p:cNvSpPr>
                <a:spLocks noChangeArrowheads="1"/>
              </p:cNvSpPr>
              <p:nvPr/>
            </p:nvSpPr>
            <p:spPr bwMode="auto">
              <a:xfrm>
                <a:off x="2887" y="2718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8" name="Rectangle 4168"/>
              <p:cNvSpPr>
                <a:spLocks noChangeArrowheads="1"/>
              </p:cNvSpPr>
              <p:nvPr/>
            </p:nvSpPr>
            <p:spPr bwMode="auto">
              <a:xfrm>
                <a:off x="2887" y="2719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9" name="Rectangle 4169"/>
              <p:cNvSpPr>
                <a:spLocks noChangeArrowheads="1"/>
              </p:cNvSpPr>
              <p:nvPr/>
            </p:nvSpPr>
            <p:spPr bwMode="auto">
              <a:xfrm>
                <a:off x="2887" y="2719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0" name="Rectangle 4170"/>
              <p:cNvSpPr>
                <a:spLocks noChangeArrowheads="1"/>
              </p:cNvSpPr>
              <p:nvPr/>
            </p:nvSpPr>
            <p:spPr bwMode="auto">
              <a:xfrm>
                <a:off x="2887" y="2719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1" name="Rectangle 4171"/>
              <p:cNvSpPr>
                <a:spLocks noChangeArrowheads="1"/>
              </p:cNvSpPr>
              <p:nvPr/>
            </p:nvSpPr>
            <p:spPr bwMode="auto">
              <a:xfrm>
                <a:off x="2887" y="2720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2" name="Rectangle 4172"/>
              <p:cNvSpPr>
                <a:spLocks noChangeArrowheads="1"/>
              </p:cNvSpPr>
              <p:nvPr/>
            </p:nvSpPr>
            <p:spPr bwMode="auto">
              <a:xfrm>
                <a:off x="2887" y="2720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3" name="Rectangle 4173"/>
              <p:cNvSpPr>
                <a:spLocks noChangeArrowheads="1"/>
              </p:cNvSpPr>
              <p:nvPr/>
            </p:nvSpPr>
            <p:spPr bwMode="auto">
              <a:xfrm>
                <a:off x="2887" y="2720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4" name="Rectangle 4174"/>
              <p:cNvSpPr>
                <a:spLocks noChangeArrowheads="1"/>
              </p:cNvSpPr>
              <p:nvPr/>
            </p:nvSpPr>
            <p:spPr bwMode="auto">
              <a:xfrm>
                <a:off x="2887" y="2721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5" name="Rectangle 4175"/>
              <p:cNvSpPr>
                <a:spLocks noChangeArrowheads="1"/>
              </p:cNvSpPr>
              <p:nvPr/>
            </p:nvSpPr>
            <p:spPr bwMode="auto">
              <a:xfrm>
                <a:off x="2887" y="2721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6" name="Rectangle 4176"/>
              <p:cNvSpPr>
                <a:spLocks noChangeArrowheads="1"/>
              </p:cNvSpPr>
              <p:nvPr/>
            </p:nvSpPr>
            <p:spPr bwMode="auto">
              <a:xfrm>
                <a:off x="2887" y="2721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7" name="Rectangle 4177"/>
              <p:cNvSpPr>
                <a:spLocks noChangeArrowheads="1"/>
              </p:cNvSpPr>
              <p:nvPr/>
            </p:nvSpPr>
            <p:spPr bwMode="auto">
              <a:xfrm>
                <a:off x="2887" y="2722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8" name="Rectangle 4178"/>
              <p:cNvSpPr>
                <a:spLocks noChangeArrowheads="1"/>
              </p:cNvSpPr>
              <p:nvPr/>
            </p:nvSpPr>
            <p:spPr bwMode="auto">
              <a:xfrm>
                <a:off x="2887" y="2722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9" name="Rectangle 4179"/>
              <p:cNvSpPr>
                <a:spLocks noChangeArrowheads="1"/>
              </p:cNvSpPr>
              <p:nvPr/>
            </p:nvSpPr>
            <p:spPr bwMode="auto">
              <a:xfrm>
                <a:off x="2887" y="2722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0" name="Rectangle 4180"/>
              <p:cNvSpPr>
                <a:spLocks noChangeArrowheads="1"/>
              </p:cNvSpPr>
              <p:nvPr/>
            </p:nvSpPr>
            <p:spPr bwMode="auto">
              <a:xfrm>
                <a:off x="2887" y="2723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1" name="Rectangle 4181"/>
              <p:cNvSpPr>
                <a:spLocks noChangeArrowheads="1"/>
              </p:cNvSpPr>
              <p:nvPr/>
            </p:nvSpPr>
            <p:spPr bwMode="auto">
              <a:xfrm>
                <a:off x="2887" y="2723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2" name="Rectangle 4182"/>
              <p:cNvSpPr>
                <a:spLocks noChangeArrowheads="1"/>
              </p:cNvSpPr>
              <p:nvPr/>
            </p:nvSpPr>
            <p:spPr bwMode="auto">
              <a:xfrm>
                <a:off x="2887" y="2723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3" name="Rectangle 4183"/>
              <p:cNvSpPr>
                <a:spLocks noChangeArrowheads="1"/>
              </p:cNvSpPr>
              <p:nvPr/>
            </p:nvSpPr>
            <p:spPr bwMode="auto">
              <a:xfrm>
                <a:off x="2887" y="2724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4" name="Rectangle 4184"/>
              <p:cNvSpPr>
                <a:spLocks noChangeArrowheads="1"/>
              </p:cNvSpPr>
              <p:nvPr/>
            </p:nvSpPr>
            <p:spPr bwMode="auto">
              <a:xfrm>
                <a:off x="2887" y="2724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5" name="Rectangle 4185"/>
              <p:cNvSpPr>
                <a:spLocks noChangeArrowheads="1"/>
              </p:cNvSpPr>
              <p:nvPr/>
            </p:nvSpPr>
            <p:spPr bwMode="auto">
              <a:xfrm>
                <a:off x="2887" y="2724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6" name="Rectangle 4186"/>
              <p:cNvSpPr>
                <a:spLocks noChangeArrowheads="1"/>
              </p:cNvSpPr>
              <p:nvPr/>
            </p:nvSpPr>
            <p:spPr bwMode="auto">
              <a:xfrm>
                <a:off x="2887" y="2725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7" name="Rectangle 4187"/>
              <p:cNvSpPr>
                <a:spLocks noChangeArrowheads="1"/>
              </p:cNvSpPr>
              <p:nvPr/>
            </p:nvSpPr>
            <p:spPr bwMode="auto">
              <a:xfrm>
                <a:off x="2887" y="2725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8" name="Rectangle 4188"/>
              <p:cNvSpPr>
                <a:spLocks noChangeArrowheads="1"/>
              </p:cNvSpPr>
              <p:nvPr/>
            </p:nvSpPr>
            <p:spPr bwMode="auto">
              <a:xfrm>
                <a:off x="2887" y="2725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9" name="Rectangle 4189"/>
              <p:cNvSpPr>
                <a:spLocks noChangeArrowheads="1"/>
              </p:cNvSpPr>
              <p:nvPr/>
            </p:nvSpPr>
            <p:spPr bwMode="auto">
              <a:xfrm>
                <a:off x="2887" y="2726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0" name="Rectangle 4190"/>
              <p:cNvSpPr>
                <a:spLocks noChangeArrowheads="1"/>
              </p:cNvSpPr>
              <p:nvPr/>
            </p:nvSpPr>
            <p:spPr bwMode="auto">
              <a:xfrm>
                <a:off x="2887" y="2726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1" name="Rectangle 4191"/>
              <p:cNvSpPr>
                <a:spLocks noChangeArrowheads="1"/>
              </p:cNvSpPr>
              <p:nvPr/>
            </p:nvSpPr>
            <p:spPr bwMode="auto">
              <a:xfrm>
                <a:off x="2887" y="2726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2" name="Rectangle 4192"/>
              <p:cNvSpPr>
                <a:spLocks noChangeArrowheads="1"/>
              </p:cNvSpPr>
              <p:nvPr/>
            </p:nvSpPr>
            <p:spPr bwMode="auto">
              <a:xfrm>
                <a:off x="2887" y="2727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3" name="Rectangle 4193"/>
              <p:cNvSpPr>
                <a:spLocks noChangeArrowheads="1"/>
              </p:cNvSpPr>
              <p:nvPr/>
            </p:nvSpPr>
            <p:spPr bwMode="auto">
              <a:xfrm>
                <a:off x="2887" y="2727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4" name="Rectangle 4194"/>
              <p:cNvSpPr>
                <a:spLocks noChangeArrowheads="1"/>
              </p:cNvSpPr>
              <p:nvPr/>
            </p:nvSpPr>
            <p:spPr bwMode="auto">
              <a:xfrm>
                <a:off x="2887" y="2727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5" name="Rectangle 4195"/>
              <p:cNvSpPr>
                <a:spLocks noChangeArrowheads="1"/>
              </p:cNvSpPr>
              <p:nvPr/>
            </p:nvSpPr>
            <p:spPr bwMode="auto">
              <a:xfrm>
                <a:off x="2887" y="2728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6" name="Rectangle 4196"/>
              <p:cNvSpPr>
                <a:spLocks noChangeArrowheads="1"/>
              </p:cNvSpPr>
              <p:nvPr/>
            </p:nvSpPr>
            <p:spPr bwMode="auto">
              <a:xfrm>
                <a:off x="2887" y="2728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7" name="Rectangle 4197"/>
              <p:cNvSpPr>
                <a:spLocks noChangeArrowheads="1"/>
              </p:cNvSpPr>
              <p:nvPr/>
            </p:nvSpPr>
            <p:spPr bwMode="auto">
              <a:xfrm>
                <a:off x="2887" y="2729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8" name="Rectangle 4198"/>
              <p:cNvSpPr>
                <a:spLocks noChangeArrowheads="1"/>
              </p:cNvSpPr>
              <p:nvPr/>
            </p:nvSpPr>
            <p:spPr bwMode="auto">
              <a:xfrm>
                <a:off x="2887" y="2729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9" name="Rectangle 4199"/>
              <p:cNvSpPr>
                <a:spLocks noChangeArrowheads="1"/>
              </p:cNvSpPr>
              <p:nvPr/>
            </p:nvSpPr>
            <p:spPr bwMode="auto">
              <a:xfrm>
                <a:off x="2887" y="2729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0" name="Rectangle 4200"/>
              <p:cNvSpPr>
                <a:spLocks noChangeArrowheads="1"/>
              </p:cNvSpPr>
              <p:nvPr/>
            </p:nvSpPr>
            <p:spPr bwMode="auto">
              <a:xfrm>
                <a:off x="2887" y="2730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1" name="Rectangle 4201"/>
              <p:cNvSpPr>
                <a:spLocks noChangeArrowheads="1"/>
              </p:cNvSpPr>
              <p:nvPr/>
            </p:nvSpPr>
            <p:spPr bwMode="auto">
              <a:xfrm>
                <a:off x="2887" y="2730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2" name="Oval 4202"/>
              <p:cNvSpPr>
                <a:spLocks noChangeArrowheads="1"/>
              </p:cNvSpPr>
              <p:nvPr/>
            </p:nvSpPr>
            <p:spPr bwMode="auto">
              <a:xfrm>
                <a:off x="2887" y="2716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3" name="Rectangle 4203"/>
              <p:cNvSpPr>
                <a:spLocks noChangeArrowheads="1"/>
              </p:cNvSpPr>
              <p:nvPr/>
            </p:nvSpPr>
            <p:spPr bwMode="auto">
              <a:xfrm>
                <a:off x="2881" y="2543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4" name="Rectangle 4204"/>
              <p:cNvSpPr>
                <a:spLocks noChangeArrowheads="1"/>
              </p:cNvSpPr>
              <p:nvPr/>
            </p:nvSpPr>
            <p:spPr bwMode="auto">
              <a:xfrm>
                <a:off x="2881" y="2543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5" name="Rectangle 4205"/>
              <p:cNvSpPr>
                <a:spLocks noChangeArrowheads="1"/>
              </p:cNvSpPr>
              <p:nvPr/>
            </p:nvSpPr>
            <p:spPr bwMode="auto">
              <a:xfrm>
                <a:off x="2881" y="254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6" name="Rectangle 4206"/>
              <p:cNvSpPr>
                <a:spLocks noChangeArrowheads="1"/>
              </p:cNvSpPr>
              <p:nvPr/>
            </p:nvSpPr>
            <p:spPr bwMode="auto">
              <a:xfrm>
                <a:off x="2881" y="2545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7" name="Rectangle 4207"/>
              <p:cNvSpPr>
                <a:spLocks noChangeArrowheads="1"/>
              </p:cNvSpPr>
              <p:nvPr/>
            </p:nvSpPr>
            <p:spPr bwMode="auto">
              <a:xfrm>
                <a:off x="2881" y="2545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8" name="Rectangle 4208"/>
              <p:cNvSpPr>
                <a:spLocks noChangeArrowheads="1"/>
              </p:cNvSpPr>
              <p:nvPr/>
            </p:nvSpPr>
            <p:spPr bwMode="auto">
              <a:xfrm>
                <a:off x="2881" y="2545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9" name="Rectangle 4209"/>
              <p:cNvSpPr>
                <a:spLocks noChangeArrowheads="1"/>
              </p:cNvSpPr>
              <p:nvPr/>
            </p:nvSpPr>
            <p:spPr bwMode="auto">
              <a:xfrm>
                <a:off x="2881" y="2546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0" name="Rectangle 4210"/>
              <p:cNvSpPr>
                <a:spLocks noChangeArrowheads="1"/>
              </p:cNvSpPr>
              <p:nvPr/>
            </p:nvSpPr>
            <p:spPr bwMode="auto">
              <a:xfrm>
                <a:off x="2881" y="2546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1" name="Rectangle 4211"/>
              <p:cNvSpPr>
                <a:spLocks noChangeArrowheads="1"/>
              </p:cNvSpPr>
              <p:nvPr/>
            </p:nvSpPr>
            <p:spPr bwMode="auto">
              <a:xfrm>
                <a:off x="2881" y="2547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2" name="Rectangle 4212"/>
              <p:cNvSpPr>
                <a:spLocks noChangeArrowheads="1"/>
              </p:cNvSpPr>
              <p:nvPr/>
            </p:nvSpPr>
            <p:spPr bwMode="auto">
              <a:xfrm>
                <a:off x="2881" y="254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3" name="Rectangle 4213"/>
              <p:cNvSpPr>
                <a:spLocks noChangeArrowheads="1"/>
              </p:cNvSpPr>
              <p:nvPr/>
            </p:nvSpPr>
            <p:spPr bwMode="auto">
              <a:xfrm>
                <a:off x="2881" y="254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4" name="Rectangle 4214"/>
              <p:cNvSpPr>
                <a:spLocks noChangeArrowheads="1"/>
              </p:cNvSpPr>
              <p:nvPr/>
            </p:nvSpPr>
            <p:spPr bwMode="auto">
              <a:xfrm>
                <a:off x="2881" y="2548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5" name="Rectangle 4215"/>
              <p:cNvSpPr>
                <a:spLocks noChangeArrowheads="1"/>
              </p:cNvSpPr>
              <p:nvPr/>
            </p:nvSpPr>
            <p:spPr bwMode="auto">
              <a:xfrm>
                <a:off x="2881" y="254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6" name="Rectangle 4216"/>
              <p:cNvSpPr>
                <a:spLocks noChangeArrowheads="1"/>
              </p:cNvSpPr>
              <p:nvPr/>
            </p:nvSpPr>
            <p:spPr bwMode="auto">
              <a:xfrm>
                <a:off x="2881" y="2548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7" name="Rectangle 4217"/>
              <p:cNvSpPr>
                <a:spLocks noChangeArrowheads="1"/>
              </p:cNvSpPr>
              <p:nvPr/>
            </p:nvSpPr>
            <p:spPr bwMode="auto">
              <a:xfrm>
                <a:off x="2881" y="2549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8" name="Rectangle 4218"/>
              <p:cNvSpPr>
                <a:spLocks noChangeArrowheads="1"/>
              </p:cNvSpPr>
              <p:nvPr/>
            </p:nvSpPr>
            <p:spPr bwMode="auto">
              <a:xfrm>
                <a:off x="2881" y="254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9" name="Rectangle 4219"/>
              <p:cNvSpPr>
                <a:spLocks noChangeArrowheads="1"/>
              </p:cNvSpPr>
              <p:nvPr/>
            </p:nvSpPr>
            <p:spPr bwMode="auto">
              <a:xfrm>
                <a:off x="2881" y="2549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0" name="Rectangle 4220"/>
              <p:cNvSpPr>
                <a:spLocks noChangeArrowheads="1"/>
              </p:cNvSpPr>
              <p:nvPr/>
            </p:nvSpPr>
            <p:spPr bwMode="auto">
              <a:xfrm>
                <a:off x="2881" y="2550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1" name="Rectangle 4221"/>
              <p:cNvSpPr>
                <a:spLocks noChangeArrowheads="1"/>
              </p:cNvSpPr>
              <p:nvPr/>
            </p:nvSpPr>
            <p:spPr bwMode="auto">
              <a:xfrm>
                <a:off x="2881" y="255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2" name="Rectangle 4222"/>
              <p:cNvSpPr>
                <a:spLocks noChangeArrowheads="1"/>
              </p:cNvSpPr>
              <p:nvPr/>
            </p:nvSpPr>
            <p:spPr bwMode="auto">
              <a:xfrm>
                <a:off x="2881" y="2550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3" name="Rectangle 4223"/>
              <p:cNvSpPr>
                <a:spLocks noChangeArrowheads="1"/>
              </p:cNvSpPr>
              <p:nvPr/>
            </p:nvSpPr>
            <p:spPr bwMode="auto">
              <a:xfrm>
                <a:off x="2881" y="2551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4" name="Rectangle 4224"/>
              <p:cNvSpPr>
                <a:spLocks noChangeArrowheads="1"/>
              </p:cNvSpPr>
              <p:nvPr/>
            </p:nvSpPr>
            <p:spPr bwMode="auto">
              <a:xfrm>
                <a:off x="2881" y="255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0" name="Group 4426"/>
            <p:cNvGrpSpPr>
              <a:grpSpLocks/>
            </p:cNvGrpSpPr>
            <p:nvPr/>
          </p:nvGrpSpPr>
          <p:grpSpPr bwMode="auto">
            <a:xfrm>
              <a:off x="2499" y="2030"/>
              <a:ext cx="1083" cy="871"/>
              <a:chOff x="2499" y="2030"/>
              <a:chExt cx="1083" cy="871"/>
            </a:xfrm>
          </p:grpSpPr>
          <p:sp>
            <p:nvSpPr>
              <p:cNvPr id="1155" name="Rectangle 4226"/>
              <p:cNvSpPr>
                <a:spLocks noChangeArrowheads="1"/>
              </p:cNvSpPr>
              <p:nvPr/>
            </p:nvSpPr>
            <p:spPr bwMode="auto">
              <a:xfrm>
                <a:off x="2881" y="2551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6" name="Rectangle 4227"/>
              <p:cNvSpPr>
                <a:spLocks noChangeArrowheads="1"/>
              </p:cNvSpPr>
              <p:nvPr/>
            </p:nvSpPr>
            <p:spPr bwMode="auto">
              <a:xfrm>
                <a:off x="2881" y="2552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7" name="Rectangle 4228"/>
              <p:cNvSpPr>
                <a:spLocks noChangeArrowheads="1"/>
              </p:cNvSpPr>
              <p:nvPr/>
            </p:nvSpPr>
            <p:spPr bwMode="auto">
              <a:xfrm>
                <a:off x="2881" y="255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8" name="Rectangle 4229"/>
              <p:cNvSpPr>
                <a:spLocks noChangeArrowheads="1"/>
              </p:cNvSpPr>
              <p:nvPr/>
            </p:nvSpPr>
            <p:spPr bwMode="auto">
              <a:xfrm>
                <a:off x="2881" y="2552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9" name="Rectangle 4230"/>
              <p:cNvSpPr>
                <a:spLocks noChangeArrowheads="1"/>
              </p:cNvSpPr>
              <p:nvPr/>
            </p:nvSpPr>
            <p:spPr bwMode="auto">
              <a:xfrm>
                <a:off x="2881" y="2553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0" name="Rectangle 4231"/>
              <p:cNvSpPr>
                <a:spLocks noChangeArrowheads="1"/>
              </p:cNvSpPr>
              <p:nvPr/>
            </p:nvSpPr>
            <p:spPr bwMode="auto">
              <a:xfrm>
                <a:off x="2881" y="255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1" name="Rectangle 4232"/>
              <p:cNvSpPr>
                <a:spLocks noChangeArrowheads="1"/>
              </p:cNvSpPr>
              <p:nvPr/>
            </p:nvSpPr>
            <p:spPr bwMode="auto">
              <a:xfrm>
                <a:off x="2881" y="2553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2" name="Rectangle 4233"/>
              <p:cNvSpPr>
                <a:spLocks noChangeArrowheads="1"/>
              </p:cNvSpPr>
              <p:nvPr/>
            </p:nvSpPr>
            <p:spPr bwMode="auto">
              <a:xfrm>
                <a:off x="2881" y="2554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3" name="Rectangle 4234"/>
              <p:cNvSpPr>
                <a:spLocks noChangeArrowheads="1"/>
              </p:cNvSpPr>
              <p:nvPr/>
            </p:nvSpPr>
            <p:spPr bwMode="auto">
              <a:xfrm>
                <a:off x="2881" y="255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4" name="Rectangle 4235"/>
              <p:cNvSpPr>
                <a:spLocks noChangeArrowheads="1"/>
              </p:cNvSpPr>
              <p:nvPr/>
            </p:nvSpPr>
            <p:spPr bwMode="auto">
              <a:xfrm>
                <a:off x="2881" y="2554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5" name="Rectangle 4236"/>
              <p:cNvSpPr>
                <a:spLocks noChangeArrowheads="1"/>
              </p:cNvSpPr>
              <p:nvPr/>
            </p:nvSpPr>
            <p:spPr bwMode="auto">
              <a:xfrm>
                <a:off x="2881" y="2555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6" name="Rectangle 4237"/>
              <p:cNvSpPr>
                <a:spLocks noChangeArrowheads="1"/>
              </p:cNvSpPr>
              <p:nvPr/>
            </p:nvSpPr>
            <p:spPr bwMode="auto">
              <a:xfrm>
                <a:off x="2881" y="255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7" name="Rectangle 4238"/>
              <p:cNvSpPr>
                <a:spLocks noChangeArrowheads="1"/>
              </p:cNvSpPr>
              <p:nvPr/>
            </p:nvSpPr>
            <p:spPr bwMode="auto">
              <a:xfrm>
                <a:off x="2881" y="2555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8" name="Rectangle 4239"/>
              <p:cNvSpPr>
                <a:spLocks noChangeArrowheads="1"/>
              </p:cNvSpPr>
              <p:nvPr/>
            </p:nvSpPr>
            <p:spPr bwMode="auto">
              <a:xfrm>
                <a:off x="2881" y="2556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9" name="Rectangle 4240"/>
              <p:cNvSpPr>
                <a:spLocks noChangeArrowheads="1"/>
              </p:cNvSpPr>
              <p:nvPr/>
            </p:nvSpPr>
            <p:spPr bwMode="auto">
              <a:xfrm>
                <a:off x="2881" y="2556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0" name="Rectangle 4241"/>
              <p:cNvSpPr>
                <a:spLocks noChangeArrowheads="1"/>
              </p:cNvSpPr>
              <p:nvPr/>
            </p:nvSpPr>
            <p:spPr bwMode="auto">
              <a:xfrm>
                <a:off x="2881" y="2557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1" name="Rectangle 4242"/>
              <p:cNvSpPr>
                <a:spLocks noChangeArrowheads="1"/>
              </p:cNvSpPr>
              <p:nvPr/>
            </p:nvSpPr>
            <p:spPr bwMode="auto">
              <a:xfrm>
                <a:off x="2881" y="255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2" name="Rectangle 4243"/>
              <p:cNvSpPr>
                <a:spLocks noChangeArrowheads="1"/>
              </p:cNvSpPr>
              <p:nvPr/>
            </p:nvSpPr>
            <p:spPr bwMode="auto">
              <a:xfrm>
                <a:off x="2881" y="2557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3" name="Oval 4244"/>
              <p:cNvSpPr>
                <a:spLocks noChangeArrowheads="1"/>
              </p:cNvSpPr>
              <p:nvPr/>
            </p:nvSpPr>
            <p:spPr bwMode="auto">
              <a:xfrm>
                <a:off x="2881" y="2543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4" name="Rectangle 4245"/>
              <p:cNvSpPr>
                <a:spLocks noChangeArrowheads="1"/>
              </p:cNvSpPr>
              <p:nvPr/>
            </p:nvSpPr>
            <p:spPr bwMode="auto">
              <a:xfrm>
                <a:off x="3035" y="2406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5" name="Rectangle 4246"/>
              <p:cNvSpPr>
                <a:spLocks noChangeArrowheads="1"/>
              </p:cNvSpPr>
              <p:nvPr/>
            </p:nvSpPr>
            <p:spPr bwMode="auto">
              <a:xfrm>
                <a:off x="3035" y="2407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6" name="Rectangle 4247"/>
              <p:cNvSpPr>
                <a:spLocks noChangeArrowheads="1"/>
              </p:cNvSpPr>
              <p:nvPr/>
            </p:nvSpPr>
            <p:spPr bwMode="auto">
              <a:xfrm>
                <a:off x="3035" y="240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7" name="Rectangle 4248"/>
              <p:cNvSpPr>
                <a:spLocks noChangeArrowheads="1"/>
              </p:cNvSpPr>
              <p:nvPr/>
            </p:nvSpPr>
            <p:spPr bwMode="auto">
              <a:xfrm>
                <a:off x="3035" y="2408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8" name="Rectangle 4249"/>
              <p:cNvSpPr>
                <a:spLocks noChangeArrowheads="1"/>
              </p:cNvSpPr>
              <p:nvPr/>
            </p:nvSpPr>
            <p:spPr bwMode="auto">
              <a:xfrm>
                <a:off x="3035" y="240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9" name="Rectangle 4250"/>
              <p:cNvSpPr>
                <a:spLocks noChangeArrowheads="1"/>
              </p:cNvSpPr>
              <p:nvPr/>
            </p:nvSpPr>
            <p:spPr bwMode="auto">
              <a:xfrm>
                <a:off x="3035" y="2409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0" name="Rectangle 4251"/>
              <p:cNvSpPr>
                <a:spLocks noChangeArrowheads="1"/>
              </p:cNvSpPr>
              <p:nvPr/>
            </p:nvSpPr>
            <p:spPr bwMode="auto">
              <a:xfrm>
                <a:off x="3035" y="2409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1" name="Rectangle 4252"/>
              <p:cNvSpPr>
                <a:spLocks noChangeArrowheads="1"/>
              </p:cNvSpPr>
              <p:nvPr/>
            </p:nvSpPr>
            <p:spPr bwMode="auto">
              <a:xfrm>
                <a:off x="3035" y="241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2" name="Rectangle 4253"/>
              <p:cNvSpPr>
                <a:spLocks noChangeArrowheads="1"/>
              </p:cNvSpPr>
              <p:nvPr/>
            </p:nvSpPr>
            <p:spPr bwMode="auto">
              <a:xfrm>
                <a:off x="3035" y="2410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3" name="Rectangle 4254"/>
              <p:cNvSpPr>
                <a:spLocks noChangeArrowheads="1"/>
              </p:cNvSpPr>
              <p:nvPr/>
            </p:nvSpPr>
            <p:spPr bwMode="auto">
              <a:xfrm>
                <a:off x="3035" y="2410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4" name="Rectangle 4255"/>
              <p:cNvSpPr>
                <a:spLocks noChangeArrowheads="1"/>
              </p:cNvSpPr>
              <p:nvPr/>
            </p:nvSpPr>
            <p:spPr bwMode="auto">
              <a:xfrm>
                <a:off x="3035" y="2411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5" name="Rectangle 4256"/>
              <p:cNvSpPr>
                <a:spLocks noChangeArrowheads="1"/>
              </p:cNvSpPr>
              <p:nvPr/>
            </p:nvSpPr>
            <p:spPr bwMode="auto">
              <a:xfrm>
                <a:off x="3035" y="2411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6" name="Rectangle 4257"/>
              <p:cNvSpPr>
                <a:spLocks noChangeArrowheads="1"/>
              </p:cNvSpPr>
              <p:nvPr/>
            </p:nvSpPr>
            <p:spPr bwMode="auto">
              <a:xfrm>
                <a:off x="3035" y="2411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7" name="Rectangle 4258"/>
              <p:cNvSpPr>
                <a:spLocks noChangeArrowheads="1"/>
              </p:cNvSpPr>
              <p:nvPr/>
            </p:nvSpPr>
            <p:spPr bwMode="auto">
              <a:xfrm>
                <a:off x="3035" y="2412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8" name="Rectangle 4259"/>
              <p:cNvSpPr>
                <a:spLocks noChangeArrowheads="1"/>
              </p:cNvSpPr>
              <p:nvPr/>
            </p:nvSpPr>
            <p:spPr bwMode="auto">
              <a:xfrm>
                <a:off x="3035" y="2412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9" name="Rectangle 4260"/>
              <p:cNvSpPr>
                <a:spLocks noChangeArrowheads="1"/>
              </p:cNvSpPr>
              <p:nvPr/>
            </p:nvSpPr>
            <p:spPr bwMode="auto">
              <a:xfrm>
                <a:off x="3035" y="2412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0" name="Rectangle 4261"/>
              <p:cNvSpPr>
                <a:spLocks noChangeArrowheads="1"/>
              </p:cNvSpPr>
              <p:nvPr/>
            </p:nvSpPr>
            <p:spPr bwMode="auto">
              <a:xfrm>
                <a:off x="3035" y="2413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1" name="Rectangle 4262"/>
              <p:cNvSpPr>
                <a:spLocks noChangeArrowheads="1"/>
              </p:cNvSpPr>
              <p:nvPr/>
            </p:nvSpPr>
            <p:spPr bwMode="auto">
              <a:xfrm>
                <a:off x="3035" y="2413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2" name="Rectangle 4263"/>
              <p:cNvSpPr>
                <a:spLocks noChangeArrowheads="1"/>
              </p:cNvSpPr>
              <p:nvPr/>
            </p:nvSpPr>
            <p:spPr bwMode="auto">
              <a:xfrm>
                <a:off x="3035" y="2413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3" name="Rectangle 4264"/>
              <p:cNvSpPr>
                <a:spLocks noChangeArrowheads="1"/>
              </p:cNvSpPr>
              <p:nvPr/>
            </p:nvSpPr>
            <p:spPr bwMode="auto">
              <a:xfrm>
                <a:off x="3035" y="2414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4" name="Rectangle 4265"/>
              <p:cNvSpPr>
                <a:spLocks noChangeArrowheads="1"/>
              </p:cNvSpPr>
              <p:nvPr/>
            </p:nvSpPr>
            <p:spPr bwMode="auto">
              <a:xfrm>
                <a:off x="3035" y="2414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5" name="Rectangle 4266"/>
              <p:cNvSpPr>
                <a:spLocks noChangeArrowheads="1"/>
              </p:cNvSpPr>
              <p:nvPr/>
            </p:nvSpPr>
            <p:spPr bwMode="auto">
              <a:xfrm>
                <a:off x="3035" y="2414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6" name="Rectangle 4267"/>
              <p:cNvSpPr>
                <a:spLocks noChangeArrowheads="1"/>
              </p:cNvSpPr>
              <p:nvPr/>
            </p:nvSpPr>
            <p:spPr bwMode="auto">
              <a:xfrm>
                <a:off x="3035" y="2415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7" name="Rectangle 4268"/>
              <p:cNvSpPr>
                <a:spLocks noChangeArrowheads="1"/>
              </p:cNvSpPr>
              <p:nvPr/>
            </p:nvSpPr>
            <p:spPr bwMode="auto">
              <a:xfrm>
                <a:off x="3035" y="2415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8" name="Rectangle 4269"/>
              <p:cNvSpPr>
                <a:spLocks noChangeArrowheads="1"/>
              </p:cNvSpPr>
              <p:nvPr/>
            </p:nvSpPr>
            <p:spPr bwMode="auto">
              <a:xfrm>
                <a:off x="3035" y="2415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9" name="Rectangle 4270"/>
              <p:cNvSpPr>
                <a:spLocks noChangeArrowheads="1"/>
              </p:cNvSpPr>
              <p:nvPr/>
            </p:nvSpPr>
            <p:spPr bwMode="auto">
              <a:xfrm>
                <a:off x="3035" y="2416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0" name="Rectangle 4271"/>
              <p:cNvSpPr>
                <a:spLocks noChangeArrowheads="1"/>
              </p:cNvSpPr>
              <p:nvPr/>
            </p:nvSpPr>
            <p:spPr bwMode="auto">
              <a:xfrm>
                <a:off x="3035" y="2416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1" name="Rectangle 4272"/>
              <p:cNvSpPr>
                <a:spLocks noChangeArrowheads="1"/>
              </p:cNvSpPr>
              <p:nvPr/>
            </p:nvSpPr>
            <p:spPr bwMode="auto">
              <a:xfrm>
                <a:off x="3035" y="2416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2" name="Rectangle 4273"/>
              <p:cNvSpPr>
                <a:spLocks noChangeArrowheads="1"/>
              </p:cNvSpPr>
              <p:nvPr/>
            </p:nvSpPr>
            <p:spPr bwMode="auto">
              <a:xfrm>
                <a:off x="3035" y="2417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3" name="Rectangle 4274"/>
              <p:cNvSpPr>
                <a:spLocks noChangeArrowheads="1"/>
              </p:cNvSpPr>
              <p:nvPr/>
            </p:nvSpPr>
            <p:spPr bwMode="auto">
              <a:xfrm>
                <a:off x="3035" y="2417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4" name="Rectangle 4275"/>
              <p:cNvSpPr>
                <a:spLocks noChangeArrowheads="1"/>
              </p:cNvSpPr>
              <p:nvPr/>
            </p:nvSpPr>
            <p:spPr bwMode="auto">
              <a:xfrm>
                <a:off x="3035" y="241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5" name="Rectangle 4276"/>
              <p:cNvSpPr>
                <a:spLocks noChangeArrowheads="1"/>
              </p:cNvSpPr>
              <p:nvPr/>
            </p:nvSpPr>
            <p:spPr bwMode="auto">
              <a:xfrm>
                <a:off x="3035" y="2418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6" name="Rectangle 4277"/>
              <p:cNvSpPr>
                <a:spLocks noChangeArrowheads="1"/>
              </p:cNvSpPr>
              <p:nvPr/>
            </p:nvSpPr>
            <p:spPr bwMode="auto">
              <a:xfrm>
                <a:off x="3035" y="2418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7" name="Rectangle 4278"/>
              <p:cNvSpPr>
                <a:spLocks noChangeArrowheads="1"/>
              </p:cNvSpPr>
              <p:nvPr/>
            </p:nvSpPr>
            <p:spPr bwMode="auto">
              <a:xfrm>
                <a:off x="3035" y="241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8" name="Rectangle 4279"/>
              <p:cNvSpPr>
                <a:spLocks noChangeArrowheads="1"/>
              </p:cNvSpPr>
              <p:nvPr/>
            </p:nvSpPr>
            <p:spPr bwMode="auto">
              <a:xfrm>
                <a:off x="3035" y="2419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9" name="Rectangle 4280"/>
              <p:cNvSpPr>
                <a:spLocks noChangeArrowheads="1"/>
              </p:cNvSpPr>
              <p:nvPr/>
            </p:nvSpPr>
            <p:spPr bwMode="auto">
              <a:xfrm>
                <a:off x="3035" y="2419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0" name="Rectangle 4281"/>
              <p:cNvSpPr>
                <a:spLocks noChangeArrowheads="1"/>
              </p:cNvSpPr>
              <p:nvPr/>
            </p:nvSpPr>
            <p:spPr bwMode="auto">
              <a:xfrm>
                <a:off x="3035" y="242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1" name="Rectangle 4282"/>
              <p:cNvSpPr>
                <a:spLocks noChangeArrowheads="1"/>
              </p:cNvSpPr>
              <p:nvPr/>
            </p:nvSpPr>
            <p:spPr bwMode="auto">
              <a:xfrm>
                <a:off x="3035" y="2420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2" name="Rectangle 4283"/>
              <p:cNvSpPr>
                <a:spLocks noChangeArrowheads="1"/>
              </p:cNvSpPr>
              <p:nvPr/>
            </p:nvSpPr>
            <p:spPr bwMode="auto">
              <a:xfrm>
                <a:off x="3035" y="2420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3" name="Rectangle 4284"/>
              <p:cNvSpPr>
                <a:spLocks noChangeArrowheads="1"/>
              </p:cNvSpPr>
              <p:nvPr/>
            </p:nvSpPr>
            <p:spPr bwMode="auto">
              <a:xfrm>
                <a:off x="3035" y="242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4" name="Oval 4285"/>
              <p:cNvSpPr>
                <a:spLocks noChangeArrowheads="1"/>
              </p:cNvSpPr>
              <p:nvPr/>
            </p:nvSpPr>
            <p:spPr bwMode="auto">
              <a:xfrm>
                <a:off x="3036" y="2406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5" name="Rectangle 4286"/>
              <p:cNvSpPr>
                <a:spLocks noChangeArrowheads="1"/>
              </p:cNvSpPr>
              <p:nvPr/>
            </p:nvSpPr>
            <p:spPr bwMode="auto">
              <a:xfrm>
                <a:off x="3223" y="2315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6" name="Rectangle 4287"/>
              <p:cNvSpPr>
                <a:spLocks noChangeArrowheads="1"/>
              </p:cNvSpPr>
              <p:nvPr/>
            </p:nvSpPr>
            <p:spPr bwMode="auto">
              <a:xfrm>
                <a:off x="3223" y="2316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7" name="Rectangle 4288"/>
              <p:cNvSpPr>
                <a:spLocks noChangeArrowheads="1"/>
              </p:cNvSpPr>
              <p:nvPr/>
            </p:nvSpPr>
            <p:spPr bwMode="auto">
              <a:xfrm>
                <a:off x="3223" y="2316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8" name="Rectangle 4289"/>
              <p:cNvSpPr>
                <a:spLocks noChangeArrowheads="1"/>
              </p:cNvSpPr>
              <p:nvPr/>
            </p:nvSpPr>
            <p:spPr bwMode="auto">
              <a:xfrm>
                <a:off x="3223" y="2317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9" name="Rectangle 4290"/>
              <p:cNvSpPr>
                <a:spLocks noChangeArrowheads="1"/>
              </p:cNvSpPr>
              <p:nvPr/>
            </p:nvSpPr>
            <p:spPr bwMode="auto">
              <a:xfrm>
                <a:off x="3223" y="2317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0" name="Rectangle 4291"/>
              <p:cNvSpPr>
                <a:spLocks noChangeArrowheads="1"/>
              </p:cNvSpPr>
              <p:nvPr/>
            </p:nvSpPr>
            <p:spPr bwMode="auto">
              <a:xfrm>
                <a:off x="3223" y="2318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1" name="Rectangle 4292"/>
              <p:cNvSpPr>
                <a:spLocks noChangeArrowheads="1"/>
              </p:cNvSpPr>
              <p:nvPr/>
            </p:nvSpPr>
            <p:spPr bwMode="auto">
              <a:xfrm>
                <a:off x="3223" y="2318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2" name="Rectangle 4293"/>
              <p:cNvSpPr>
                <a:spLocks noChangeArrowheads="1"/>
              </p:cNvSpPr>
              <p:nvPr/>
            </p:nvSpPr>
            <p:spPr bwMode="auto">
              <a:xfrm>
                <a:off x="3223" y="2318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3" name="Rectangle 4294"/>
              <p:cNvSpPr>
                <a:spLocks noChangeArrowheads="1"/>
              </p:cNvSpPr>
              <p:nvPr/>
            </p:nvSpPr>
            <p:spPr bwMode="auto">
              <a:xfrm>
                <a:off x="3223" y="2319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4" name="Rectangle 4295"/>
              <p:cNvSpPr>
                <a:spLocks noChangeArrowheads="1"/>
              </p:cNvSpPr>
              <p:nvPr/>
            </p:nvSpPr>
            <p:spPr bwMode="auto">
              <a:xfrm>
                <a:off x="3223" y="2319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5" name="Rectangle 4296"/>
              <p:cNvSpPr>
                <a:spLocks noChangeArrowheads="1"/>
              </p:cNvSpPr>
              <p:nvPr/>
            </p:nvSpPr>
            <p:spPr bwMode="auto">
              <a:xfrm>
                <a:off x="3223" y="2319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6" name="Rectangle 4297"/>
              <p:cNvSpPr>
                <a:spLocks noChangeArrowheads="1"/>
              </p:cNvSpPr>
              <p:nvPr/>
            </p:nvSpPr>
            <p:spPr bwMode="auto">
              <a:xfrm>
                <a:off x="3223" y="2320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7" name="Rectangle 4298"/>
              <p:cNvSpPr>
                <a:spLocks noChangeArrowheads="1"/>
              </p:cNvSpPr>
              <p:nvPr/>
            </p:nvSpPr>
            <p:spPr bwMode="auto">
              <a:xfrm>
                <a:off x="3223" y="2320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8" name="Rectangle 4299"/>
              <p:cNvSpPr>
                <a:spLocks noChangeArrowheads="1"/>
              </p:cNvSpPr>
              <p:nvPr/>
            </p:nvSpPr>
            <p:spPr bwMode="auto">
              <a:xfrm>
                <a:off x="3223" y="2320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9" name="Rectangle 4300"/>
              <p:cNvSpPr>
                <a:spLocks noChangeArrowheads="1"/>
              </p:cNvSpPr>
              <p:nvPr/>
            </p:nvSpPr>
            <p:spPr bwMode="auto">
              <a:xfrm>
                <a:off x="3223" y="2321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0" name="Rectangle 4301"/>
              <p:cNvSpPr>
                <a:spLocks noChangeArrowheads="1"/>
              </p:cNvSpPr>
              <p:nvPr/>
            </p:nvSpPr>
            <p:spPr bwMode="auto">
              <a:xfrm>
                <a:off x="3223" y="2321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1" name="Rectangle 4302"/>
              <p:cNvSpPr>
                <a:spLocks noChangeArrowheads="1"/>
              </p:cNvSpPr>
              <p:nvPr/>
            </p:nvSpPr>
            <p:spPr bwMode="auto">
              <a:xfrm>
                <a:off x="3223" y="2322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2" name="Rectangle 4303"/>
              <p:cNvSpPr>
                <a:spLocks noChangeArrowheads="1"/>
              </p:cNvSpPr>
              <p:nvPr/>
            </p:nvSpPr>
            <p:spPr bwMode="auto">
              <a:xfrm>
                <a:off x="3223" y="2322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3" name="Rectangle 4304"/>
              <p:cNvSpPr>
                <a:spLocks noChangeArrowheads="1"/>
              </p:cNvSpPr>
              <p:nvPr/>
            </p:nvSpPr>
            <p:spPr bwMode="auto">
              <a:xfrm>
                <a:off x="3223" y="2322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4" name="Rectangle 4305"/>
              <p:cNvSpPr>
                <a:spLocks noChangeArrowheads="1"/>
              </p:cNvSpPr>
              <p:nvPr/>
            </p:nvSpPr>
            <p:spPr bwMode="auto">
              <a:xfrm>
                <a:off x="3223" y="2323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5" name="Rectangle 4306"/>
              <p:cNvSpPr>
                <a:spLocks noChangeArrowheads="1"/>
              </p:cNvSpPr>
              <p:nvPr/>
            </p:nvSpPr>
            <p:spPr bwMode="auto">
              <a:xfrm>
                <a:off x="3223" y="2323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6" name="Rectangle 4307"/>
              <p:cNvSpPr>
                <a:spLocks noChangeArrowheads="1"/>
              </p:cNvSpPr>
              <p:nvPr/>
            </p:nvSpPr>
            <p:spPr bwMode="auto">
              <a:xfrm>
                <a:off x="3223" y="2323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7" name="Rectangle 4308"/>
              <p:cNvSpPr>
                <a:spLocks noChangeArrowheads="1"/>
              </p:cNvSpPr>
              <p:nvPr/>
            </p:nvSpPr>
            <p:spPr bwMode="auto">
              <a:xfrm>
                <a:off x="3223" y="2324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8" name="Rectangle 4309"/>
              <p:cNvSpPr>
                <a:spLocks noChangeArrowheads="1"/>
              </p:cNvSpPr>
              <p:nvPr/>
            </p:nvSpPr>
            <p:spPr bwMode="auto">
              <a:xfrm>
                <a:off x="3223" y="2324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9" name="Rectangle 4310"/>
              <p:cNvSpPr>
                <a:spLocks noChangeArrowheads="1"/>
              </p:cNvSpPr>
              <p:nvPr/>
            </p:nvSpPr>
            <p:spPr bwMode="auto">
              <a:xfrm>
                <a:off x="3223" y="2324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0" name="Rectangle 4311"/>
              <p:cNvSpPr>
                <a:spLocks noChangeArrowheads="1"/>
              </p:cNvSpPr>
              <p:nvPr/>
            </p:nvSpPr>
            <p:spPr bwMode="auto">
              <a:xfrm>
                <a:off x="3223" y="2325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1" name="Rectangle 4312"/>
              <p:cNvSpPr>
                <a:spLocks noChangeArrowheads="1"/>
              </p:cNvSpPr>
              <p:nvPr/>
            </p:nvSpPr>
            <p:spPr bwMode="auto">
              <a:xfrm>
                <a:off x="3223" y="2325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2" name="Rectangle 4313"/>
              <p:cNvSpPr>
                <a:spLocks noChangeArrowheads="1"/>
              </p:cNvSpPr>
              <p:nvPr/>
            </p:nvSpPr>
            <p:spPr bwMode="auto">
              <a:xfrm>
                <a:off x="3223" y="2325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3" name="Rectangle 4314"/>
              <p:cNvSpPr>
                <a:spLocks noChangeArrowheads="1"/>
              </p:cNvSpPr>
              <p:nvPr/>
            </p:nvSpPr>
            <p:spPr bwMode="auto">
              <a:xfrm>
                <a:off x="3223" y="2326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4" name="Rectangle 4315"/>
              <p:cNvSpPr>
                <a:spLocks noChangeArrowheads="1"/>
              </p:cNvSpPr>
              <p:nvPr/>
            </p:nvSpPr>
            <p:spPr bwMode="auto">
              <a:xfrm>
                <a:off x="3223" y="2326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5" name="Rectangle 4316"/>
              <p:cNvSpPr>
                <a:spLocks noChangeArrowheads="1"/>
              </p:cNvSpPr>
              <p:nvPr/>
            </p:nvSpPr>
            <p:spPr bwMode="auto">
              <a:xfrm>
                <a:off x="3223" y="2326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6" name="Rectangle 4317"/>
              <p:cNvSpPr>
                <a:spLocks noChangeArrowheads="1"/>
              </p:cNvSpPr>
              <p:nvPr/>
            </p:nvSpPr>
            <p:spPr bwMode="auto">
              <a:xfrm>
                <a:off x="3223" y="2327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7" name="Rectangle 4318"/>
              <p:cNvSpPr>
                <a:spLocks noChangeArrowheads="1"/>
              </p:cNvSpPr>
              <p:nvPr/>
            </p:nvSpPr>
            <p:spPr bwMode="auto">
              <a:xfrm>
                <a:off x="3223" y="2327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8" name="Rectangle 4319"/>
              <p:cNvSpPr>
                <a:spLocks noChangeArrowheads="1"/>
              </p:cNvSpPr>
              <p:nvPr/>
            </p:nvSpPr>
            <p:spPr bwMode="auto">
              <a:xfrm>
                <a:off x="3223" y="2327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9" name="Rectangle 4320"/>
              <p:cNvSpPr>
                <a:spLocks noChangeArrowheads="1"/>
              </p:cNvSpPr>
              <p:nvPr/>
            </p:nvSpPr>
            <p:spPr bwMode="auto">
              <a:xfrm>
                <a:off x="3223" y="2328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0" name="Rectangle 4321"/>
              <p:cNvSpPr>
                <a:spLocks noChangeArrowheads="1"/>
              </p:cNvSpPr>
              <p:nvPr/>
            </p:nvSpPr>
            <p:spPr bwMode="auto">
              <a:xfrm>
                <a:off x="3223" y="2328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1" name="Rectangle 4322"/>
              <p:cNvSpPr>
                <a:spLocks noChangeArrowheads="1"/>
              </p:cNvSpPr>
              <p:nvPr/>
            </p:nvSpPr>
            <p:spPr bwMode="auto">
              <a:xfrm>
                <a:off x="3223" y="2328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2" name="Rectangle 4323"/>
              <p:cNvSpPr>
                <a:spLocks noChangeArrowheads="1"/>
              </p:cNvSpPr>
              <p:nvPr/>
            </p:nvSpPr>
            <p:spPr bwMode="auto">
              <a:xfrm>
                <a:off x="3223" y="2329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3" name="Rectangle 4324"/>
              <p:cNvSpPr>
                <a:spLocks noChangeArrowheads="1"/>
              </p:cNvSpPr>
              <p:nvPr/>
            </p:nvSpPr>
            <p:spPr bwMode="auto">
              <a:xfrm>
                <a:off x="3223" y="2329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4" name="Rectangle 4325"/>
              <p:cNvSpPr>
                <a:spLocks noChangeArrowheads="1"/>
              </p:cNvSpPr>
              <p:nvPr/>
            </p:nvSpPr>
            <p:spPr bwMode="auto">
              <a:xfrm>
                <a:off x="3223" y="2329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5" name="Oval 4326"/>
              <p:cNvSpPr>
                <a:spLocks noChangeArrowheads="1"/>
              </p:cNvSpPr>
              <p:nvPr/>
            </p:nvSpPr>
            <p:spPr bwMode="auto">
              <a:xfrm>
                <a:off x="3223" y="2315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6" name="Rectangle 4327"/>
              <p:cNvSpPr>
                <a:spLocks noChangeArrowheads="1"/>
              </p:cNvSpPr>
              <p:nvPr/>
            </p:nvSpPr>
            <p:spPr bwMode="auto">
              <a:xfrm>
                <a:off x="3377" y="220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7" name="Rectangle 4328"/>
              <p:cNvSpPr>
                <a:spLocks noChangeArrowheads="1"/>
              </p:cNvSpPr>
              <p:nvPr/>
            </p:nvSpPr>
            <p:spPr bwMode="auto">
              <a:xfrm>
                <a:off x="3377" y="220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8" name="Rectangle 4329"/>
              <p:cNvSpPr>
                <a:spLocks noChangeArrowheads="1"/>
              </p:cNvSpPr>
              <p:nvPr/>
            </p:nvSpPr>
            <p:spPr bwMode="auto">
              <a:xfrm>
                <a:off x="3377" y="220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9" name="Rectangle 4330"/>
              <p:cNvSpPr>
                <a:spLocks noChangeArrowheads="1"/>
              </p:cNvSpPr>
              <p:nvPr/>
            </p:nvSpPr>
            <p:spPr bwMode="auto">
              <a:xfrm>
                <a:off x="3377" y="2209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0" name="Rectangle 4331"/>
              <p:cNvSpPr>
                <a:spLocks noChangeArrowheads="1"/>
              </p:cNvSpPr>
              <p:nvPr/>
            </p:nvSpPr>
            <p:spPr bwMode="auto">
              <a:xfrm>
                <a:off x="3377" y="220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1" name="Rectangle 4332"/>
              <p:cNvSpPr>
                <a:spLocks noChangeArrowheads="1"/>
              </p:cNvSpPr>
              <p:nvPr/>
            </p:nvSpPr>
            <p:spPr bwMode="auto">
              <a:xfrm>
                <a:off x="3377" y="221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2" name="Rectangle 4333"/>
              <p:cNvSpPr>
                <a:spLocks noChangeArrowheads="1"/>
              </p:cNvSpPr>
              <p:nvPr/>
            </p:nvSpPr>
            <p:spPr bwMode="auto">
              <a:xfrm>
                <a:off x="3377" y="2210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3" name="Rectangle 4334"/>
              <p:cNvSpPr>
                <a:spLocks noChangeArrowheads="1"/>
              </p:cNvSpPr>
              <p:nvPr/>
            </p:nvSpPr>
            <p:spPr bwMode="auto">
              <a:xfrm>
                <a:off x="3377" y="221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4" name="Rectangle 4335"/>
              <p:cNvSpPr>
                <a:spLocks noChangeArrowheads="1"/>
              </p:cNvSpPr>
              <p:nvPr/>
            </p:nvSpPr>
            <p:spPr bwMode="auto">
              <a:xfrm>
                <a:off x="3377" y="221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5" name="Rectangle 4336"/>
              <p:cNvSpPr>
                <a:spLocks noChangeArrowheads="1"/>
              </p:cNvSpPr>
              <p:nvPr/>
            </p:nvSpPr>
            <p:spPr bwMode="auto">
              <a:xfrm>
                <a:off x="3377" y="221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6" name="Rectangle 4337"/>
              <p:cNvSpPr>
                <a:spLocks noChangeArrowheads="1"/>
              </p:cNvSpPr>
              <p:nvPr/>
            </p:nvSpPr>
            <p:spPr bwMode="auto">
              <a:xfrm>
                <a:off x="3377" y="2211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7" name="Rectangle 4338"/>
              <p:cNvSpPr>
                <a:spLocks noChangeArrowheads="1"/>
              </p:cNvSpPr>
              <p:nvPr/>
            </p:nvSpPr>
            <p:spPr bwMode="auto">
              <a:xfrm>
                <a:off x="3377" y="221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8" name="Rectangle 4339"/>
              <p:cNvSpPr>
                <a:spLocks noChangeArrowheads="1"/>
              </p:cNvSpPr>
              <p:nvPr/>
            </p:nvSpPr>
            <p:spPr bwMode="auto">
              <a:xfrm>
                <a:off x="3377" y="221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9" name="Rectangle 4340"/>
              <p:cNvSpPr>
                <a:spLocks noChangeArrowheads="1"/>
              </p:cNvSpPr>
              <p:nvPr/>
            </p:nvSpPr>
            <p:spPr bwMode="auto">
              <a:xfrm>
                <a:off x="3377" y="2212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0" name="Rectangle 4341"/>
              <p:cNvSpPr>
                <a:spLocks noChangeArrowheads="1"/>
              </p:cNvSpPr>
              <p:nvPr/>
            </p:nvSpPr>
            <p:spPr bwMode="auto">
              <a:xfrm>
                <a:off x="3377" y="221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1" name="Rectangle 4342"/>
              <p:cNvSpPr>
                <a:spLocks noChangeArrowheads="1"/>
              </p:cNvSpPr>
              <p:nvPr/>
            </p:nvSpPr>
            <p:spPr bwMode="auto">
              <a:xfrm>
                <a:off x="3377" y="221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2" name="Rectangle 4343"/>
              <p:cNvSpPr>
                <a:spLocks noChangeArrowheads="1"/>
              </p:cNvSpPr>
              <p:nvPr/>
            </p:nvSpPr>
            <p:spPr bwMode="auto">
              <a:xfrm>
                <a:off x="3377" y="2213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3" name="Rectangle 4344"/>
              <p:cNvSpPr>
                <a:spLocks noChangeArrowheads="1"/>
              </p:cNvSpPr>
              <p:nvPr/>
            </p:nvSpPr>
            <p:spPr bwMode="auto">
              <a:xfrm>
                <a:off x="3377" y="221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4" name="Rectangle 4345"/>
              <p:cNvSpPr>
                <a:spLocks noChangeArrowheads="1"/>
              </p:cNvSpPr>
              <p:nvPr/>
            </p:nvSpPr>
            <p:spPr bwMode="auto">
              <a:xfrm>
                <a:off x="3377" y="221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5" name="Rectangle 4346"/>
              <p:cNvSpPr>
                <a:spLocks noChangeArrowheads="1"/>
              </p:cNvSpPr>
              <p:nvPr/>
            </p:nvSpPr>
            <p:spPr bwMode="auto">
              <a:xfrm>
                <a:off x="3377" y="221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6" name="Rectangle 4347"/>
              <p:cNvSpPr>
                <a:spLocks noChangeArrowheads="1"/>
              </p:cNvSpPr>
              <p:nvPr/>
            </p:nvSpPr>
            <p:spPr bwMode="auto">
              <a:xfrm>
                <a:off x="3377" y="221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7" name="Rectangle 4348"/>
              <p:cNvSpPr>
                <a:spLocks noChangeArrowheads="1"/>
              </p:cNvSpPr>
              <p:nvPr/>
            </p:nvSpPr>
            <p:spPr bwMode="auto">
              <a:xfrm>
                <a:off x="3377" y="221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8" name="Rectangle 4349"/>
              <p:cNvSpPr>
                <a:spLocks noChangeArrowheads="1"/>
              </p:cNvSpPr>
              <p:nvPr/>
            </p:nvSpPr>
            <p:spPr bwMode="auto">
              <a:xfrm>
                <a:off x="3377" y="221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9" name="Rectangle 4350"/>
              <p:cNvSpPr>
                <a:spLocks noChangeArrowheads="1"/>
              </p:cNvSpPr>
              <p:nvPr/>
            </p:nvSpPr>
            <p:spPr bwMode="auto">
              <a:xfrm>
                <a:off x="3377" y="221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0" name="Rectangle 4351"/>
              <p:cNvSpPr>
                <a:spLocks noChangeArrowheads="1"/>
              </p:cNvSpPr>
              <p:nvPr/>
            </p:nvSpPr>
            <p:spPr bwMode="auto">
              <a:xfrm>
                <a:off x="3377" y="221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1" name="Rectangle 4352"/>
              <p:cNvSpPr>
                <a:spLocks noChangeArrowheads="1"/>
              </p:cNvSpPr>
              <p:nvPr/>
            </p:nvSpPr>
            <p:spPr bwMode="auto">
              <a:xfrm>
                <a:off x="3377" y="221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2" name="Rectangle 4353"/>
              <p:cNvSpPr>
                <a:spLocks noChangeArrowheads="1"/>
              </p:cNvSpPr>
              <p:nvPr/>
            </p:nvSpPr>
            <p:spPr bwMode="auto">
              <a:xfrm>
                <a:off x="3377" y="221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3" name="Rectangle 4354"/>
              <p:cNvSpPr>
                <a:spLocks noChangeArrowheads="1"/>
              </p:cNvSpPr>
              <p:nvPr/>
            </p:nvSpPr>
            <p:spPr bwMode="auto">
              <a:xfrm>
                <a:off x="3377" y="221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4" name="Rectangle 4355"/>
              <p:cNvSpPr>
                <a:spLocks noChangeArrowheads="1"/>
              </p:cNvSpPr>
              <p:nvPr/>
            </p:nvSpPr>
            <p:spPr bwMode="auto">
              <a:xfrm>
                <a:off x="3377" y="221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5" name="Rectangle 4356"/>
              <p:cNvSpPr>
                <a:spLocks noChangeArrowheads="1"/>
              </p:cNvSpPr>
              <p:nvPr/>
            </p:nvSpPr>
            <p:spPr bwMode="auto">
              <a:xfrm>
                <a:off x="3377" y="221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6" name="Rectangle 4357"/>
              <p:cNvSpPr>
                <a:spLocks noChangeArrowheads="1"/>
              </p:cNvSpPr>
              <p:nvPr/>
            </p:nvSpPr>
            <p:spPr bwMode="auto">
              <a:xfrm>
                <a:off x="3377" y="221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7" name="Rectangle 4358"/>
              <p:cNvSpPr>
                <a:spLocks noChangeArrowheads="1"/>
              </p:cNvSpPr>
              <p:nvPr/>
            </p:nvSpPr>
            <p:spPr bwMode="auto">
              <a:xfrm>
                <a:off x="3377" y="221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8" name="Rectangle 4359"/>
              <p:cNvSpPr>
                <a:spLocks noChangeArrowheads="1"/>
              </p:cNvSpPr>
              <p:nvPr/>
            </p:nvSpPr>
            <p:spPr bwMode="auto">
              <a:xfrm>
                <a:off x="3377" y="221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9" name="Rectangle 4360"/>
              <p:cNvSpPr>
                <a:spLocks noChangeArrowheads="1"/>
              </p:cNvSpPr>
              <p:nvPr/>
            </p:nvSpPr>
            <p:spPr bwMode="auto">
              <a:xfrm>
                <a:off x="3377" y="221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0" name="Rectangle 4361"/>
              <p:cNvSpPr>
                <a:spLocks noChangeArrowheads="1"/>
              </p:cNvSpPr>
              <p:nvPr/>
            </p:nvSpPr>
            <p:spPr bwMode="auto">
              <a:xfrm>
                <a:off x="3377" y="222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1" name="Rectangle 4362"/>
              <p:cNvSpPr>
                <a:spLocks noChangeArrowheads="1"/>
              </p:cNvSpPr>
              <p:nvPr/>
            </p:nvSpPr>
            <p:spPr bwMode="auto">
              <a:xfrm>
                <a:off x="3377" y="2220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2" name="Rectangle 4363"/>
              <p:cNvSpPr>
                <a:spLocks noChangeArrowheads="1"/>
              </p:cNvSpPr>
              <p:nvPr/>
            </p:nvSpPr>
            <p:spPr bwMode="auto">
              <a:xfrm>
                <a:off x="3377" y="222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3" name="Rectangle 4364"/>
              <p:cNvSpPr>
                <a:spLocks noChangeArrowheads="1"/>
              </p:cNvSpPr>
              <p:nvPr/>
            </p:nvSpPr>
            <p:spPr bwMode="auto">
              <a:xfrm>
                <a:off x="3377" y="222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4" name="Rectangle 4365"/>
              <p:cNvSpPr>
                <a:spLocks noChangeArrowheads="1"/>
              </p:cNvSpPr>
              <p:nvPr/>
            </p:nvSpPr>
            <p:spPr bwMode="auto">
              <a:xfrm>
                <a:off x="3377" y="2221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5" name="Rectangle 4366"/>
              <p:cNvSpPr>
                <a:spLocks noChangeArrowheads="1"/>
              </p:cNvSpPr>
              <p:nvPr/>
            </p:nvSpPr>
            <p:spPr bwMode="auto">
              <a:xfrm>
                <a:off x="3377" y="222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6" name="Oval 4367"/>
              <p:cNvSpPr>
                <a:spLocks noChangeArrowheads="1"/>
              </p:cNvSpPr>
              <p:nvPr/>
            </p:nvSpPr>
            <p:spPr bwMode="auto">
              <a:xfrm>
                <a:off x="3378" y="2207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7" name="Rectangle 4368"/>
              <p:cNvSpPr>
                <a:spLocks noChangeArrowheads="1"/>
              </p:cNvSpPr>
              <p:nvPr/>
            </p:nvSpPr>
            <p:spPr bwMode="auto">
              <a:xfrm>
                <a:off x="3568" y="2030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8" name="Rectangle 4369"/>
              <p:cNvSpPr>
                <a:spLocks noChangeArrowheads="1"/>
              </p:cNvSpPr>
              <p:nvPr/>
            </p:nvSpPr>
            <p:spPr bwMode="auto">
              <a:xfrm>
                <a:off x="3568" y="2031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9" name="Rectangle 4370"/>
              <p:cNvSpPr>
                <a:spLocks noChangeArrowheads="1"/>
              </p:cNvSpPr>
              <p:nvPr/>
            </p:nvSpPr>
            <p:spPr bwMode="auto">
              <a:xfrm>
                <a:off x="3568" y="2031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0" name="Rectangle 4371"/>
              <p:cNvSpPr>
                <a:spLocks noChangeArrowheads="1"/>
              </p:cNvSpPr>
              <p:nvPr/>
            </p:nvSpPr>
            <p:spPr bwMode="auto">
              <a:xfrm>
                <a:off x="3568" y="2032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1" name="Rectangle 4372"/>
              <p:cNvSpPr>
                <a:spLocks noChangeArrowheads="1"/>
              </p:cNvSpPr>
              <p:nvPr/>
            </p:nvSpPr>
            <p:spPr bwMode="auto">
              <a:xfrm>
                <a:off x="3568" y="2033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2" name="Rectangle 4373"/>
              <p:cNvSpPr>
                <a:spLocks noChangeArrowheads="1"/>
              </p:cNvSpPr>
              <p:nvPr/>
            </p:nvSpPr>
            <p:spPr bwMode="auto">
              <a:xfrm>
                <a:off x="3568" y="2033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3" name="Rectangle 4374"/>
              <p:cNvSpPr>
                <a:spLocks noChangeArrowheads="1"/>
              </p:cNvSpPr>
              <p:nvPr/>
            </p:nvSpPr>
            <p:spPr bwMode="auto">
              <a:xfrm>
                <a:off x="3568" y="2033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4" name="Rectangle 4375"/>
              <p:cNvSpPr>
                <a:spLocks noChangeArrowheads="1"/>
              </p:cNvSpPr>
              <p:nvPr/>
            </p:nvSpPr>
            <p:spPr bwMode="auto">
              <a:xfrm>
                <a:off x="3568" y="2034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5" name="Rectangle 4376"/>
              <p:cNvSpPr>
                <a:spLocks noChangeArrowheads="1"/>
              </p:cNvSpPr>
              <p:nvPr/>
            </p:nvSpPr>
            <p:spPr bwMode="auto">
              <a:xfrm>
                <a:off x="3568" y="2034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6" name="Rectangle 4377"/>
              <p:cNvSpPr>
                <a:spLocks noChangeArrowheads="1"/>
              </p:cNvSpPr>
              <p:nvPr/>
            </p:nvSpPr>
            <p:spPr bwMode="auto">
              <a:xfrm>
                <a:off x="3568" y="2034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7" name="Rectangle 4378"/>
              <p:cNvSpPr>
                <a:spLocks noChangeArrowheads="1"/>
              </p:cNvSpPr>
              <p:nvPr/>
            </p:nvSpPr>
            <p:spPr bwMode="auto">
              <a:xfrm>
                <a:off x="3568" y="2035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8" name="Rectangle 4379"/>
              <p:cNvSpPr>
                <a:spLocks noChangeArrowheads="1"/>
              </p:cNvSpPr>
              <p:nvPr/>
            </p:nvSpPr>
            <p:spPr bwMode="auto">
              <a:xfrm>
                <a:off x="3568" y="2035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9" name="Rectangle 4380"/>
              <p:cNvSpPr>
                <a:spLocks noChangeArrowheads="1"/>
              </p:cNvSpPr>
              <p:nvPr/>
            </p:nvSpPr>
            <p:spPr bwMode="auto">
              <a:xfrm>
                <a:off x="3568" y="2035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0" name="Rectangle 4381"/>
              <p:cNvSpPr>
                <a:spLocks noChangeArrowheads="1"/>
              </p:cNvSpPr>
              <p:nvPr/>
            </p:nvSpPr>
            <p:spPr bwMode="auto">
              <a:xfrm>
                <a:off x="3568" y="2036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1" name="Rectangle 4382"/>
              <p:cNvSpPr>
                <a:spLocks noChangeArrowheads="1"/>
              </p:cNvSpPr>
              <p:nvPr/>
            </p:nvSpPr>
            <p:spPr bwMode="auto">
              <a:xfrm>
                <a:off x="3568" y="2036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2" name="Rectangle 4383"/>
              <p:cNvSpPr>
                <a:spLocks noChangeArrowheads="1"/>
              </p:cNvSpPr>
              <p:nvPr/>
            </p:nvSpPr>
            <p:spPr bwMode="auto">
              <a:xfrm>
                <a:off x="3568" y="2036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3" name="Rectangle 4384"/>
              <p:cNvSpPr>
                <a:spLocks noChangeArrowheads="1"/>
              </p:cNvSpPr>
              <p:nvPr/>
            </p:nvSpPr>
            <p:spPr bwMode="auto">
              <a:xfrm>
                <a:off x="3568" y="2037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4" name="Rectangle 4385"/>
              <p:cNvSpPr>
                <a:spLocks noChangeArrowheads="1"/>
              </p:cNvSpPr>
              <p:nvPr/>
            </p:nvSpPr>
            <p:spPr bwMode="auto">
              <a:xfrm>
                <a:off x="3568" y="2037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5" name="Rectangle 4386"/>
              <p:cNvSpPr>
                <a:spLocks noChangeArrowheads="1"/>
              </p:cNvSpPr>
              <p:nvPr/>
            </p:nvSpPr>
            <p:spPr bwMode="auto">
              <a:xfrm>
                <a:off x="3568" y="2037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6" name="Rectangle 4387"/>
              <p:cNvSpPr>
                <a:spLocks noChangeArrowheads="1"/>
              </p:cNvSpPr>
              <p:nvPr/>
            </p:nvSpPr>
            <p:spPr bwMode="auto">
              <a:xfrm>
                <a:off x="3568" y="2038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7" name="Rectangle 4388"/>
              <p:cNvSpPr>
                <a:spLocks noChangeArrowheads="1"/>
              </p:cNvSpPr>
              <p:nvPr/>
            </p:nvSpPr>
            <p:spPr bwMode="auto">
              <a:xfrm>
                <a:off x="3568" y="2038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8" name="Rectangle 4389"/>
              <p:cNvSpPr>
                <a:spLocks noChangeArrowheads="1"/>
              </p:cNvSpPr>
              <p:nvPr/>
            </p:nvSpPr>
            <p:spPr bwMode="auto">
              <a:xfrm>
                <a:off x="3568" y="2038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9" name="Rectangle 4390"/>
              <p:cNvSpPr>
                <a:spLocks noChangeArrowheads="1"/>
              </p:cNvSpPr>
              <p:nvPr/>
            </p:nvSpPr>
            <p:spPr bwMode="auto">
              <a:xfrm>
                <a:off x="3568" y="2039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0" name="Rectangle 4391"/>
              <p:cNvSpPr>
                <a:spLocks noChangeArrowheads="1"/>
              </p:cNvSpPr>
              <p:nvPr/>
            </p:nvSpPr>
            <p:spPr bwMode="auto">
              <a:xfrm>
                <a:off x="3568" y="2039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1" name="Rectangle 4392"/>
              <p:cNvSpPr>
                <a:spLocks noChangeArrowheads="1"/>
              </p:cNvSpPr>
              <p:nvPr/>
            </p:nvSpPr>
            <p:spPr bwMode="auto">
              <a:xfrm>
                <a:off x="3568" y="2039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2" name="Rectangle 4393"/>
              <p:cNvSpPr>
                <a:spLocks noChangeArrowheads="1"/>
              </p:cNvSpPr>
              <p:nvPr/>
            </p:nvSpPr>
            <p:spPr bwMode="auto">
              <a:xfrm>
                <a:off x="3568" y="2040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3" name="Rectangle 4394"/>
              <p:cNvSpPr>
                <a:spLocks noChangeArrowheads="1"/>
              </p:cNvSpPr>
              <p:nvPr/>
            </p:nvSpPr>
            <p:spPr bwMode="auto">
              <a:xfrm>
                <a:off x="3568" y="2040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4" name="Rectangle 4395"/>
              <p:cNvSpPr>
                <a:spLocks noChangeArrowheads="1"/>
              </p:cNvSpPr>
              <p:nvPr/>
            </p:nvSpPr>
            <p:spPr bwMode="auto">
              <a:xfrm>
                <a:off x="3568" y="2040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5" name="Rectangle 4396"/>
              <p:cNvSpPr>
                <a:spLocks noChangeArrowheads="1"/>
              </p:cNvSpPr>
              <p:nvPr/>
            </p:nvSpPr>
            <p:spPr bwMode="auto">
              <a:xfrm>
                <a:off x="3568" y="2041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6" name="Rectangle 4397"/>
              <p:cNvSpPr>
                <a:spLocks noChangeArrowheads="1"/>
              </p:cNvSpPr>
              <p:nvPr/>
            </p:nvSpPr>
            <p:spPr bwMode="auto">
              <a:xfrm>
                <a:off x="3568" y="2041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7" name="Rectangle 4398"/>
              <p:cNvSpPr>
                <a:spLocks noChangeArrowheads="1"/>
              </p:cNvSpPr>
              <p:nvPr/>
            </p:nvSpPr>
            <p:spPr bwMode="auto">
              <a:xfrm>
                <a:off x="3568" y="2041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8" name="Rectangle 4399"/>
              <p:cNvSpPr>
                <a:spLocks noChangeArrowheads="1"/>
              </p:cNvSpPr>
              <p:nvPr/>
            </p:nvSpPr>
            <p:spPr bwMode="auto">
              <a:xfrm>
                <a:off x="3568" y="2042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9" name="Rectangle 4400"/>
              <p:cNvSpPr>
                <a:spLocks noChangeArrowheads="1"/>
              </p:cNvSpPr>
              <p:nvPr/>
            </p:nvSpPr>
            <p:spPr bwMode="auto">
              <a:xfrm>
                <a:off x="3568" y="2042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0" name="Rectangle 4401"/>
              <p:cNvSpPr>
                <a:spLocks noChangeArrowheads="1"/>
              </p:cNvSpPr>
              <p:nvPr/>
            </p:nvSpPr>
            <p:spPr bwMode="auto">
              <a:xfrm>
                <a:off x="3568" y="2042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1" name="Rectangle 4402"/>
              <p:cNvSpPr>
                <a:spLocks noChangeArrowheads="1"/>
              </p:cNvSpPr>
              <p:nvPr/>
            </p:nvSpPr>
            <p:spPr bwMode="auto">
              <a:xfrm>
                <a:off x="3568" y="2043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2" name="Rectangle 4403"/>
              <p:cNvSpPr>
                <a:spLocks noChangeArrowheads="1"/>
              </p:cNvSpPr>
              <p:nvPr/>
            </p:nvSpPr>
            <p:spPr bwMode="auto">
              <a:xfrm>
                <a:off x="3568" y="2043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3" name="Rectangle 4404"/>
              <p:cNvSpPr>
                <a:spLocks noChangeArrowheads="1"/>
              </p:cNvSpPr>
              <p:nvPr/>
            </p:nvSpPr>
            <p:spPr bwMode="auto">
              <a:xfrm>
                <a:off x="3568" y="2044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4" name="Rectangle 4405"/>
              <p:cNvSpPr>
                <a:spLocks noChangeArrowheads="1"/>
              </p:cNvSpPr>
              <p:nvPr/>
            </p:nvSpPr>
            <p:spPr bwMode="auto">
              <a:xfrm>
                <a:off x="3568" y="2044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5" name="Rectangle 4406"/>
              <p:cNvSpPr>
                <a:spLocks noChangeArrowheads="1"/>
              </p:cNvSpPr>
              <p:nvPr/>
            </p:nvSpPr>
            <p:spPr bwMode="auto">
              <a:xfrm>
                <a:off x="3568" y="2044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6" name="Rectangle 4407"/>
              <p:cNvSpPr>
                <a:spLocks noChangeArrowheads="1"/>
              </p:cNvSpPr>
              <p:nvPr/>
            </p:nvSpPr>
            <p:spPr bwMode="auto">
              <a:xfrm>
                <a:off x="3568" y="2045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7" name="Oval 4408"/>
              <p:cNvSpPr>
                <a:spLocks noChangeArrowheads="1"/>
              </p:cNvSpPr>
              <p:nvPr/>
            </p:nvSpPr>
            <p:spPr bwMode="auto">
              <a:xfrm>
                <a:off x="3568" y="2030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8" name="Rectangle 4409"/>
              <p:cNvSpPr>
                <a:spLocks noChangeArrowheads="1"/>
              </p:cNvSpPr>
              <p:nvPr/>
            </p:nvSpPr>
            <p:spPr bwMode="auto">
              <a:xfrm>
                <a:off x="2499" y="2894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9" name="Rectangle 4410"/>
              <p:cNvSpPr>
                <a:spLocks noChangeArrowheads="1"/>
              </p:cNvSpPr>
              <p:nvPr/>
            </p:nvSpPr>
            <p:spPr bwMode="auto">
              <a:xfrm>
                <a:off x="2499" y="2894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0" name="Rectangle 4411"/>
              <p:cNvSpPr>
                <a:spLocks noChangeArrowheads="1"/>
              </p:cNvSpPr>
              <p:nvPr/>
            </p:nvSpPr>
            <p:spPr bwMode="auto">
              <a:xfrm>
                <a:off x="2499" y="2895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1" name="Rectangle 4412"/>
              <p:cNvSpPr>
                <a:spLocks noChangeArrowheads="1"/>
              </p:cNvSpPr>
              <p:nvPr/>
            </p:nvSpPr>
            <p:spPr bwMode="auto">
              <a:xfrm>
                <a:off x="2499" y="2896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2" name="Rectangle 4413"/>
              <p:cNvSpPr>
                <a:spLocks noChangeArrowheads="1"/>
              </p:cNvSpPr>
              <p:nvPr/>
            </p:nvSpPr>
            <p:spPr bwMode="auto">
              <a:xfrm>
                <a:off x="2499" y="2896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3" name="Rectangle 4414"/>
              <p:cNvSpPr>
                <a:spLocks noChangeArrowheads="1"/>
              </p:cNvSpPr>
              <p:nvPr/>
            </p:nvSpPr>
            <p:spPr bwMode="auto">
              <a:xfrm>
                <a:off x="2499" y="2896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4" name="Rectangle 4415"/>
              <p:cNvSpPr>
                <a:spLocks noChangeArrowheads="1"/>
              </p:cNvSpPr>
              <p:nvPr/>
            </p:nvSpPr>
            <p:spPr bwMode="auto">
              <a:xfrm>
                <a:off x="2499" y="2897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5" name="Rectangle 4416"/>
              <p:cNvSpPr>
                <a:spLocks noChangeArrowheads="1"/>
              </p:cNvSpPr>
              <p:nvPr/>
            </p:nvSpPr>
            <p:spPr bwMode="auto">
              <a:xfrm>
                <a:off x="2499" y="2897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6" name="Rectangle 4417"/>
              <p:cNvSpPr>
                <a:spLocks noChangeArrowheads="1"/>
              </p:cNvSpPr>
              <p:nvPr/>
            </p:nvSpPr>
            <p:spPr bwMode="auto">
              <a:xfrm>
                <a:off x="2499" y="2897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7" name="Rectangle 4418"/>
              <p:cNvSpPr>
                <a:spLocks noChangeArrowheads="1"/>
              </p:cNvSpPr>
              <p:nvPr/>
            </p:nvSpPr>
            <p:spPr bwMode="auto">
              <a:xfrm>
                <a:off x="2499" y="2898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8" name="Rectangle 4419"/>
              <p:cNvSpPr>
                <a:spLocks noChangeArrowheads="1"/>
              </p:cNvSpPr>
              <p:nvPr/>
            </p:nvSpPr>
            <p:spPr bwMode="auto">
              <a:xfrm>
                <a:off x="2499" y="2898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9" name="Rectangle 4420"/>
              <p:cNvSpPr>
                <a:spLocks noChangeArrowheads="1"/>
              </p:cNvSpPr>
              <p:nvPr/>
            </p:nvSpPr>
            <p:spPr bwMode="auto">
              <a:xfrm>
                <a:off x="2499" y="2898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0" name="Rectangle 4421"/>
              <p:cNvSpPr>
                <a:spLocks noChangeArrowheads="1"/>
              </p:cNvSpPr>
              <p:nvPr/>
            </p:nvSpPr>
            <p:spPr bwMode="auto">
              <a:xfrm>
                <a:off x="2499" y="2899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1" name="Rectangle 4422"/>
              <p:cNvSpPr>
                <a:spLocks noChangeArrowheads="1"/>
              </p:cNvSpPr>
              <p:nvPr/>
            </p:nvSpPr>
            <p:spPr bwMode="auto">
              <a:xfrm>
                <a:off x="2499" y="2899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2" name="Rectangle 4423"/>
              <p:cNvSpPr>
                <a:spLocks noChangeArrowheads="1"/>
              </p:cNvSpPr>
              <p:nvPr/>
            </p:nvSpPr>
            <p:spPr bwMode="auto">
              <a:xfrm>
                <a:off x="2499" y="2900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3" name="Rectangle 4424"/>
              <p:cNvSpPr>
                <a:spLocks noChangeArrowheads="1"/>
              </p:cNvSpPr>
              <p:nvPr/>
            </p:nvSpPr>
            <p:spPr bwMode="auto">
              <a:xfrm>
                <a:off x="2499" y="2900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4" name="Rectangle 4425"/>
              <p:cNvSpPr>
                <a:spLocks noChangeArrowheads="1"/>
              </p:cNvSpPr>
              <p:nvPr/>
            </p:nvSpPr>
            <p:spPr bwMode="auto">
              <a:xfrm>
                <a:off x="2499" y="2900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1" name="Group 4627"/>
            <p:cNvGrpSpPr>
              <a:grpSpLocks/>
            </p:cNvGrpSpPr>
            <p:nvPr/>
          </p:nvGrpSpPr>
          <p:grpSpPr bwMode="auto">
            <a:xfrm>
              <a:off x="2499" y="2219"/>
              <a:ext cx="581" cy="690"/>
              <a:chOff x="2499" y="2219"/>
              <a:chExt cx="581" cy="690"/>
            </a:xfrm>
          </p:grpSpPr>
          <p:sp>
            <p:nvSpPr>
              <p:cNvPr id="955" name="Rectangle 4427"/>
              <p:cNvSpPr>
                <a:spLocks noChangeArrowheads="1"/>
              </p:cNvSpPr>
              <p:nvPr/>
            </p:nvSpPr>
            <p:spPr bwMode="auto">
              <a:xfrm>
                <a:off x="2499" y="2901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6" name="Rectangle 4428"/>
              <p:cNvSpPr>
                <a:spLocks noChangeArrowheads="1"/>
              </p:cNvSpPr>
              <p:nvPr/>
            </p:nvSpPr>
            <p:spPr bwMode="auto">
              <a:xfrm>
                <a:off x="2499" y="2901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7" name="Rectangle 4429"/>
              <p:cNvSpPr>
                <a:spLocks noChangeArrowheads="1"/>
              </p:cNvSpPr>
              <p:nvPr/>
            </p:nvSpPr>
            <p:spPr bwMode="auto">
              <a:xfrm>
                <a:off x="2499" y="2901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8" name="Rectangle 4430"/>
              <p:cNvSpPr>
                <a:spLocks noChangeArrowheads="1"/>
              </p:cNvSpPr>
              <p:nvPr/>
            </p:nvSpPr>
            <p:spPr bwMode="auto">
              <a:xfrm>
                <a:off x="2499" y="2902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9" name="Rectangle 4431"/>
              <p:cNvSpPr>
                <a:spLocks noChangeArrowheads="1"/>
              </p:cNvSpPr>
              <p:nvPr/>
            </p:nvSpPr>
            <p:spPr bwMode="auto">
              <a:xfrm>
                <a:off x="2499" y="2902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0" name="Rectangle 4432"/>
              <p:cNvSpPr>
                <a:spLocks noChangeArrowheads="1"/>
              </p:cNvSpPr>
              <p:nvPr/>
            </p:nvSpPr>
            <p:spPr bwMode="auto">
              <a:xfrm>
                <a:off x="2499" y="2902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1" name="Rectangle 4433"/>
              <p:cNvSpPr>
                <a:spLocks noChangeArrowheads="1"/>
              </p:cNvSpPr>
              <p:nvPr/>
            </p:nvSpPr>
            <p:spPr bwMode="auto">
              <a:xfrm>
                <a:off x="2499" y="2903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2" name="Rectangle 4434"/>
              <p:cNvSpPr>
                <a:spLocks noChangeArrowheads="1"/>
              </p:cNvSpPr>
              <p:nvPr/>
            </p:nvSpPr>
            <p:spPr bwMode="auto">
              <a:xfrm>
                <a:off x="2499" y="2903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3" name="Rectangle 4435"/>
              <p:cNvSpPr>
                <a:spLocks noChangeArrowheads="1"/>
              </p:cNvSpPr>
              <p:nvPr/>
            </p:nvSpPr>
            <p:spPr bwMode="auto">
              <a:xfrm>
                <a:off x="2499" y="2903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4" name="Rectangle 4436"/>
              <p:cNvSpPr>
                <a:spLocks noChangeArrowheads="1"/>
              </p:cNvSpPr>
              <p:nvPr/>
            </p:nvSpPr>
            <p:spPr bwMode="auto">
              <a:xfrm>
                <a:off x="2499" y="2904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5" name="Rectangle 4437"/>
              <p:cNvSpPr>
                <a:spLocks noChangeArrowheads="1"/>
              </p:cNvSpPr>
              <p:nvPr/>
            </p:nvSpPr>
            <p:spPr bwMode="auto">
              <a:xfrm>
                <a:off x="2499" y="2904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6" name="Rectangle 4438"/>
              <p:cNvSpPr>
                <a:spLocks noChangeArrowheads="1"/>
              </p:cNvSpPr>
              <p:nvPr/>
            </p:nvSpPr>
            <p:spPr bwMode="auto">
              <a:xfrm>
                <a:off x="2499" y="2904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7" name="Rectangle 4439"/>
              <p:cNvSpPr>
                <a:spLocks noChangeArrowheads="1"/>
              </p:cNvSpPr>
              <p:nvPr/>
            </p:nvSpPr>
            <p:spPr bwMode="auto">
              <a:xfrm>
                <a:off x="2499" y="2905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8" name="Rectangle 4440"/>
              <p:cNvSpPr>
                <a:spLocks noChangeArrowheads="1"/>
              </p:cNvSpPr>
              <p:nvPr/>
            </p:nvSpPr>
            <p:spPr bwMode="auto">
              <a:xfrm>
                <a:off x="2499" y="2905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9" name="Rectangle 4441"/>
              <p:cNvSpPr>
                <a:spLocks noChangeArrowheads="1"/>
              </p:cNvSpPr>
              <p:nvPr/>
            </p:nvSpPr>
            <p:spPr bwMode="auto">
              <a:xfrm>
                <a:off x="2499" y="2905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0" name="Rectangle 4442"/>
              <p:cNvSpPr>
                <a:spLocks noChangeArrowheads="1"/>
              </p:cNvSpPr>
              <p:nvPr/>
            </p:nvSpPr>
            <p:spPr bwMode="auto">
              <a:xfrm>
                <a:off x="2499" y="2906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1" name="Rectangle 4443"/>
              <p:cNvSpPr>
                <a:spLocks noChangeArrowheads="1"/>
              </p:cNvSpPr>
              <p:nvPr/>
            </p:nvSpPr>
            <p:spPr bwMode="auto">
              <a:xfrm>
                <a:off x="2499" y="2906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2" name="Rectangle 4444"/>
              <p:cNvSpPr>
                <a:spLocks noChangeArrowheads="1"/>
              </p:cNvSpPr>
              <p:nvPr/>
            </p:nvSpPr>
            <p:spPr bwMode="auto">
              <a:xfrm>
                <a:off x="2499" y="2906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3" name="Rectangle 4445"/>
              <p:cNvSpPr>
                <a:spLocks noChangeArrowheads="1"/>
              </p:cNvSpPr>
              <p:nvPr/>
            </p:nvSpPr>
            <p:spPr bwMode="auto">
              <a:xfrm>
                <a:off x="2499" y="2907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4" name="Rectangle 4446"/>
              <p:cNvSpPr>
                <a:spLocks noChangeArrowheads="1"/>
              </p:cNvSpPr>
              <p:nvPr/>
            </p:nvSpPr>
            <p:spPr bwMode="auto">
              <a:xfrm>
                <a:off x="2499" y="2907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5" name="Rectangle 4447"/>
              <p:cNvSpPr>
                <a:spLocks noChangeArrowheads="1"/>
              </p:cNvSpPr>
              <p:nvPr/>
            </p:nvSpPr>
            <p:spPr bwMode="auto">
              <a:xfrm>
                <a:off x="2499" y="2907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6" name="Rectangle 4448"/>
              <p:cNvSpPr>
                <a:spLocks noChangeArrowheads="1"/>
              </p:cNvSpPr>
              <p:nvPr/>
            </p:nvSpPr>
            <p:spPr bwMode="auto">
              <a:xfrm>
                <a:off x="2499" y="2908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7" name="Rectangle 4449"/>
              <p:cNvSpPr>
                <a:spLocks noChangeArrowheads="1"/>
              </p:cNvSpPr>
              <p:nvPr/>
            </p:nvSpPr>
            <p:spPr bwMode="auto">
              <a:xfrm>
                <a:off x="2499" y="2908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8" name="Oval 4450"/>
              <p:cNvSpPr>
                <a:spLocks noChangeArrowheads="1"/>
              </p:cNvSpPr>
              <p:nvPr/>
            </p:nvSpPr>
            <p:spPr bwMode="auto">
              <a:xfrm>
                <a:off x="2500" y="2894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9" name="Rectangle 4451"/>
              <p:cNvSpPr>
                <a:spLocks noChangeArrowheads="1"/>
              </p:cNvSpPr>
              <p:nvPr/>
            </p:nvSpPr>
            <p:spPr bwMode="auto">
              <a:xfrm>
                <a:off x="2658" y="2719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0" name="Rectangle 4452"/>
              <p:cNvSpPr>
                <a:spLocks noChangeArrowheads="1"/>
              </p:cNvSpPr>
              <p:nvPr/>
            </p:nvSpPr>
            <p:spPr bwMode="auto">
              <a:xfrm>
                <a:off x="2658" y="2719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1" name="Rectangle 4453"/>
              <p:cNvSpPr>
                <a:spLocks noChangeArrowheads="1"/>
              </p:cNvSpPr>
              <p:nvPr/>
            </p:nvSpPr>
            <p:spPr bwMode="auto">
              <a:xfrm>
                <a:off x="2658" y="2720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2" name="Rectangle 4454"/>
              <p:cNvSpPr>
                <a:spLocks noChangeArrowheads="1"/>
              </p:cNvSpPr>
              <p:nvPr/>
            </p:nvSpPr>
            <p:spPr bwMode="auto">
              <a:xfrm>
                <a:off x="2658" y="2721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3" name="Rectangle 4455"/>
              <p:cNvSpPr>
                <a:spLocks noChangeArrowheads="1"/>
              </p:cNvSpPr>
              <p:nvPr/>
            </p:nvSpPr>
            <p:spPr bwMode="auto">
              <a:xfrm>
                <a:off x="2658" y="2721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4" name="Rectangle 4456"/>
              <p:cNvSpPr>
                <a:spLocks noChangeArrowheads="1"/>
              </p:cNvSpPr>
              <p:nvPr/>
            </p:nvSpPr>
            <p:spPr bwMode="auto">
              <a:xfrm>
                <a:off x="2658" y="2721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5" name="Rectangle 4457"/>
              <p:cNvSpPr>
                <a:spLocks noChangeArrowheads="1"/>
              </p:cNvSpPr>
              <p:nvPr/>
            </p:nvSpPr>
            <p:spPr bwMode="auto">
              <a:xfrm>
                <a:off x="2658" y="2722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6" name="Rectangle 4458"/>
              <p:cNvSpPr>
                <a:spLocks noChangeArrowheads="1"/>
              </p:cNvSpPr>
              <p:nvPr/>
            </p:nvSpPr>
            <p:spPr bwMode="auto">
              <a:xfrm>
                <a:off x="2658" y="2722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7" name="Rectangle 4459"/>
              <p:cNvSpPr>
                <a:spLocks noChangeArrowheads="1"/>
              </p:cNvSpPr>
              <p:nvPr/>
            </p:nvSpPr>
            <p:spPr bwMode="auto">
              <a:xfrm>
                <a:off x="2658" y="2722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8" name="Rectangle 4460"/>
              <p:cNvSpPr>
                <a:spLocks noChangeArrowheads="1"/>
              </p:cNvSpPr>
              <p:nvPr/>
            </p:nvSpPr>
            <p:spPr bwMode="auto">
              <a:xfrm>
                <a:off x="2658" y="2723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9" name="Rectangle 4461"/>
              <p:cNvSpPr>
                <a:spLocks noChangeArrowheads="1"/>
              </p:cNvSpPr>
              <p:nvPr/>
            </p:nvSpPr>
            <p:spPr bwMode="auto">
              <a:xfrm>
                <a:off x="2658" y="2723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0" name="Rectangle 4462"/>
              <p:cNvSpPr>
                <a:spLocks noChangeArrowheads="1"/>
              </p:cNvSpPr>
              <p:nvPr/>
            </p:nvSpPr>
            <p:spPr bwMode="auto">
              <a:xfrm>
                <a:off x="2658" y="2723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1" name="Rectangle 4463"/>
              <p:cNvSpPr>
                <a:spLocks noChangeArrowheads="1"/>
              </p:cNvSpPr>
              <p:nvPr/>
            </p:nvSpPr>
            <p:spPr bwMode="auto">
              <a:xfrm>
                <a:off x="2658" y="2724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2" name="Rectangle 4464"/>
              <p:cNvSpPr>
                <a:spLocks noChangeArrowheads="1"/>
              </p:cNvSpPr>
              <p:nvPr/>
            </p:nvSpPr>
            <p:spPr bwMode="auto">
              <a:xfrm>
                <a:off x="2658" y="2724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3" name="Rectangle 4465"/>
              <p:cNvSpPr>
                <a:spLocks noChangeArrowheads="1"/>
              </p:cNvSpPr>
              <p:nvPr/>
            </p:nvSpPr>
            <p:spPr bwMode="auto">
              <a:xfrm>
                <a:off x="2658" y="2724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4" name="Rectangle 4466"/>
              <p:cNvSpPr>
                <a:spLocks noChangeArrowheads="1"/>
              </p:cNvSpPr>
              <p:nvPr/>
            </p:nvSpPr>
            <p:spPr bwMode="auto">
              <a:xfrm>
                <a:off x="2658" y="2725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5" name="Rectangle 4467"/>
              <p:cNvSpPr>
                <a:spLocks noChangeArrowheads="1"/>
              </p:cNvSpPr>
              <p:nvPr/>
            </p:nvSpPr>
            <p:spPr bwMode="auto">
              <a:xfrm>
                <a:off x="2658" y="2725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6" name="Rectangle 4468"/>
              <p:cNvSpPr>
                <a:spLocks noChangeArrowheads="1"/>
              </p:cNvSpPr>
              <p:nvPr/>
            </p:nvSpPr>
            <p:spPr bwMode="auto">
              <a:xfrm>
                <a:off x="2658" y="2725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7" name="Rectangle 4469"/>
              <p:cNvSpPr>
                <a:spLocks noChangeArrowheads="1"/>
              </p:cNvSpPr>
              <p:nvPr/>
            </p:nvSpPr>
            <p:spPr bwMode="auto">
              <a:xfrm>
                <a:off x="2658" y="2726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8" name="Rectangle 4470"/>
              <p:cNvSpPr>
                <a:spLocks noChangeArrowheads="1"/>
              </p:cNvSpPr>
              <p:nvPr/>
            </p:nvSpPr>
            <p:spPr bwMode="auto">
              <a:xfrm>
                <a:off x="2658" y="2726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9" name="Rectangle 4471"/>
              <p:cNvSpPr>
                <a:spLocks noChangeArrowheads="1"/>
              </p:cNvSpPr>
              <p:nvPr/>
            </p:nvSpPr>
            <p:spPr bwMode="auto">
              <a:xfrm>
                <a:off x="2658" y="2726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0" name="Rectangle 4472"/>
              <p:cNvSpPr>
                <a:spLocks noChangeArrowheads="1"/>
              </p:cNvSpPr>
              <p:nvPr/>
            </p:nvSpPr>
            <p:spPr bwMode="auto">
              <a:xfrm>
                <a:off x="2658" y="2727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1" name="Rectangle 4473"/>
              <p:cNvSpPr>
                <a:spLocks noChangeArrowheads="1"/>
              </p:cNvSpPr>
              <p:nvPr/>
            </p:nvSpPr>
            <p:spPr bwMode="auto">
              <a:xfrm>
                <a:off x="2658" y="2727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2" name="Rectangle 4474"/>
              <p:cNvSpPr>
                <a:spLocks noChangeArrowheads="1"/>
              </p:cNvSpPr>
              <p:nvPr/>
            </p:nvSpPr>
            <p:spPr bwMode="auto">
              <a:xfrm>
                <a:off x="2658" y="2727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3" name="Rectangle 4475"/>
              <p:cNvSpPr>
                <a:spLocks noChangeArrowheads="1"/>
              </p:cNvSpPr>
              <p:nvPr/>
            </p:nvSpPr>
            <p:spPr bwMode="auto">
              <a:xfrm>
                <a:off x="2658" y="2728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4" name="Rectangle 4476"/>
              <p:cNvSpPr>
                <a:spLocks noChangeArrowheads="1"/>
              </p:cNvSpPr>
              <p:nvPr/>
            </p:nvSpPr>
            <p:spPr bwMode="auto">
              <a:xfrm>
                <a:off x="2658" y="2728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5" name="Rectangle 4477"/>
              <p:cNvSpPr>
                <a:spLocks noChangeArrowheads="1"/>
              </p:cNvSpPr>
              <p:nvPr/>
            </p:nvSpPr>
            <p:spPr bwMode="auto">
              <a:xfrm>
                <a:off x="2658" y="2729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6" name="Rectangle 4478"/>
              <p:cNvSpPr>
                <a:spLocks noChangeArrowheads="1"/>
              </p:cNvSpPr>
              <p:nvPr/>
            </p:nvSpPr>
            <p:spPr bwMode="auto">
              <a:xfrm>
                <a:off x="2658" y="2729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7" name="Rectangle 4479"/>
              <p:cNvSpPr>
                <a:spLocks noChangeArrowheads="1"/>
              </p:cNvSpPr>
              <p:nvPr/>
            </p:nvSpPr>
            <p:spPr bwMode="auto">
              <a:xfrm>
                <a:off x="2658" y="2729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8" name="Rectangle 4480"/>
              <p:cNvSpPr>
                <a:spLocks noChangeArrowheads="1"/>
              </p:cNvSpPr>
              <p:nvPr/>
            </p:nvSpPr>
            <p:spPr bwMode="auto">
              <a:xfrm>
                <a:off x="2658" y="2730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9" name="Rectangle 4481"/>
              <p:cNvSpPr>
                <a:spLocks noChangeArrowheads="1"/>
              </p:cNvSpPr>
              <p:nvPr/>
            </p:nvSpPr>
            <p:spPr bwMode="auto">
              <a:xfrm>
                <a:off x="2658" y="2730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0" name="Rectangle 4482"/>
              <p:cNvSpPr>
                <a:spLocks noChangeArrowheads="1"/>
              </p:cNvSpPr>
              <p:nvPr/>
            </p:nvSpPr>
            <p:spPr bwMode="auto">
              <a:xfrm>
                <a:off x="2658" y="2730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1" name="Rectangle 4483"/>
              <p:cNvSpPr>
                <a:spLocks noChangeArrowheads="1"/>
              </p:cNvSpPr>
              <p:nvPr/>
            </p:nvSpPr>
            <p:spPr bwMode="auto">
              <a:xfrm>
                <a:off x="2658" y="2731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2" name="Rectangle 4484"/>
              <p:cNvSpPr>
                <a:spLocks noChangeArrowheads="1"/>
              </p:cNvSpPr>
              <p:nvPr/>
            </p:nvSpPr>
            <p:spPr bwMode="auto">
              <a:xfrm>
                <a:off x="2658" y="2731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3" name="Rectangle 4485"/>
              <p:cNvSpPr>
                <a:spLocks noChangeArrowheads="1"/>
              </p:cNvSpPr>
              <p:nvPr/>
            </p:nvSpPr>
            <p:spPr bwMode="auto">
              <a:xfrm>
                <a:off x="2658" y="2731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4" name="Rectangle 4486"/>
              <p:cNvSpPr>
                <a:spLocks noChangeArrowheads="1"/>
              </p:cNvSpPr>
              <p:nvPr/>
            </p:nvSpPr>
            <p:spPr bwMode="auto">
              <a:xfrm>
                <a:off x="2658" y="2732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5" name="Rectangle 4487"/>
              <p:cNvSpPr>
                <a:spLocks noChangeArrowheads="1"/>
              </p:cNvSpPr>
              <p:nvPr/>
            </p:nvSpPr>
            <p:spPr bwMode="auto">
              <a:xfrm>
                <a:off x="2658" y="2732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6" name="Rectangle 4488"/>
              <p:cNvSpPr>
                <a:spLocks noChangeArrowheads="1"/>
              </p:cNvSpPr>
              <p:nvPr/>
            </p:nvSpPr>
            <p:spPr bwMode="auto">
              <a:xfrm>
                <a:off x="2658" y="2732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7" name="Rectangle 4489"/>
              <p:cNvSpPr>
                <a:spLocks noChangeArrowheads="1"/>
              </p:cNvSpPr>
              <p:nvPr/>
            </p:nvSpPr>
            <p:spPr bwMode="auto">
              <a:xfrm>
                <a:off x="2658" y="2733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8" name="Rectangle 4490"/>
              <p:cNvSpPr>
                <a:spLocks noChangeArrowheads="1"/>
              </p:cNvSpPr>
              <p:nvPr/>
            </p:nvSpPr>
            <p:spPr bwMode="auto">
              <a:xfrm>
                <a:off x="2658" y="2733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9" name="Oval 4491"/>
              <p:cNvSpPr>
                <a:spLocks noChangeArrowheads="1"/>
              </p:cNvSpPr>
              <p:nvPr/>
            </p:nvSpPr>
            <p:spPr bwMode="auto">
              <a:xfrm>
                <a:off x="2658" y="2719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0" name="Rectangle 4492"/>
              <p:cNvSpPr>
                <a:spLocks noChangeArrowheads="1"/>
              </p:cNvSpPr>
              <p:nvPr/>
            </p:nvSpPr>
            <p:spPr bwMode="auto">
              <a:xfrm>
                <a:off x="2723" y="2573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1" name="Rectangle 4493"/>
              <p:cNvSpPr>
                <a:spLocks noChangeArrowheads="1"/>
              </p:cNvSpPr>
              <p:nvPr/>
            </p:nvSpPr>
            <p:spPr bwMode="auto">
              <a:xfrm>
                <a:off x="2723" y="2574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2" name="Rectangle 4494"/>
              <p:cNvSpPr>
                <a:spLocks noChangeArrowheads="1"/>
              </p:cNvSpPr>
              <p:nvPr/>
            </p:nvSpPr>
            <p:spPr bwMode="auto">
              <a:xfrm>
                <a:off x="2723" y="2575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3" name="Rectangle 4495"/>
              <p:cNvSpPr>
                <a:spLocks noChangeArrowheads="1"/>
              </p:cNvSpPr>
              <p:nvPr/>
            </p:nvSpPr>
            <p:spPr bwMode="auto">
              <a:xfrm>
                <a:off x="2723" y="2575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4" name="Rectangle 4496"/>
              <p:cNvSpPr>
                <a:spLocks noChangeArrowheads="1"/>
              </p:cNvSpPr>
              <p:nvPr/>
            </p:nvSpPr>
            <p:spPr bwMode="auto">
              <a:xfrm>
                <a:off x="2723" y="2576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5" name="Rectangle 4497"/>
              <p:cNvSpPr>
                <a:spLocks noChangeArrowheads="1"/>
              </p:cNvSpPr>
              <p:nvPr/>
            </p:nvSpPr>
            <p:spPr bwMode="auto">
              <a:xfrm>
                <a:off x="2723" y="2576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6" name="Rectangle 4498"/>
              <p:cNvSpPr>
                <a:spLocks noChangeArrowheads="1"/>
              </p:cNvSpPr>
              <p:nvPr/>
            </p:nvSpPr>
            <p:spPr bwMode="auto">
              <a:xfrm>
                <a:off x="2723" y="2576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7" name="Rectangle 4499"/>
              <p:cNvSpPr>
                <a:spLocks noChangeArrowheads="1"/>
              </p:cNvSpPr>
              <p:nvPr/>
            </p:nvSpPr>
            <p:spPr bwMode="auto">
              <a:xfrm>
                <a:off x="2723" y="2577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8" name="Rectangle 4500"/>
              <p:cNvSpPr>
                <a:spLocks noChangeArrowheads="1"/>
              </p:cNvSpPr>
              <p:nvPr/>
            </p:nvSpPr>
            <p:spPr bwMode="auto">
              <a:xfrm>
                <a:off x="2723" y="2577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9" name="Rectangle 4501"/>
              <p:cNvSpPr>
                <a:spLocks noChangeArrowheads="1"/>
              </p:cNvSpPr>
              <p:nvPr/>
            </p:nvSpPr>
            <p:spPr bwMode="auto">
              <a:xfrm>
                <a:off x="2723" y="257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0" name="Rectangle 4502"/>
              <p:cNvSpPr>
                <a:spLocks noChangeArrowheads="1"/>
              </p:cNvSpPr>
              <p:nvPr/>
            </p:nvSpPr>
            <p:spPr bwMode="auto">
              <a:xfrm>
                <a:off x="2723" y="2578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1" name="Rectangle 4503"/>
              <p:cNvSpPr>
                <a:spLocks noChangeArrowheads="1"/>
              </p:cNvSpPr>
              <p:nvPr/>
            </p:nvSpPr>
            <p:spPr bwMode="auto">
              <a:xfrm>
                <a:off x="2723" y="2578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2" name="Rectangle 4504"/>
              <p:cNvSpPr>
                <a:spLocks noChangeArrowheads="1"/>
              </p:cNvSpPr>
              <p:nvPr/>
            </p:nvSpPr>
            <p:spPr bwMode="auto">
              <a:xfrm>
                <a:off x="2723" y="2579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3" name="Rectangle 4505"/>
              <p:cNvSpPr>
                <a:spLocks noChangeArrowheads="1"/>
              </p:cNvSpPr>
              <p:nvPr/>
            </p:nvSpPr>
            <p:spPr bwMode="auto">
              <a:xfrm>
                <a:off x="2723" y="2579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4" name="Rectangle 4506"/>
              <p:cNvSpPr>
                <a:spLocks noChangeArrowheads="1"/>
              </p:cNvSpPr>
              <p:nvPr/>
            </p:nvSpPr>
            <p:spPr bwMode="auto">
              <a:xfrm>
                <a:off x="2723" y="2579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5" name="Rectangle 4507"/>
              <p:cNvSpPr>
                <a:spLocks noChangeArrowheads="1"/>
              </p:cNvSpPr>
              <p:nvPr/>
            </p:nvSpPr>
            <p:spPr bwMode="auto">
              <a:xfrm>
                <a:off x="2723" y="2580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6" name="Rectangle 4508"/>
              <p:cNvSpPr>
                <a:spLocks noChangeArrowheads="1"/>
              </p:cNvSpPr>
              <p:nvPr/>
            </p:nvSpPr>
            <p:spPr bwMode="auto">
              <a:xfrm>
                <a:off x="2723" y="2580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7" name="Rectangle 4509"/>
              <p:cNvSpPr>
                <a:spLocks noChangeArrowheads="1"/>
              </p:cNvSpPr>
              <p:nvPr/>
            </p:nvSpPr>
            <p:spPr bwMode="auto">
              <a:xfrm>
                <a:off x="2723" y="2580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8" name="Rectangle 4510"/>
              <p:cNvSpPr>
                <a:spLocks noChangeArrowheads="1"/>
              </p:cNvSpPr>
              <p:nvPr/>
            </p:nvSpPr>
            <p:spPr bwMode="auto">
              <a:xfrm>
                <a:off x="2723" y="2581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9" name="Rectangle 4511"/>
              <p:cNvSpPr>
                <a:spLocks noChangeArrowheads="1"/>
              </p:cNvSpPr>
              <p:nvPr/>
            </p:nvSpPr>
            <p:spPr bwMode="auto">
              <a:xfrm>
                <a:off x="2723" y="2581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0" name="Rectangle 4512"/>
              <p:cNvSpPr>
                <a:spLocks noChangeArrowheads="1"/>
              </p:cNvSpPr>
              <p:nvPr/>
            </p:nvSpPr>
            <p:spPr bwMode="auto">
              <a:xfrm>
                <a:off x="2723" y="2581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1" name="Rectangle 4513"/>
              <p:cNvSpPr>
                <a:spLocks noChangeArrowheads="1"/>
              </p:cNvSpPr>
              <p:nvPr/>
            </p:nvSpPr>
            <p:spPr bwMode="auto">
              <a:xfrm>
                <a:off x="2723" y="2582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2" name="Rectangle 4514"/>
              <p:cNvSpPr>
                <a:spLocks noChangeArrowheads="1"/>
              </p:cNvSpPr>
              <p:nvPr/>
            </p:nvSpPr>
            <p:spPr bwMode="auto">
              <a:xfrm>
                <a:off x="2723" y="2582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3" name="Rectangle 4515"/>
              <p:cNvSpPr>
                <a:spLocks noChangeArrowheads="1"/>
              </p:cNvSpPr>
              <p:nvPr/>
            </p:nvSpPr>
            <p:spPr bwMode="auto">
              <a:xfrm>
                <a:off x="2723" y="2582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4" name="Rectangle 4516"/>
              <p:cNvSpPr>
                <a:spLocks noChangeArrowheads="1"/>
              </p:cNvSpPr>
              <p:nvPr/>
            </p:nvSpPr>
            <p:spPr bwMode="auto">
              <a:xfrm>
                <a:off x="2723" y="2583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5" name="Rectangle 4517"/>
              <p:cNvSpPr>
                <a:spLocks noChangeArrowheads="1"/>
              </p:cNvSpPr>
              <p:nvPr/>
            </p:nvSpPr>
            <p:spPr bwMode="auto">
              <a:xfrm>
                <a:off x="2723" y="2583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6" name="Rectangle 4518"/>
              <p:cNvSpPr>
                <a:spLocks noChangeArrowheads="1"/>
              </p:cNvSpPr>
              <p:nvPr/>
            </p:nvSpPr>
            <p:spPr bwMode="auto">
              <a:xfrm>
                <a:off x="2723" y="2583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7" name="Rectangle 4519"/>
              <p:cNvSpPr>
                <a:spLocks noChangeArrowheads="1"/>
              </p:cNvSpPr>
              <p:nvPr/>
            </p:nvSpPr>
            <p:spPr bwMode="auto">
              <a:xfrm>
                <a:off x="2723" y="2584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8" name="Rectangle 4520"/>
              <p:cNvSpPr>
                <a:spLocks noChangeArrowheads="1"/>
              </p:cNvSpPr>
              <p:nvPr/>
            </p:nvSpPr>
            <p:spPr bwMode="auto">
              <a:xfrm>
                <a:off x="2723" y="2584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9" name="Rectangle 4521"/>
              <p:cNvSpPr>
                <a:spLocks noChangeArrowheads="1"/>
              </p:cNvSpPr>
              <p:nvPr/>
            </p:nvSpPr>
            <p:spPr bwMode="auto">
              <a:xfrm>
                <a:off x="2723" y="2584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0" name="Rectangle 4522"/>
              <p:cNvSpPr>
                <a:spLocks noChangeArrowheads="1"/>
              </p:cNvSpPr>
              <p:nvPr/>
            </p:nvSpPr>
            <p:spPr bwMode="auto">
              <a:xfrm>
                <a:off x="2723" y="2585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1" name="Rectangle 4523"/>
              <p:cNvSpPr>
                <a:spLocks noChangeArrowheads="1"/>
              </p:cNvSpPr>
              <p:nvPr/>
            </p:nvSpPr>
            <p:spPr bwMode="auto">
              <a:xfrm>
                <a:off x="2723" y="2585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2" name="Rectangle 4524"/>
              <p:cNvSpPr>
                <a:spLocks noChangeArrowheads="1"/>
              </p:cNvSpPr>
              <p:nvPr/>
            </p:nvSpPr>
            <p:spPr bwMode="auto">
              <a:xfrm>
                <a:off x="2723" y="2585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3" name="Rectangle 4525"/>
              <p:cNvSpPr>
                <a:spLocks noChangeArrowheads="1"/>
              </p:cNvSpPr>
              <p:nvPr/>
            </p:nvSpPr>
            <p:spPr bwMode="auto">
              <a:xfrm>
                <a:off x="2723" y="2586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4" name="Rectangle 4526"/>
              <p:cNvSpPr>
                <a:spLocks noChangeArrowheads="1"/>
              </p:cNvSpPr>
              <p:nvPr/>
            </p:nvSpPr>
            <p:spPr bwMode="auto">
              <a:xfrm>
                <a:off x="2723" y="2586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5" name="Rectangle 4527"/>
              <p:cNvSpPr>
                <a:spLocks noChangeArrowheads="1"/>
              </p:cNvSpPr>
              <p:nvPr/>
            </p:nvSpPr>
            <p:spPr bwMode="auto">
              <a:xfrm>
                <a:off x="2723" y="2586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6" name="Rectangle 4528"/>
              <p:cNvSpPr>
                <a:spLocks noChangeArrowheads="1"/>
              </p:cNvSpPr>
              <p:nvPr/>
            </p:nvSpPr>
            <p:spPr bwMode="auto">
              <a:xfrm>
                <a:off x="2723" y="2587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7" name="Rectangle 4529"/>
              <p:cNvSpPr>
                <a:spLocks noChangeArrowheads="1"/>
              </p:cNvSpPr>
              <p:nvPr/>
            </p:nvSpPr>
            <p:spPr bwMode="auto">
              <a:xfrm>
                <a:off x="2723" y="2587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8" name="Rectangle 4530"/>
              <p:cNvSpPr>
                <a:spLocks noChangeArrowheads="1"/>
              </p:cNvSpPr>
              <p:nvPr/>
            </p:nvSpPr>
            <p:spPr bwMode="auto">
              <a:xfrm>
                <a:off x="2723" y="258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9" name="Rectangle 4531"/>
              <p:cNvSpPr>
                <a:spLocks noChangeArrowheads="1"/>
              </p:cNvSpPr>
              <p:nvPr/>
            </p:nvSpPr>
            <p:spPr bwMode="auto">
              <a:xfrm>
                <a:off x="2723" y="2588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0" name="Oval 4532"/>
              <p:cNvSpPr>
                <a:spLocks noChangeArrowheads="1"/>
              </p:cNvSpPr>
              <p:nvPr/>
            </p:nvSpPr>
            <p:spPr bwMode="auto">
              <a:xfrm>
                <a:off x="2724" y="2574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1" name="Rectangle 4533"/>
              <p:cNvSpPr>
                <a:spLocks noChangeArrowheads="1"/>
              </p:cNvSpPr>
              <p:nvPr/>
            </p:nvSpPr>
            <p:spPr bwMode="auto">
              <a:xfrm>
                <a:off x="2797" y="2392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2" name="Rectangle 4534"/>
              <p:cNvSpPr>
                <a:spLocks noChangeArrowheads="1"/>
              </p:cNvSpPr>
              <p:nvPr/>
            </p:nvSpPr>
            <p:spPr bwMode="auto">
              <a:xfrm>
                <a:off x="2797" y="2393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3" name="Rectangle 4535"/>
              <p:cNvSpPr>
                <a:spLocks noChangeArrowheads="1"/>
              </p:cNvSpPr>
              <p:nvPr/>
            </p:nvSpPr>
            <p:spPr bwMode="auto">
              <a:xfrm>
                <a:off x="2797" y="2393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4" name="Rectangle 4536"/>
              <p:cNvSpPr>
                <a:spLocks noChangeArrowheads="1"/>
              </p:cNvSpPr>
              <p:nvPr/>
            </p:nvSpPr>
            <p:spPr bwMode="auto">
              <a:xfrm>
                <a:off x="2797" y="2394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5" name="Rectangle 4537"/>
              <p:cNvSpPr>
                <a:spLocks noChangeArrowheads="1"/>
              </p:cNvSpPr>
              <p:nvPr/>
            </p:nvSpPr>
            <p:spPr bwMode="auto">
              <a:xfrm>
                <a:off x="2797" y="2394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6" name="Rectangle 4538"/>
              <p:cNvSpPr>
                <a:spLocks noChangeArrowheads="1"/>
              </p:cNvSpPr>
              <p:nvPr/>
            </p:nvSpPr>
            <p:spPr bwMode="auto">
              <a:xfrm>
                <a:off x="2797" y="2395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7" name="Rectangle 4539"/>
              <p:cNvSpPr>
                <a:spLocks noChangeArrowheads="1"/>
              </p:cNvSpPr>
              <p:nvPr/>
            </p:nvSpPr>
            <p:spPr bwMode="auto">
              <a:xfrm>
                <a:off x="2797" y="2395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8" name="Rectangle 4540"/>
              <p:cNvSpPr>
                <a:spLocks noChangeArrowheads="1"/>
              </p:cNvSpPr>
              <p:nvPr/>
            </p:nvSpPr>
            <p:spPr bwMode="auto">
              <a:xfrm>
                <a:off x="2797" y="2395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9" name="Rectangle 4541"/>
              <p:cNvSpPr>
                <a:spLocks noChangeArrowheads="1"/>
              </p:cNvSpPr>
              <p:nvPr/>
            </p:nvSpPr>
            <p:spPr bwMode="auto">
              <a:xfrm>
                <a:off x="2797" y="2396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0" name="Rectangle 4542"/>
              <p:cNvSpPr>
                <a:spLocks noChangeArrowheads="1"/>
              </p:cNvSpPr>
              <p:nvPr/>
            </p:nvSpPr>
            <p:spPr bwMode="auto">
              <a:xfrm>
                <a:off x="2797" y="2396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1" name="Rectangle 4543"/>
              <p:cNvSpPr>
                <a:spLocks noChangeArrowheads="1"/>
              </p:cNvSpPr>
              <p:nvPr/>
            </p:nvSpPr>
            <p:spPr bwMode="auto">
              <a:xfrm>
                <a:off x="2797" y="239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2" name="Rectangle 4544"/>
              <p:cNvSpPr>
                <a:spLocks noChangeArrowheads="1"/>
              </p:cNvSpPr>
              <p:nvPr/>
            </p:nvSpPr>
            <p:spPr bwMode="auto">
              <a:xfrm>
                <a:off x="2797" y="2397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3" name="Rectangle 4545"/>
              <p:cNvSpPr>
                <a:spLocks noChangeArrowheads="1"/>
              </p:cNvSpPr>
              <p:nvPr/>
            </p:nvSpPr>
            <p:spPr bwMode="auto">
              <a:xfrm>
                <a:off x="2797" y="2397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4" name="Rectangle 4546"/>
              <p:cNvSpPr>
                <a:spLocks noChangeArrowheads="1"/>
              </p:cNvSpPr>
              <p:nvPr/>
            </p:nvSpPr>
            <p:spPr bwMode="auto">
              <a:xfrm>
                <a:off x="2797" y="2398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5" name="Rectangle 4547"/>
              <p:cNvSpPr>
                <a:spLocks noChangeArrowheads="1"/>
              </p:cNvSpPr>
              <p:nvPr/>
            </p:nvSpPr>
            <p:spPr bwMode="auto">
              <a:xfrm>
                <a:off x="2797" y="2398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6" name="Rectangle 4548"/>
              <p:cNvSpPr>
                <a:spLocks noChangeArrowheads="1"/>
              </p:cNvSpPr>
              <p:nvPr/>
            </p:nvSpPr>
            <p:spPr bwMode="auto">
              <a:xfrm>
                <a:off x="2797" y="2398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7" name="Rectangle 4549"/>
              <p:cNvSpPr>
                <a:spLocks noChangeArrowheads="1"/>
              </p:cNvSpPr>
              <p:nvPr/>
            </p:nvSpPr>
            <p:spPr bwMode="auto">
              <a:xfrm>
                <a:off x="2797" y="2399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8" name="Rectangle 4550"/>
              <p:cNvSpPr>
                <a:spLocks noChangeArrowheads="1"/>
              </p:cNvSpPr>
              <p:nvPr/>
            </p:nvSpPr>
            <p:spPr bwMode="auto">
              <a:xfrm>
                <a:off x="2797" y="2399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9" name="Rectangle 4551"/>
              <p:cNvSpPr>
                <a:spLocks noChangeArrowheads="1"/>
              </p:cNvSpPr>
              <p:nvPr/>
            </p:nvSpPr>
            <p:spPr bwMode="auto">
              <a:xfrm>
                <a:off x="2797" y="2399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0" name="Rectangle 4552"/>
              <p:cNvSpPr>
                <a:spLocks noChangeArrowheads="1"/>
              </p:cNvSpPr>
              <p:nvPr/>
            </p:nvSpPr>
            <p:spPr bwMode="auto">
              <a:xfrm>
                <a:off x="2797" y="2400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1" name="Rectangle 4553"/>
              <p:cNvSpPr>
                <a:spLocks noChangeArrowheads="1"/>
              </p:cNvSpPr>
              <p:nvPr/>
            </p:nvSpPr>
            <p:spPr bwMode="auto">
              <a:xfrm>
                <a:off x="2797" y="2400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2" name="Rectangle 4554"/>
              <p:cNvSpPr>
                <a:spLocks noChangeArrowheads="1"/>
              </p:cNvSpPr>
              <p:nvPr/>
            </p:nvSpPr>
            <p:spPr bwMode="auto">
              <a:xfrm>
                <a:off x="2797" y="2400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3" name="Rectangle 4555"/>
              <p:cNvSpPr>
                <a:spLocks noChangeArrowheads="1"/>
              </p:cNvSpPr>
              <p:nvPr/>
            </p:nvSpPr>
            <p:spPr bwMode="auto">
              <a:xfrm>
                <a:off x="2797" y="2401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4" name="Rectangle 4556"/>
              <p:cNvSpPr>
                <a:spLocks noChangeArrowheads="1"/>
              </p:cNvSpPr>
              <p:nvPr/>
            </p:nvSpPr>
            <p:spPr bwMode="auto">
              <a:xfrm>
                <a:off x="2797" y="2401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5" name="Rectangle 4557"/>
              <p:cNvSpPr>
                <a:spLocks noChangeArrowheads="1"/>
              </p:cNvSpPr>
              <p:nvPr/>
            </p:nvSpPr>
            <p:spPr bwMode="auto">
              <a:xfrm>
                <a:off x="2797" y="2401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6" name="Rectangle 4558"/>
              <p:cNvSpPr>
                <a:spLocks noChangeArrowheads="1"/>
              </p:cNvSpPr>
              <p:nvPr/>
            </p:nvSpPr>
            <p:spPr bwMode="auto">
              <a:xfrm>
                <a:off x="2797" y="2402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7" name="Rectangle 4559"/>
              <p:cNvSpPr>
                <a:spLocks noChangeArrowheads="1"/>
              </p:cNvSpPr>
              <p:nvPr/>
            </p:nvSpPr>
            <p:spPr bwMode="auto">
              <a:xfrm>
                <a:off x="2797" y="2402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8" name="Rectangle 4560"/>
              <p:cNvSpPr>
                <a:spLocks noChangeArrowheads="1"/>
              </p:cNvSpPr>
              <p:nvPr/>
            </p:nvSpPr>
            <p:spPr bwMode="auto">
              <a:xfrm>
                <a:off x="2797" y="2402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9" name="Rectangle 4561"/>
              <p:cNvSpPr>
                <a:spLocks noChangeArrowheads="1"/>
              </p:cNvSpPr>
              <p:nvPr/>
            </p:nvSpPr>
            <p:spPr bwMode="auto">
              <a:xfrm>
                <a:off x="2797" y="2403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0" name="Rectangle 4562"/>
              <p:cNvSpPr>
                <a:spLocks noChangeArrowheads="1"/>
              </p:cNvSpPr>
              <p:nvPr/>
            </p:nvSpPr>
            <p:spPr bwMode="auto">
              <a:xfrm>
                <a:off x="2797" y="2403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1" name="Rectangle 4563"/>
              <p:cNvSpPr>
                <a:spLocks noChangeArrowheads="1"/>
              </p:cNvSpPr>
              <p:nvPr/>
            </p:nvSpPr>
            <p:spPr bwMode="auto">
              <a:xfrm>
                <a:off x="2797" y="2403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2" name="Rectangle 4564"/>
              <p:cNvSpPr>
                <a:spLocks noChangeArrowheads="1"/>
              </p:cNvSpPr>
              <p:nvPr/>
            </p:nvSpPr>
            <p:spPr bwMode="auto">
              <a:xfrm>
                <a:off x="2797" y="2404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3" name="Rectangle 4565"/>
              <p:cNvSpPr>
                <a:spLocks noChangeArrowheads="1"/>
              </p:cNvSpPr>
              <p:nvPr/>
            </p:nvSpPr>
            <p:spPr bwMode="auto">
              <a:xfrm>
                <a:off x="2797" y="2404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4" name="Rectangle 4566"/>
              <p:cNvSpPr>
                <a:spLocks noChangeArrowheads="1"/>
              </p:cNvSpPr>
              <p:nvPr/>
            </p:nvSpPr>
            <p:spPr bwMode="auto">
              <a:xfrm>
                <a:off x="2797" y="2404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5" name="Rectangle 4567"/>
              <p:cNvSpPr>
                <a:spLocks noChangeArrowheads="1"/>
              </p:cNvSpPr>
              <p:nvPr/>
            </p:nvSpPr>
            <p:spPr bwMode="auto">
              <a:xfrm>
                <a:off x="2797" y="2405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6" name="Rectangle 4568"/>
              <p:cNvSpPr>
                <a:spLocks noChangeArrowheads="1"/>
              </p:cNvSpPr>
              <p:nvPr/>
            </p:nvSpPr>
            <p:spPr bwMode="auto">
              <a:xfrm>
                <a:off x="2797" y="2405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7" name="Rectangle 4569"/>
              <p:cNvSpPr>
                <a:spLocks noChangeArrowheads="1"/>
              </p:cNvSpPr>
              <p:nvPr/>
            </p:nvSpPr>
            <p:spPr bwMode="auto">
              <a:xfrm>
                <a:off x="2797" y="2405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8" name="Rectangle 4570"/>
              <p:cNvSpPr>
                <a:spLocks noChangeArrowheads="1"/>
              </p:cNvSpPr>
              <p:nvPr/>
            </p:nvSpPr>
            <p:spPr bwMode="auto">
              <a:xfrm>
                <a:off x="2797" y="2406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9" name="Rectangle 4571"/>
              <p:cNvSpPr>
                <a:spLocks noChangeArrowheads="1"/>
              </p:cNvSpPr>
              <p:nvPr/>
            </p:nvSpPr>
            <p:spPr bwMode="auto">
              <a:xfrm>
                <a:off x="2797" y="2406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0" name="Rectangle 4572"/>
              <p:cNvSpPr>
                <a:spLocks noChangeArrowheads="1"/>
              </p:cNvSpPr>
              <p:nvPr/>
            </p:nvSpPr>
            <p:spPr bwMode="auto">
              <a:xfrm>
                <a:off x="2797" y="2406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1" name="Oval 4573"/>
              <p:cNvSpPr>
                <a:spLocks noChangeArrowheads="1"/>
              </p:cNvSpPr>
              <p:nvPr/>
            </p:nvSpPr>
            <p:spPr bwMode="auto">
              <a:xfrm>
                <a:off x="2797" y="2392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2" name="Rectangle 4574"/>
              <p:cNvSpPr>
                <a:spLocks noChangeArrowheads="1"/>
              </p:cNvSpPr>
              <p:nvPr/>
            </p:nvSpPr>
            <p:spPr bwMode="auto">
              <a:xfrm>
                <a:off x="2916" y="2284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3" name="Rectangle 4575"/>
              <p:cNvSpPr>
                <a:spLocks noChangeArrowheads="1"/>
              </p:cNvSpPr>
              <p:nvPr/>
            </p:nvSpPr>
            <p:spPr bwMode="auto">
              <a:xfrm>
                <a:off x="2916" y="2285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4" name="Rectangle 4576"/>
              <p:cNvSpPr>
                <a:spLocks noChangeArrowheads="1"/>
              </p:cNvSpPr>
              <p:nvPr/>
            </p:nvSpPr>
            <p:spPr bwMode="auto">
              <a:xfrm>
                <a:off x="2916" y="2286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5" name="Rectangle 4577"/>
              <p:cNvSpPr>
                <a:spLocks noChangeArrowheads="1"/>
              </p:cNvSpPr>
              <p:nvPr/>
            </p:nvSpPr>
            <p:spPr bwMode="auto">
              <a:xfrm>
                <a:off x="2916" y="2286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6" name="Rectangle 4578"/>
              <p:cNvSpPr>
                <a:spLocks noChangeArrowheads="1"/>
              </p:cNvSpPr>
              <p:nvPr/>
            </p:nvSpPr>
            <p:spPr bwMode="auto">
              <a:xfrm>
                <a:off x="2916" y="2287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7" name="Rectangle 4579"/>
              <p:cNvSpPr>
                <a:spLocks noChangeArrowheads="1"/>
              </p:cNvSpPr>
              <p:nvPr/>
            </p:nvSpPr>
            <p:spPr bwMode="auto">
              <a:xfrm>
                <a:off x="2916" y="2287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8" name="Rectangle 4580"/>
              <p:cNvSpPr>
                <a:spLocks noChangeArrowheads="1"/>
              </p:cNvSpPr>
              <p:nvPr/>
            </p:nvSpPr>
            <p:spPr bwMode="auto">
              <a:xfrm>
                <a:off x="2916" y="2287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9" name="Rectangle 4581"/>
              <p:cNvSpPr>
                <a:spLocks noChangeArrowheads="1"/>
              </p:cNvSpPr>
              <p:nvPr/>
            </p:nvSpPr>
            <p:spPr bwMode="auto">
              <a:xfrm>
                <a:off x="2916" y="2288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0" name="Rectangle 4582"/>
              <p:cNvSpPr>
                <a:spLocks noChangeArrowheads="1"/>
              </p:cNvSpPr>
              <p:nvPr/>
            </p:nvSpPr>
            <p:spPr bwMode="auto">
              <a:xfrm>
                <a:off x="2916" y="2288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1" name="Rectangle 4583"/>
              <p:cNvSpPr>
                <a:spLocks noChangeArrowheads="1"/>
              </p:cNvSpPr>
              <p:nvPr/>
            </p:nvSpPr>
            <p:spPr bwMode="auto">
              <a:xfrm>
                <a:off x="2916" y="2288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2" name="Rectangle 4584"/>
              <p:cNvSpPr>
                <a:spLocks noChangeArrowheads="1"/>
              </p:cNvSpPr>
              <p:nvPr/>
            </p:nvSpPr>
            <p:spPr bwMode="auto">
              <a:xfrm>
                <a:off x="2916" y="2289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3" name="Rectangle 4585"/>
              <p:cNvSpPr>
                <a:spLocks noChangeArrowheads="1"/>
              </p:cNvSpPr>
              <p:nvPr/>
            </p:nvSpPr>
            <p:spPr bwMode="auto">
              <a:xfrm>
                <a:off x="2916" y="2289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4" name="Rectangle 4586"/>
              <p:cNvSpPr>
                <a:spLocks noChangeArrowheads="1"/>
              </p:cNvSpPr>
              <p:nvPr/>
            </p:nvSpPr>
            <p:spPr bwMode="auto">
              <a:xfrm>
                <a:off x="2916" y="2290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5" name="Rectangle 4587"/>
              <p:cNvSpPr>
                <a:spLocks noChangeArrowheads="1"/>
              </p:cNvSpPr>
              <p:nvPr/>
            </p:nvSpPr>
            <p:spPr bwMode="auto">
              <a:xfrm>
                <a:off x="2916" y="2290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6" name="Rectangle 4588"/>
              <p:cNvSpPr>
                <a:spLocks noChangeArrowheads="1"/>
              </p:cNvSpPr>
              <p:nvPr/>
            </p:nvSpPr>
            <p:spPr bwMode="auto">
              <a:xfrm>
                <a:off x="2916" y="2290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7" name="Rectangle 4589"/>
              <p:cNvSpPr>
                <a:spLocks noChangeArrowheads="1"/>
              </p:cNvSpPr>
              <p:nvPr/>
            </p:nvSpPr>
            <p:spPr bwMode="auto">
              <a:xfrm>
                <a:off x="2916" y="2291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8" name="Rectangle 4590"/>
              <p:cNvSpPr>
                <a:spLocks noChangeArrowheads="1"/>
              </p:cNvSpPr>
              <p:nvPr/>
            </p:nvSpPr>
            <p:spPr bwMode="auto">
              <a:xfrm>
                <a:off x="2916" y="2291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9" name="Rectangle 4591"/>
              <p:cNvSpPr>
                <a:spLocks noChangeArrowheads="1"/>
              </p:cNvSpPr>
              <p:nvPr/>
            </p:nvSpPr>
            <p:spPr bwMode="auto">
              <a:xfrm>
                <a:off x="2916" y="2291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0" name="Rectangle 4592"/>
              <p:cNvSpPr>
                <a:spLocks noChangeArrowheads="1"/>
              </p:cNvSpPr>
              <p:nvPr/>
            </p:nvSpPr>
            <p:spPr bwMode="auto">
              <a:xfrm>
                <a:off x="2916" y="2292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1" name="Rectangle 4593"/>
              <p:cNvSpPr>
                <a:spLocks noChangeArrowheads="1"/>
              </p:cNvSpPr>
              <p:nvPr/>
            </p:nvSpPr>
            <p:spPr bwMode="auto">
              <a:xfrm>
                <a:off x="2916" y="2292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2" name="Rectangle 4594"/>
              <p:cNvSpPr>
                <a:spLocks noChangeArrowheads="1"/>
              </p:cNvSpPr>
              <p:nvPr/>
            </p:nvSpPr>
            <p:spPr bwMode="auto">
              <a:xfrm>
                <a:off x="2916" y="2292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3" name="Rectangle 4595"/>
              <p:cNvSpPr>
                <a:spLocks noChangeArrowheads="1"/>
              </p:cNvSpPr>
              <p:nvPr/>
            </p:nvSpPr>
            <p:spPr bwMode="auto">
              <a:xfrm>
                <a:off x="2916" y="2293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4" name="Rectangle 4596"/>
              <p:cNvSpPr>
                <a:spLocks noChangeArrowheads="1"/>
              </p:cNvSpPr>
              <p:nvPr/>
            </p:nvSpPr>
            <p:spPr bwMode="auto">
              <a:xfrm>
                <a:off x="2916" y="2293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5" name="Rectangle 4597"/>
              <p:cNvSpPr>
                <a:spLocks noChangeArrowheads="1"/>
              </p:cNvSpPr>
              <p:nvPr/>
            </p:nvSpPr>
            <p:spPr bwMode="auto">
              <a:xfrm>
                <a:off x="2916" y="2293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6" name="Rectangle 4598"/>
              <p:cNvSpPr>
                <a:spLocks noChangeArrowheads="1"/>
              </p:cNvSpPr>
              <p:nvPr/>
            </p:nvSpPr>
            <p:spPr bwMode="auto">
              <a:xfrm>
                <a:off x="2916" y="2294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7" name="Rectangle 4599"/>
              <p:cNvSpPr>
                <a:spLocks noChangeArrowheads="1"/>
              </p:cNvSpPr>
              <p:nvPr/>
            </p:nvSpPr>
            <p:spPr bwMode="auto">
              <a:xfrm>
                <a:off x="2916" y="2294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8" name="Rectangle 4600"/>
              <p:cNvSpPr>
                <a:spLocks noChangeArrowheads="1"/>
              </p:cNvSpPr>
              <p:nvPr/>
            </p:nvSpPr>
            <p:spPr bwMode="auto">
              <a:xfrm>
                <a:off x="2916" y="2294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9" name="Rectangle 4601"/>
              <p:cNvSpPr>
                <a:spLocks noChangeArrowheads="1"/>
              </p:cNvSpPr>
              <p:nvPr/>
            </p:nvSpPr>
            <p:spPr bwMode="auto">
              <a:xfrm>
                <a:off x="2916" y="2295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0" name="Rectangle 4602"/>
              <p:cNvSpPr>
                <a:spLocks noChangeArrowheads="1"/>
              </p:cNvSpPr>
              <p:nvPr/>
            </p:nvSpPr>
            <p:spPr bwMode="auto">
              <a:xfrm>
                <a:off x="2916" y="2295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1" name="Rectangle 4603"/>
              <p:cNvSpPr>
                <a:spLocks noChangeArrowheads="1"/>
              </p:cNvSpPr>
              <p:nvPr/>
            </p:nvSpPr>
            <p:spPr bwMode="auto">
              <a:xfrm>
                <a:off x="2916" y="2295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2" name="Rectangle 4604"/>
              <p:cNvSpPr>
                <a:spLocks noChangeArrowheads="1"/>
              </p:cNvSpPr>
              <p:nvPr/>
            </p:nvSpPr>
            <p:spPr bwMode="auto">
              <a:xfrm>
                <a:off x="2916" y="2296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3" name="Rectangle 4605"/>
              <p:cNvSpPr>
                <a:spLocks noChangeArrowheads="1"/>
              </p:cNvSpPr>
              <p:nvPr/>
            </p:nvSpPr>
            <p:spPr bwMode="auto">
              <a:xfrm>
                <a:off x="2916" y="2296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4" name="Rectangle 4606"/>
              <p:cNvSpPr>
                <a:spLocks noChangeArrowheads="1"/>
              </p:cNvSpPr>
              <p:nvPr/>
            </p:nvSpPr>
            <p:spPr bwMode="auto">
              <a:xfrm>
                <a:off x="2916" y="2296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5" name="Rectangle 4607"/>
              <p:cNvSpPr>
                <a:spLocks noChangeArrowheads="1"/>
              </p:cNvSpPr>
              <p:nvPr/>
            </p:nvSpPr>
            <p:spPr bwMode="auto">
              <a:xfrm>
                <a:off x="2916" y="2297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6" name="Rectangle 4608"/>
              <p:cNvSpPr>
                <a:spLocks noChangeArrowheads="1"/>
              </p:cNvSpPr>
              <p:nvPr/>
            </p:nvSpPr>
            <p:spPr bwMode="auto">
              <a:xfrm>
                <a:off x="2916" y="2297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7" name="Rectangle 4609"/>
              <p:cNvSpPr>
                <a:spLocks noChangeArrowheads="1"/>
              </p:cNvSpPr>
              <p:nvPr/>
            </p:nvSpPr>
            <p:spPr bwMode="auto">
              <a:xfrm>
                <a:off x="2916" y="2297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8" name="Rectangle 4610"/>
              <p:cNvSpPr>
                <a:spLocks noChangeArrowheads="1"/>
              </p:cNvSpPr>
              <p:nvPr/>
            </p:nvSpPr>
            <p:spPr bwMode="auto">
              <a:xfrm>
                <a:off x="2916" y="2298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9" name="Rectangle 4611"/>
              <p:cNvSpPr>
                <a:spLocks noChangeArrowheads="1"/>
              </p:cNvSpPr>
              <p:nvPr/>
            </p:nvSpPr>
            <p:spPr bwMode="auto">
              <a:xfrm>
                <a:off x="2916" y="2298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0" name="Rectangle 4612"/>
              <p:cNvSpPr>
                <a:spLocks noChangeArrowheads="1"/>
              </p:cNvSpPr>
              <p:nvPr/>
            </p:nvSpPr>
            <p:spPr bwMode="auto">
              <a:xfrm>
                <a:off x="2916" y="2298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1" name="Rectangle 4613"/>
              <p:cNvSpPr>
                <a:spLocks noChangeArrowheads="1"/>
              </p:cNvSpPr>
              <p:nvPr/>
            </p:nvSpPr>
            <p:spPr bwMode="auto">
              <a:xfrm>
                <a:off x="2916" y="2299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2" name="Oval 4614"/>
              <p:cNvSpPr>
                <a:spLocks noChangeArrowheads="1"/>
              </p:cNvSpPr>
              <p:nvPr/>
            </p:nvSpPr>
            <p:spPr bwMode="auto">
              <a:xfrm>
                <a:off x="2916" y="2285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3" name="Rectangle 4615"/>
              <p:cNvSpPr>
                <a:spLocks noChangeArrowheads="1"/>
              </p:cNvSpPr>
              <p:nvPr/>
            </p:nvSpPr>
            <p:spPr bwMode="auto">
              <a:xfrm>
                <a:off x="3066" y="2219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4" name="Rectangle 4616"/>
              <p:cNvSpPr>
                <a:spLocks noChangeArrowheads="1"/>
              </p:cNvSpPr>
              <p:nvPr/>
            </p:nvSpPr>
            <p:spPr bwMode="auto">
              <a:xfrm>
                <a:off x="3066" y="2220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5" name="Rectangle 4617"/>
              <p:cNvSpPr>
                <a:spLocks noChangeArrowheads="1"/>
              </p:cNvSpPr>
              <p:nvPr/>
            </p:nvSpPr>
            <p:spPr bwMode="auto">
              <a:xfrm>
                <a:off x="3066" y="2221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6" name="Rectangle 4618"/>
              <p:cNvSpPr>
                <a:spLocks noChangeArrowheads="1"/>
              </p:cNvSpPr>
              <p:nvPr/>
            </p:nvSpPr>
            <p:spPr bwMode="auto">
              <a:xfrm>
                <a:off x="3066" y="2221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7" name="Rectangle 4619"/>
              <p:cNvSpPr>
                <a:spLocks noChangeArrowheads="1"/>
              </p:cNvSpPr>
              <p:nvPr/>
            </p:nvSpPr>
            <p:spPr bwMode="auto">
              <a:xfrm>
                <a:off x="3066" y="2222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8" name="Rectangle 4620"/>
              <p:cNvSpPr>
                <a:spLocks noChangeArrowheads="1"/>
              </p:cNvSpPr>
              <p:nvPr/>
            </p:nvSpPr>
            <p:spPr bwMode="auto">
              <a:xfrm>
                <a:off x="3066" y="2222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9" name="Rectangle 4621"/>
              <p:cNvSpPr>
                <a:spLocks noChangeArrowheads="1"/>
              </p:cNvSpPr>
              <p:nvPr/>
            </p:nvSpPr>
            <p:spPr bwMode="auto">
              <a:xfrm>
                <a:off x="3066" y="2222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0" name="Rectangle 4622"/>
              <p:cNvSpPr>
                <a:spLocks noChangeArrowheads="1"/>
              </p:cNvSpPr>
              <p:nvPr/>
            </p:nvSpPr>
            <p:spPr bwMode="auto">
              <a:xfrm>
                <a:off x="3066" y="2223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1" name="Rectangle 4623"/>
              <p:cNvSpPr>
                <a:spLocks noChangeArrowheads="1"/>
              </p:cNvSpPr>
              <p:nvPr/>
            </p:nvSpPr>
            <p:spPr bwMode="auto">
              <a:xfrm>
                <a:off x="3066" y="2223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2" name="Rectangle 4624"/>
              <p:cNvSpPr>
                <a:spLocks noChangeArrowheads="1"/>
              </p:cNvSpPr>
              <p:nvPr/>
            </p:nvSpPr>
            <p:spPr bwMode="auto">
              <a:xfrm>
                <a:off x="3066" y="2223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3" name="Rectangle 4625"/>
              <p:cNvSpPr>
                <a:spLocks noChangeArrowheads="1"/>
              </p:cNvSpPr>
              <p:nvPr/>
            </p:nvSpPr>
            <p:spPr bwMode="auto">
              <a:xfrm>
                <a:off x="3066" y="2224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4" name="Rectangle 4626"/>
              <p:cNvSpPr>
                <a:spLocks noChangeArrowheads="1"/>
              </p:cNvSpPr>
              <p:nvPr/>
            </p:nvSpPr>
            <p:spPr bwMode="auto">
              <a:xfrm>
                <a:off x="3066" y="2224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2" name="Group 4828"/>
            <p:cNvGrpSpPr>
              <a:grpSpLocks/>
            </p:cNvGrpSpPr>
            <p:nvPr/>
          </p:nvGrpSpPr>
          <p:grpSpPr bwMode="auto">
            <a:xfrm>
              <a:off x="2465" y="2015"/>
              <a:ext cx="938" cy="713"/>
              <a:chOff x="2465" y="2015"/>
              <a:chExt cx="938" cy="713"/>
            </a:xfrm>
          </p:grpSpPr>
          <p:sp>
            <p:nvSpPr>
              <p:cNvPr id="755" name="Rectangle 4628"/>
              <p:cNvSpPr>
                <a:spLocks noChangeArrowheads="1"/>
              </p:cNvSpPr>
              <p:nvPr/>
            </p:nvSpPr>
            <p:spPr bwMode="auto">
              <a:xfrm>
                <a:off x="3066" y="2224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6" name="Rectangle 4629"/>
              <p:cNvSpPr>
                <a:spLocks noChangeArrowheads="1"/>
              </p:cNvSpPr>
              <p:nvPr/>
            </p:nvSpPr>
            <p:spPr bwMode="auto">
              <a:xfrm>
                <a:off x="3066" y="2225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7" name="Rectangle 4630"/>
              <p:cNvSpPr>
                <a:spLocks noChangeArrowheads="1"/>
              </p:cNvSpPr>
              <p:nvPr/>
            </p:nvSpPr>
            <p:spPr bwMode="auto">
              <a:xfrm>
                <a:off x="3066" y="2225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8" name="Rectangle 4631"/>
              <p:cNvSpPr>
                <a:spLocks noChangeArrowheads="1"/>
              </p:cNvSpPr>
              <p:nvPr/>
            </p:nvSpPr>
            <p:spPr bwMode="auto">
              <a:xfrm>
                <a:off x="3066" y="2226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9" name="Rectangle 4632"/>
              <p:cNvSpPr>
                <a:spLocks noChangeArrowheads="1"/>
              </p:cNvSpPr>
              <p:nvPr/>
            </p:nvSpPr>
            <p:spPr bwMode="auto">
              <a:xfrm>
                <a:off x="3066" y="2226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0" name="Rectangle 4633"/>
              <p:cNvSpPr>
                <a:spLocks noChangeArrowheads="1"/>
              </p:cNvSpPr>
              <p:nvPr/>
            </p:nvSpPr>
            <p:spPr bwMode="auto">
              <a:xfrm>
                <a:off x="3066" y="2226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1" name="Rectangle 4634"/>
              <p:cNvSpPr>
                <a:spLocks noChangeArrowheads="1"/>
              </p:cNvSpPr>
              <p:nvPr/>
            </p:nvSpPr>
            <p:spPr bwMode="auto">
              <a:xfrm>
                <a:off x="3066" y="2227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2" name="Rectangle 4635"/>
              <p:cNvSpPr>
                <a:spLocks noChangeArrowheads="1"/>
              </p:cNvSpPr>
              <p:nvPr/>
            </p:nvSpPr>
            <p:spPr bwMode="auto">
              <a:xfrm>
                <a:off x="3066" y="2227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3" name="Rectangle 4636"/>
              <p:cNvSpPr>
                <a:spLocks noChangeArrowheads="1"/>
              </p:cNvSpPr>
              <p:nvPr/>
            </p:nvSpPr>
            <p:spPr bwMode="auto">
              <a:xfrm>
                <a:off x="3066" y="2227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4" name="Rectangle 4637"/>
              <p:cNvSpPr>
                <a:spLocks noChangeArrowheads="1"/>
              </p:cNvSpPr>
              <p:nvPr/>
            </p:nvSpPr>
            <p:spPr bwMode="auto">
              <a:xfrm>
                <a:off x="3066" y="2228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5" name="Rectangle 4638"/>
              <p:cNvSpPr>
                <a:spLocks noChangeArrowheads="1"/>
              </p:cNvSpPr>
              <p:nvPr/>
            </p:nvSpPr>
            <p:spPr bwMode="auto">
              <a:xfrm>
                <a:off x="3066" y="2228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6" name="Rectangle 4639"/>
              <p:cNvSpPr>
                <a:spLocks noChangeArrowheads="1"/>
              </p:cNvSpPr>
              <p:nvPr/>
            </p:nvSpPr>
            <p:spPr bwMode="auto">
              <a:xfrm>
                <a:off x="3066" y="2228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7" name="Rectangle 4640"/>
              <p:cNvSpPr>
                <a:spLocks noChangeArrowheads="1"/>
              </p:cNvSpPr>
              <p:nvPr/>
            </p:nvSpPr>
            <p:spPr bwMode="auto">
              <a:xfrm>
                <a:off x="3066" y="2229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8" name="Rectangle 4641"/>
              <p:cNvSpPr>
                <a:spLocks noChangeArrowheads="1"/>
              </p:cNvSpPr>
              <p:nvPr/>
            </p:nvSpPr>
            <p:spPr bwMode="auto">
              <a:xfrm>
                <a:off x="3066" y="2229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9" name="Rectangle 4642"/>
              <p:cNvSpPr>
                <a:spLocks noChangeArrowheads="1"/>
              </p:cNvSpPr>
              <p:nvPr/>
            </p:nvSpPr>
            <p:spPr bwMode="auto">
              <a:xfrm>
                <a:off x="3066" y="2229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0" name="Rectangle 4643"/>
              <p:cNvSpPr>
                <a:spLocks noChangeArrowheads="1"/>
              </p:cNvSpPr>
              <p:nvPr/>
            </p:nvSpPr>
            <p:spPr bwMode="auto">
              <a:xfrm>
                <a:off x="3066" y="2230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1" name="Rectangle 4644"/>
              <p:cNvSpPr>
                <a:spLocks noChangeArrowheads="1"/>
              </p:cNvSpPr>
              <p:nvPr/>
            </p:nvSpPr>
            <p:spPr bwMode="auto">
              <a:xfrm>
                <a:off x="3066" y="2230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2" name="Rectangle 4645"/>
              <p:cNvSpPr>
                <a:spLocks noChangeArrowheads="1"/>
              </p:cNvSpPr>
              <p:nvPr/>
            </p:nvSpPr>
            <p:spPr bwMode="auto">
              <a:xfrm>
                <a:off x="3066" y="2230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3" name="Rectangle 4646"/>
              <p:cNvSpPr>
                <a:spLocks noChangeArrowheads="1"/>
              </p:cNvSpPr>
              <p:nvPr/>
            </p:nvSpPr>
            <p:spPr bwMode="auto">
              <a:xfrm>
                <a:off x="3066" y="2231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4" name="Rectangle 4647"/>
              <p:cNvSpPr>
                <a:spLocks noChangeArrowheads="1"/>
              </p:cNvSpPr>
              <p:nvPr/>
            </p:nvSpPr>
            <p:spPr bwMode="auto">
              <a:xfrm>
                <a:off x="3066" y="2231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5" name="Rectangle 4648"/>
              <p:cNvSpPr>
                <a:spLocks noChangeArrowheads="1"/>
              </p:cNvSpPr>
              <p:nvPr/>
            </p:nvSpPr>
            <p:spPr bwMode="auto">
              <a:xfrm>
                <a:off x="3066" y="2231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6" name="Rectangle 4649"/>
              <p:cNvSpPr>
                <a:spLocks noChangeArrowheads="1"/>
              </p:cNvSpPr>
              <p:nvPr/>
            </p:nvSpPr>
            <p:spPr bwMode="auto">
              <a:xfrm>
                <a:off x="3066" y="2232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7" name="Rectangle 4650"/>
              <p:cNvSpPr>
                <a:spLocks noChangeArrowheads="1"/>
              </p:cNvSpPr>
              <p:nvPr/>
            </p:nvSpPr>
            <p:spPr bwMode="auto">
              <a:xfrm>
                <a:off x="3066" y="2232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8" name="Rectangle 4651"/>
              <p:cNvSpPr>
                <a:spLocks noChangeArrowheads="1"/>
              </p:cNvSpPr>
              <p:nvPr/>
            </p:nvSpPr>
            <p:spPr bwMode="auto">
              <a:xfrm>
                <a:off x="3066" y="2232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9" name="Rectangle 4652"/>
              <p:cNvSpPr>
                <a:spLocks noChangeArrowheads="1"/>
              </p:cNvSpPr>
              <p:nvPr/>
            </p:nvSpPr>
            <p:spPr bwMode="auto">
              <a:xfrm>
                <a:off x="3066" y="2233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0" name="Rectangle 4653"/>
              <p:cNvSpPr>
                <a:spLocks noChangeArrowheads="1"/>
              </p:cNvSpPr>
              <p:nvPr/>
            </p:nvSpPr>
            <p:spPr bwMode="auto">
              <a:xfrm>
                <a:off x="3066" y="2233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1" name="Rectangle 4654"/>
              <p:cNvSpPr>
                <a:spLocks noChangeArrowheads="1"/>
              </p:cNvSpPr>
              <p:nvPr/>
            </p:nvSpPr>
            <p:spPr bwMode="auto">
              <a:xfrm>
                <a:off x="3066" y="2233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2" name="Rectangle 4655"/>
              <p:cNvSpPr>
                <a:spLocks noChangeArrowheads="1"/>
              </p:cNvSpPr>
              <p:nvPr/>
            </p:nvSpPr>
            <p:spPr bwMode="auto">
              <a:xfrm>
                <a:off x="3066" y="2234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3" name="Oval 4656"/>
              <p:cNvSpPr>
                <a:spLocks noChangeArrowheads="1"/>
              </p:cNvSpPr>
              <p:nvPr/>
            </p:nvSpPr>
            <p:spPr bwMode="auto">
              <a:xfrm>
                <a:off x="3066" y="2220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4" name="Rectangle 4657"/>
              <p:cNvSpPr>
                <a:spLocks noChangeArrowheads="1"/>
              </p:cNvSpPr>
              <p:nvPr/>
            </p:nvSpPr>
            <p:spPr bwMode="auto">
              <a:xfrm>
                <a:off x="3214" y="2133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5" name="Rectangle 4658"/>
              <p:cNvSpPr>
                <a:spLocks noChangeArrowheads="1"/>
              </p:cNvSpPr>
              <p:nvPr/>
            </p:nvSpPr>
            <p:spPr bwMode="auto">
              <a:xfrm>
                <a:off x="3214" y="2134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6" name="Rectangle 4659"/>
              <p:cNvSpPr>
                <a:spLocks noChangeArrowheads="1"/>
              </p:cNvSpPr>
              <p:nvPr/>
            </p:nvSpPr>
            <p:spPr bwMode="auto">
              <a:xfrm>
                <a:off x="3214" y="213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7" name="Rectangle 4660"/>
              <p:cNvSpPr>
                <a:spLocks noChangeArrowheads="1"/>
              </p:cNvSpPr>
              <p:nvPr/>
            </p:nvSpPr>
            <p:spPr bwMode="auto">
              <a:xfrm>
                <a:off x="3214" y="2135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8" name="Rectangle 4661"/>
              <p:cNvSpPr>
                <a:spLocks noChangeArrowheads="1"/>
              </p:cNvSpPr>
              <p:nvPr/>
            </p:nvSpPr>
            <p:spPr bwMode="auto">
              <a:xfrm>
                <a:off x="3214" y="2135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9" name="Rectangle 4662"/>
              <p:cNvSpPr>
                <a:spLocks noChangeArrowheads="1"/>
              </p:cNvSpPr>
              <p:nvPr/>
            </p:nvSpPr>
            <p:spPr bwMode="auto">
              <a:xfrm>
                <a:off x="3214" y="2136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0" name="Rectangle 4663"/>
              <p:cNvSpPr>
                <a:spLocks noChangeArrowheads="1"/>
              </p:cNvSpPr>
              <p:nvPr/>
            </p:nvSpPr>
            <p:spPr bwMode="auto">
              <a:xfrm>
                <a:off x="3214" y="2136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1" name="Rectangle 4664"/>
              <p:cNvSpPr>
                <a:spLocks noChangeArrowheads="1"/>
              </p:cNvSpPr>
              <p:nvPr/>
            </p:nvSpPr>
            <p:spPr bwMode="auto">
              <a:xfrm>
                <a:off x="3214" y="2136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2" name="Rectangle 4665"/>
              <p:cNvSpPr>
                <a:spLocks noChangeArrowheads="1"/>
              </p:cNvSpPr>
              <p:nvPr/>
            </p:nvSpPr>
            <p:spPr bwMode="auto">
              <a:xfrm>
                <a:off x="3214" y="2137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3" name="Rectangle 4666"/>
              <p:cNvSpPr>
                <a:spLocks noChangeArrowheads="1"/>
              </p:cNvSpPr>
              <p:nvPr/>
            </p:nvSpPr>
            <p:spPr bwMode="auto">
              <a:xfrm>
                <a:off x="3214" y="213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4" name="Rectangle 4667"/>
              <p:cNvSpPr>
                <a:spLocks noChangeArrowheads="1"/>
              </p:cNvSpPr>
              <p:nvPr/>
            </p:nvSpPr>
            <p:spPr bwMode="auto">
              <a:xfrm>
                <a:off x="3214" y="213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5" name="Rectangle 4668"/>
              <p:cNvSpPr>
                <a:spLocks noChangeArrowheads="1"/>
              </p:cNvSpPr>
              <p:nvPr/>
            </p:nvSpPr>
            <p:spPr bwMode="auto">
              <a:xfrm>
                <a:off x="3214" y="2138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6" name="Rectangle 4669"/>
              <p:cNvSpPr>
                <a:spLocks noChangeArrowheads="1"/>
              </p:cNvSpPr>
              <p:nvPr/>
            </p:nvSpPr>
            <p:spPr bwMode="auto">
              <a:xfrm>
                <a:off x="3214" y="213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7" name="Rectangle 4670"/>
              <p:cNvSpPr>
                <a:spLocks noChangeArrowheads="1"/>
              </p:cNvSpPr>
              <p:nvPr/>
            </p:nvSpPr>
            <p:spPr bwMode="auto">
              <a:xfrm>
                <a:off x="3214" y="2138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8" name="Rectangle 4671"/>
              <p:cNvSpPr>
                <a:spLocks noChangeArrowheads="1"/>
              </p:cNvSpPr>
              <p:nvPr/>
            </p:nvSpPr>
            <p:spPr bwMode="auto">
              <a:xfrm>
                <a:off x="3214" y="2139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9" name="Rectangle 4672"/>
              <p:cNvSpPr>
                <a:spLocks noChangeArrowheads="1"/>
              </p:cNvSpPr>
              <p:nvPr/>
            </p:nvSpPr>
            <p:spPr bwMode="auto">
              <a:xfrm>
                <a:off x="3214" y="213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0" name="Rectangle 4673"/>
              <p:cNvSpPr>
                <a:spLocks noChangeArrowheads="1"/>
              </p:cNvSpPr>
              <p:nvPr/>
            </p:nvSpPr>
            <p:spPr bwMode="auto">
              <a:xfrm>
                <a:off x="3214" y="2140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1" name="Rectangle 4674"/>
              <p:cNvSpPr>
                <a:spLocks noChangeArrowheads="1"/>
              </p:cNvSpPr>
              <p:nvPr/>
            </p:nvSpPr>
            <p:spPr bwMode="auto">
              <a:xfrm>
                <a:off x="3214" y="2140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2" name="Rectangle 4675"/>
              <p:cNvSpPr>
                <a:spLocks noChangeArrowheads="1"/>
              </p:cNvSpPr>
              <p:nvPr/>
            </p:nvSpPr>
            <p:spPr bwMode="auto">
              <a:xfrm>
                <a:off x="3214" y="214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3" name="Rectangle 4676"/>
              <p:cNvSpPr>
                <a:spLocks noChangeArrowheads="1"/>
              </p:cNvSpPr>
              <p:nvPr/>
            </p:nvSpPr>
            <p:spPr bwMode="auto">
              <a:xfrm>
                <a:off x="3214" y="2141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4" name="Rectangle 4677"/>
              <p:cNvSpPr>
                <a:spLocks noChangeArrowheads="1"/>
              </p:cNvSpPr>
              <p:nvPr/>
            </p:nvSpPr>
            <p:spPr bwMode="auto">
              <a:xfrm>
                <a:off x="3214" y="2141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5" name="Rectangle 4678"/>
              <p:cNvSpPr>
                <a:spLocks noChangeArrowheads="1"/>
              </p:cNvSpPr>
              <p:nvPr/>
            </p:nvSpPr>
            <p:spPr bwMode="auto">
              <a:xfrm>
                <a:off x="3214" y="214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6" name="Rectangle 4679"/>
              <p:cNvSpPr>
                <a:spLocks noChangeArrowheads="1"/>
              </p:cNvSpPr>
              <p:nvPr/>
            </p:nvSpPr>
            <p:spPr bwMode="auto">
              <a:xfrm>
                <a:off x="3214" y="2142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7" name="Rectangle 4680"/>
              <p:cNvSpPr>
                <a:spLocks noChangeArrowheads="1"/>
              </p:cNvSpPr>
              <p:nvPr/>
            </p:nvSpPr>
            <p:spPr bwMode="auto">
              <a:xfrm>
                <a:off x="3214" y="2142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8" name="Rectangle 4681"/>
              <p:cNvSpPr>
                <a:spLocks noChangeArrowheads="1"/>
              </p:cNvSpPr>
              <p:nvPr/>
            </p:nvSpPr>
            <p:spPr bwMode="auto">
              <a:xfrm>
                <a:off x="3214" y="214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9" name="Rectangle 4682"/>
              <p:cNvSpPr>
                <a:spLocks noChangeArrowheads="1"/>
              </p:cNvSpPr>
              <p:nvPr/>
            </p:nvSpPr>
            <p:spPr bwMode="auto">
              <a:xfrm>
                <a:off x="3214" y="2143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0" name="Rectangle 4683"/>
              <p:cNvSpPr>
                <a:spLocks noChangeArrowheads="1"/>
              </p:cNvSpPr>
              <p:nvPr/>
            </p:nvSpPr>
            <p:spPr bwMode="auto">
              <a:xfrm>
                <a:off x="3214" y="2143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1" name="Rectangle 4684"/>
              <p:cNvSpPr>
                <a:spLocks noChangeArrowheads="1"/>
              </p:cNvSpPr>
              <p:nvPr/>
            </p:nvSpPr>
            <p:spPr bwMode="auto">
              <a:xfrm>
                <a:off x="3214" y="214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2" name="Rectangle 4685"/>
              <p:cNvSpPr>
                <a:spLocks noChangeArrowheads="1"/>
              </p:cNvSpPr>
              <p:nvPr/>
            </p:nvSpPr>
            <p:spPr bwMode="auto">
              <a:xfrm>
                <a:off x="3214" y="2144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3" name="Rectangle 4686"/>
              <p:cNvSpPr>
                <a:spLocks noChangeArrowheads="1"/>
              </p:cNvSpPr>
              <p:nvPr/>
            </p:nvSpPr>
            <p:spPr bwMode="auto">
              <a:xfrm>
                <a:off x="3214" y="2144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4" name="Rectangle 4687"/>
              <p:cNvSpPr>
                <a:spLocks noChangeArrowheads="1"/>
              </p:cNvSpPr>
              <p:nvPr/>
            </p:nvSpPr>
            <p:spPr bwMode="auto">
              <a:xfrm>
                <a:off x="3214" y="214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5" name="Rectangle 4688"/>
              <p:cNvSpPr>
                <a:spLocks noChangeArrowheads="1"/>
              </p:cNvSpPr>
              <p:nvPr/>
            </p:nvSpPr>
            <p:spPr bwMode="auto">
              <a:xfrm>
                <a:off x="3214" y="2145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6" name="Rectangle 4689"/>
              <p:cNvSpPr>
                <a:spLocks noChangeArrowheads="1"/>
              </p:cNvSpPr>
              <p:nvPr/>
            </p:nvSpPr>
            <p:spPr bwMode="auto">
              <a:xfrm>
                <a:off x="3214" y="2145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7" name="Rectangle 4690"/>
              <p:cNvSpPr>
                <a:spLocks noChangeArrowheads="1"/>
              </p:cNvSpPr>
              <p:nvPr/>
            </p:nvSpPr>
            <p:spPr bwMode="auto">
              <a:xfrm>
                <a:off x="3214" y="214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8" name="Rectangle 4691"/>
              <p:cNvSpPr>
                <a:spLocks noChangeArrowheads="1"/>
              </p:cNvSpPr>
              <p:nvPr/>
            </p:nvSpPr>
            <p:spPr bwMode="auto">
              <a:xfrm>
                <a:off x="3214" y="2146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9" name="Rectangle 4692"/>
              <p:cNvSpPr>
                <a:spLocks noChangeArrowheads="1"/>
              </p:cNvSpPr>
              <p:nvPr/>
            </p:nvSpPr>
            <p:spPr bwMode="auto">
              <a:xfrm>
                <a:off x="3214" y="2146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0" name="Rectangle 4693"/>
              <p:cNvSpPr>
                <a:spLocks noChangeArrowheads="1"/>
              </p:cNvSpPr>
              <p:nvPr/>
            </p:nvSpPr>
            <p:spPr bwMode="auto">
              <a:xfrm>
                <a:off x="3214" y="2146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1" name="Rectangle 4694"/>
              <p:cNvSpPr>
                <a:spLocks noChangeArrowheads="1"/>
              </p:cNvSpPr>
              <p:nvPr/>
            </p:nvSpPr>
            <p:spPr bwMode="auto">
              <a:xfrm>
                <a:off x="3214" y="2147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2" name="Rectangle 4695"/>
              <p:cNvSpPr>
                <a:spLocks noChangeArrowheads="1"/>
              </p:cNvSpPr>
              <p:nvPr/>
            </p:nvSpPr>
            <p:spPr bwMode="auto">
              <a:xfrm>
                <a:off x="3214" y="214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3" name="Rectangle 4696"/>
              <p:cNvSpPr>
                <a:spLocks noChangeArrowheads="1"/>
              </p:cNvSpPr>
              <p:nvPr/>
            </p:nvSpPr>
            <p:spPr bwMode="auto">
              <a:xfrm>
                <a:off x="3214" y="2147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4" name="Oval 4697"/>
              <p:cNvSpPr>
                <a:spLocks noChangeArrowheads="1"/>
              </p:cNvSpPr>
              <p:nvPr/>
            </p:nvSpPr>
            <p:spPr bwMode="auto">
              <a:xfrm>
                <a:off x="3214" y="2133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5" name="Rectangle 4698"/>
              <p:cNvSpPr>
                <a:spLocks noChangeArrowheads="1"/>
              </p:cNvSpPr>
              <p:nvPr/>
            </p:nvSpPr>
            <p:spPr bwMode="auto">
              <a:xfrm>
                <a:off x="3388" y="2015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6" name="Rectangle 4699"/>
              <p:cNvSpPr>
                <a:spLocks noChangeArrowheads="1"/>
              </p:cNvSpPr>
              <p:nvPr/>
            </p:nvSpPr>
            <p:spPr bwMode="auto">
              <a:xfrm>
                <a:off x="3388" y="2015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7" name="Rectangle 4700"/>
              <p:cNvSpPr>
                <a:spLocks noChangeArrowheads="1"/>
              </p:cNvSpPr>
              <p:nvPr/>
            </p:nvSpPr>
            <p:spPr bwMode="auto">
              <a:xfrm>
                <a:off x="3388" y="2016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8" name="Rectangle 4701"/>
              <p:cNvSpPr>
                <a:spLocks noChangeArrowheads="1"/>
              </p:cNvSpPr>
              <p:nvPr/>
            </p:nvSpPr>
            <p:spPr bwMode="auto">
              <a:xfrm>
                <a:off x="3388" y="2017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9" name="Rectangle 4702"/>
              <p:cNvSpPr>
                <a:spLocks noChangeArrowheads="1"/>
              </p:cNvSpPr>
              <p:nvPr/>
            </p:nvSpPr>
            <p:spPr bwMode="auto">
              <a:xfrm>
                <a:off x="3388" y="2017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0" name="Rectangle 4703"/>
              <p:cNvSpPr>
                <a:spLocks noChangeArrowheads="1"/>
              </p:cNvSpPr>
              <p:nvPr/>
            </p:nvSpPr>
            <p:spPr bwMode="auto">
              <a:xfrm>
                <a:off x="3388" y="2017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1" name="Rectangle 4704"/>
              <p:cNvSpPr>
                <a:spLocks noChangeArrowheads="1"/>
              </p:cNvSpPr>
              <p:nvPr/>
            </p:nvSpPr>
            <p:spPr bwMode="auto">
              <a:xfrm>
                <a:off x="3388" y="2018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2" name="Rectangle 4705"/>
              <p:cNvSpPr>
                <a:spLocks noChangeArrowheads="1"/>
              </p:cNvSpPr>
              <p:nvPr/>
            </p:nvSpPr>
            <p:spPr bwMode="auto">
              <a:xfrm>
                <a:off x="3388" y="2018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3" name="Rectangle 4706"/>
              <p:cNvSpPr>
                <a:spLocks noChangeArrowheads="1"/>
              </p:cNvSpPr>
              <p:nvPr/>
            </p:nvSpPr>
            <p:spPr bwMode="auto">
              <a:xfrm>
                <a:off x="3388" y="2018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4" name="Rectangle 4707"/>
              <p:cNvSpPr>
                <a:spLocks noChangeArrowheads="1"/>
              </p:cNvSpPr>
              <p:nvPr/>
            </p:nvSpPr>
            <p:spPr bwMode="auto">
              <a:xfrm>
                <a:off x="3388" y="2019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5" name="Rectangle 4708"/>
              <p:cNvSpPr>
                <a:spLocks noChangeArrowheads="1"/>
              </p:cNvSpPr>
              <p:nvPr/>
            </p:nvSpPr>
            <p:spPr bwMode="auto">
              <a:xfrm>
                <a:off x="3388" y="2019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6" name="Rectangle 4709"/>
              <p:cNvSpPr>
                <a:spLocks noChangeArrowheads="1"/>
              </p:cNvSpPr>
              <p:nvPr/>
            </p:nvSpPr>
            <p:spPr bwMode="auto">
              <a:xfrm>
                <a:off x="3388" y="2019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7" name="Rectangle 4710"/>
              <p:cNvSpPr>
                <a:spLocks noChangeArrowheads="1"/>
              </p:cNvSpPr>
              <p:nvPr/>
            </p:nvSpPr>
            <p:spPr bwMode="auto">
              <a:xfrm>
                <a:off x="3388" y="2020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8" name="Rectangle 4711"/>
              <p:cNvSpPr>
                <a:spLocks noChangeArrowheads="1"/>
              </p:cNvSpPr>
              <p:nvPr/>
            </p:nvSpPr>
            <p:spPr bwMode="auto">
              <a:xfrm>
                <a:off x="3388" y="2020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9" name="Rectangle 4712"/>
              <p:cNvSpPr>
                <a:spLocks noChangeArrowheads="1"/>
              </p:cNvSpPr>
              <p:nvPr/>
            </p:nvSpPr>
            <p:spPr bwMode="auto">
              <a:xfrm>
                <a:off x="3388" y="2020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0" name="Rectangle 4713"/>
              <p:cNvSpPr>
                <a:spLocks noChangeArrowheads="1"/>
              </p:cNvSpPr>
              <p:nvPr/>
            </p:nvSpPr>
            <p:spPr bwMode="auto">
              <a:xfrm>
                <a:off x="3388" y="2021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1" name="Rectangle 4714"/>
              <p:cNvSpPr>
                <a:spLocks noChangeArrowheads="1"/>
              </p:cNvSpPr>
              <p:nvPr/>
            </p:nvSpPr>
            <p:spPr bwMode="auto">
              <a:xfrm>
                <a:off x="3388" y="2021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2" name="Rectangle 4715"/>
              <p:cNvSpPr>
                <a:spLocks noChangeArrowheads="1"/>
              </p:cNvSpPr>
              <p:nvPr/>
            </p:nvSpPr>
            <p:spPr bwMode="auto">
              <a:xfrm>
                <a:off x="3388" y="2021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3" name="Rectangle 4716"/>
              <p:cNvSpPr>
                <a:spLocks noChangeArrowheads="1"/>
              </p:cNvSpPr>
              <p:nvPr/>
            </p:nvSpPr>
            <p:spPr bwMode="auto">
              <a:xfrm>
                <a:off x="3388" y="2022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4" name="Rectangle 4717"/>
              <p:cNvSpPr>
                <a:spLocks noChangeArrowheads="1"/>
              </p:cNvSpPr>
              <p:nvPr/>
            </p:nvSpPr>
            <p:spPr bwMode="auto">
              <a:xfrm>
                <a:off x="3388" y="2022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5" name="Rectangle 4718"/>
              <p:cNvSpPr>
                <a:spLocks noChangeArrowheads="1"/>
              </p:cNvSpPr>
              <p:nvPr/>
            </p:nvSpPr>
            <p:spPr bwMode="auto">
              <a:xfrm>
                <a:off x="3388" y="2023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6" name="Rectangle 4719"/>
              <p:cNvSpPr>
                <a:spLocks noChangeArrowheads="1"/>
              </p:cNvSpPr>
              <p:nvPr/>
            </p:nvSpPr>
            <p:spPr bwMode="auto">
              <a:xfrm>
                <a:off x="3388" y="2023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7" name="Rectangle 4720"/>
              <p:cNvSpPr>
                <a:spLocks noChangeArrowheads="1"/>
              </p:cNvSpPr>
              <p:nvPr/>
            </p:nvSpPr>
            <p:spPr bwMode="auto">
              <a:xfrm>
                <a:off x="3388" y="2023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8" name="Rectangle 4721"/>
              <p:cNvSpPr>
                <a:spLocks noChangeArrowheads="1"/>
              </p:cNvSpPr>
              <p:nvPr/>
            </p:nvSpPr>
            <p:spPr bwMode="auto">
              <a:xfrm>
                <a:off x="3388" y="2024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9" name="Rectangle 4722"/>
              <p:cNvSpPr>
                <a:spLocks noChangeArrowheads="1"/>
              </p:cNvSpPr>
              <p:nvPr/>
            </p:nvSpPr>
            <p:spPr bwMode="auto">
              <a:xfrm>
                <a:off x="3388" y="2024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0" name="Rectangle 4723"/>
              <p:cNvSpPr>
                <a:spLocks noChangeArrowheads="1"/>
              </p:cNvSpPr>
              <p:nvPr/>
            </p:nvSpPr>
            <p:spPr bwMode="auto">
              <a:xfrm>
                <a:off x="3388" y="2024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1" name="Rectangle 4724"/>
              <p:cNvSpPr>
                <a:spLocks noChangeArrowheads="1"/>
              </p:cNvSpPr>
              <p:nvPr/>
            </p:nvSpPr>
            <p:spPr bwMode="auto">
              <a:xfrm>
                <a:off x="3388" y="2025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2" name="Rectangle 4725"/>
              <p:cNvSpPr>
                <a:spLocks noChangeArrowheads="1"/>
              </p:cNvSpPr>
              <p:nvPr/>
            </p:nvSpPr>
            <p:spPr bwMode="auto">
              <a:xfrm>
                <a:off x="3388" y="2025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3" name="Rectangle 4726"/>
              <p:cNvSpPr>
                <a:spLocks noChangeArrowheads="1"/>
              </p:cNvSpPr>
              <p:nvPr/>
            </p:nvSpPr>
            <p:spPr bwMode="auto">
              <a:xfrm>
                <a:off x="3388" y="2025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4" name="Rectangle 4727"/>
              <p:cNvSpPr>
                <a:spLocks noChangeArrowheads="1"/>
              </p:cNvSpPr>
              <p:nvPr/>
            </p:nvSpPr>
            <p:spPr bwMode="auto">
              <a:xfrm>
                <a:off x="3388" y="2026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5" name="Rectangle 4728"/>
              <p:cNvSpPr>
                <a:spLocks noChangeArrowheads="1"/>
              </p:cNvSpPr>
              <p:nvPr/>
            </p:nvSpPr>
            <p:spPr bwMode="auto">
              <a:xfrm>
                <a:off x="3388" y="2026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6" name="Rectangle 4729"/>
              <p:cNvSpPr>
                <a:spLocks noChangeArrowheads="1"/>
              </p:cNvSpPr>
              <p:nvPr/>
            </p:nvSpPr>
            <p:spPr bwMode="auto">
              <a:xfrm>
                <a:off x="3388" y="2026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7" name="Rectangle 4730"/>
              <p:cNvSpPr>
                <a:spLocks noChangeArrowheads="1"/>
              </p:cNvSpPr>
              <p:nvPr/>
            </p:nvSpPr>
            <p:spPr bwMode="auto">
              <a:xfrm>
                <a:off x="3388" y="2027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8" name="Rectangle 4731"/>
              <p:cNvSpPr>
                <a:spLocks noChangeArrowheads="1"/>
              </p:cNvSpPr>
              <p:nvPr/>
            </p:nvSpPr>
            <p:spPr bwMode="auto">
              <a:xfrm>
                <a:off x="3388" y="2027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9" name="Rectangle 4732"/>
              <p:cNvSpPr>
                <a:spLocks noChangeArrowheads="1"/>
              </p:cNvSpPr>
              <p:nvPr/>
            </p:nvSpPr>
            <p:spPr bwMode="auto">
              <a:xfrm>
                <a:off x="3388" y="2027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0" name="Rectangle 4733"/>
              <p:cNvSpPr>
                <a:spLocks noChangeArrowheads="1"/>
              </p:cNvSpPr>
              <p:nvPr/>
            </p:nvSpPr>
            <p:spPr bwMode="auto">
              <a:xfrm>
                <a:off x="3388" y="2028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1" name="Rectangle 4734"/>
              <p:cNvSpPr>
                <a:spLocks noChangeArrowheads="1"/>
              </p:cNvSpPr>
              <p:nvPr/>
            </p:nvSpPr>
            <p:spPr bwMode="auto">
              <a:xfrm>
                <a:off x="3388" y="2028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2" name="Rectangle 4735"/>
              <p:cNvSpPr>
                <a:spLocks noChangeArrowheads="1"/>
              </p:cNvSpPr>
              <p:nvPr/>
            </p:nvSpPr>
            <p:spPr bwMode="auto">
              <a:xfrm>
                <a:off x="3388" y="2028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3" name="Rectangle 4736"/>
              <p:cNvSpPr>
                <a:spLocks noChangeArrowheads="1"/>
              </p:cNvSpPr>
              <p:nvPr/>
            </p:nvSpPr>
            <p:spPr bwMode="auto">
              <a:xfrm>
                <a:off x="3388" y="2029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4" name="Rectangle 4737"/>
              <p:cNvSpPr>
                <a:spLocks noChangeArrowheads="1"/>
              </p:cNvSpPr>
              <p:nvPr/>
            </p:nvSpPr>
            <p:spPr bwMode="auto">
              <a:xfrm>
                <a:off x="3388" y="2029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5" name="Oval 4738"/>
              <p:cNvSpPr>
                <a:spLocks noChangeArrowheads="1"/>
              </p:cNvSpPr>
              <p:nvPr/>
            </p:nvSpPr>
            <p:spPr bwMode="auto">
              <a:xfrm>
                <a:off x="3388" y="2015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6" name="Rectangle 4739"/>
              <p:cNvSpPr>
                <a:spLocks noChangeArrowheads="1"/>
              </p:cNvSpPr>
              <p:nvPr/>
            </p:nvSpPr>
            <p:spPr bwMode="auto">
              <a:xfrm>
                <a:off x="2465" y="2712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7" name="Rectangle 4740"/>
              <p:cNvSpPr>
                <a:spLocks noChangeArrowheads="1"/>
              </p:cNvSpPr>
              <p:nvPr/>
            </p:nvSpPr>
            <p:spPr bwMode="auto">
              <a:xfrm>
                <a:off x="2465" y="2713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8" name="Rectangle 4741"/>
              <p:cNvSpPr>
                <a:spLocks noChangeArrowheads="1"/>
              </p:cNvSpPr>
              <p:nvPr/>
            </p:nvSpPr>
            <p:spPr bwMode="auto">
              <a:xfrm>
                <a:off x="2465" y="271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9" name="Rectangle 4742"/>
              <p:cNvSpPr>
                <a:spLocks noChangeArrowheads="1"/>
              </p:cNvSpPr>
              <p:nvPr/>
            </p:nvSpPr>
            <p:spPr bwMode="auto">
              <a:xfrm>
                <a:off x="2465" y="2714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0" name="Rectangle 4743"/>
              <p:cNvSpPr>
                <a:spLocks noChangeArrowheads="1"/>
              </p:cNvSpPr>
              <p:nvPr/>
            </p:nvSpPr>
            <p:spPr bwMode="auto">
              <a:xfrm>
                <a:off x="2465" y="2715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1" name="Rectangle 4744"/>
              <p:cNvSpPr>
                <a:spLocks noChangeArrowheads="1"/>
              </p:cNvSpPr>
              <p:nvPr/>
            </p:nvSpPr>
            <p:spPr bwMode="auto">
              <a:xfrm>
                <a:off x="2465" y="2715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2" name="Rectangle 4745"/>
              <p:cNvSpPr>
                <a:spLocks noChangeArrowheads="1"/>
              </p:cNvSpPr>
              <p:nvPr/>
            </p:nvSpPr>
            <p:spPr bwMode="auto">
              <a:xfrm>
                <a:off x="2465" y="2715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3" name="Rectangle 4746"/>
              <p:cNvSpPr>
                <a:spLocks noChangeArrowheads="1"/>
              </p:cNvSpPr>
              <p:nvPr/>
            </p:nvSpPr>
            <p:spPr bwMode="auto">
              <a:xfrm>
                <a:off x="2465" y="2716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4" name="Rectangle 4747"/>
              <p:cNvSpPr>
                <a:spLocks noChangeArrowheads="1"/>
              </p:cNvSpPr>
              <p:nvPr/>
            </p:nvSpPr>
            <p:spPr bwMode="auto">
              <a:xfrm>
                <a:off x="2465" y="2716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5" name="Rectangle 4748"/>
              <p:cNvSpPr>
                <a:spLocks noChangeArrowheads="1"/>
              </p:cNvSpPr>
              <p:nvPr/>
            </p:nvSpPr>
            <p:spPr bwMode="auto">
              <a:xfrm>
                <a:off x="2465" y="2716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6" name="Rectangle 4749"/>
              <p:cNvSpPr>
                <a:spLocks noChangeArrowheads="1"/>
              </p:cNvSpPr>
              <p:nvPr/>
            </p:nvSpPr>
            <p:spPr bwMode="auto">
              <a:xfrm>
                <a:off x="2465" y="271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7" name="Rectangle 4750"/>
              <p:cNvSpPr>
                <a:spLocks noChangeArrowheads="1"/>
              </p:cNvSpPr>
              <p:nvPr/>
            </p:nvSpPr>
            <p:spPr bwMode="auto">
              <a:xfrm>
                <a:off x="2465" y="2717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8" name="Rectangle 4751"/>
              <p:cNvSpPr>
                <a:spLocks noChangeArrowheads="1"/>
              </p:cNvSpPr>
              <p:nvPr/>
            </p:nvSpPr>
            <p:spPr bwMode="auto">
              <a:xfrm>
                <a:off x="2465" y="271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9" name="Rectangle 4752"/>
              <p:cNvSpPr>
                <a:spLocks noChangeArrowheads="1"/>
              </p:cNvSpPr>
              <p:nvPr/>
            </p:nvSpPr>
            <p:spPr bwMode="auto">
              <a:xfrm>
                <a:off x="2465" y="2718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0" name="Rectangle 4753"/>
              <p:cNvSpPr>
                <a:spLocks noChangeArrowheads="1"/>
              </p:cNvSpPr>
              <p:nvPr/>
            </p:nvSpPr>
            <p:spPr bwMode="auto">
              <a:xfrm>
                <a:off x="2465" y="2718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1" name="Rectangle 4754"/>
              <p:cNvSpPr>
                <a:spLocks noChangeArrowheads="1"/>
              </p:cNvSpPr>
              <p:nvPr/>
            </p:nvSpPr>
            <p:spPr bwMode="auto">
              <a:xfrm>
                <a:off x="2465" y="271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2" name="Rectangle 4755"/>
              <p:cNvSpPr>
                <a:spLocks noChangeArrowheads="1"/>
              </p:cNvSpPr>
              <p:nvPr/>
            </p:nvSpPr>
            <p:spPr bwMode="auto">
              <a:xfrm>
                <a:off x="2465" y="2719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3" name="Rectangle 4756"/>
              <p:cNvSpPr>
                <a:spLocks noChangeArrowheads="1"/>
              </p:cNvSpPr>
              <p:nvPr/>
            </p:nvSpPr>
            <p:spPr bwMode="auto">
              <a:xfrm>
                <a:off x="2465" y="2719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4" name="Rectangle 4757"/>
              <p:cNvSpPr>
                <a:spLocks noChangeArrowheads="1"/>
              </p:cNvSpPr>
              <p:nvPr/>
            </p:nvSpPr>
            <p:spPr bwMode="auto">
              <a:xfrm>
                <a:off x="2465" y="272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5" name="Rectangle 4758"/>
              <p:cNvSpPr>
                <a:spLocks noChangeArrowheads="1"/>
              </p:cNvSpPr>
              <p:nvPr/>
            </p:nvSpPr>
            <p:spPr bwMode="auto">
              <a:xfrm>
                <a:off x="2465" y="2720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6" name="Rectangle 4759"/>
              <p:cNvSpPr>
                <a:spLocks noChangeArrowheads="1"/>
              </p:cNvSpPr>
              <p:nvPr/>
            </p:nvSpPr>
            <p:spPr bwMode="auto">
              <a:xfrm>
                <a:off x="2465" y="2720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7" name="Rectangle 4760"/>
              <p:cNvSpPr>
                <a:spLocks noChangeArrowheads="1"/>
              </p:cNvSpPr>
              <p:nvPr/>
            </p:nvSpPr>
            <p:spPr bwMode="auto">
              <a:xfrm>
                <a:off x="2465" y="272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8" name="Rectangle 4761"/>
              <p:cNvSpPr>
                <a:spLocks noChangeArrowheads="1"/>
              </p:cNvSpPr>
              <p:nvPr/>
            </p:nvSpPr>
            <p:spPr bwMode="auto">
              <a:xfrm>
                <a:off x="2465" y="2721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9" name="Rectangle 4762"/>
              <p:cNvSpPr>
                <a:spLocks noChangeArrowheads="1"/>
              </p:cNvSpPr>
              <p:nvPr/>
            </p:nvSpPr>
            <p:spPr bwMode="auto">
              <a:xfrm>
                <a:off x="2465" y="2721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0" name="Rectangle 4763"/>
              <p:cNvSpPr>
                <a:spLocks noChangeArrowheads="1"/>
              </p:cNvSpPr>
              <p:nvPr/>
            </p:nvSpPr>
            <p:spPr bwMode="auto">
              <a:xfrm>
                <a:off x="2465" y="272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1" name="Rectangle 4764"/>
              <p:cNvSpPr>
                <a:spLocks noChangeArrowheads="1"/>
              </p:cNvSpPr>
              <p:nvPr/>
            </p:nvSpPr>
            <p:spPr bwMode="auto">
              <a:xfrm>
                <a:off x="2465" y="2722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2" name="Rectangle 4765"/>
              <p:cNvSpPr>
                <a:spLocks noChangeArrowheads="1"/>
              </p:cNvSpPr>
              <p:nvPr/>
            </p:nvSpPr>
            <p:spPr bwMode="auto">
              <a:xfrm>
                <a:off x="2465" y="2722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3" name="Rectangle 4766"/>
              <p:cNvSpPr>
                <a:spLocks noChangeArrowheads="1"/>
              </p:cNvSpPr>
              <p:nvPr/>
            </p:nvSpPr>
            <p:spPr bwMode="auto">
              <a:xfrm>
                <a:off x="2465" y="272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4" name="Rectangle 4767"/>
              <p:cNvSpPr>
                <a:spLocks noChangeArrowheads="1"/>
              </p:cNvSpPr>
              <p:nvPr/>
            </p:nvSpPr>
            <p:spPr bwMode="auto">
              <a:xfrm>
                <a:off x="2465" y="2723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5" name="Rectangle 4768"/>
              <p:cNvSpPr>
                <a:spLocks noChangeArrowheads="1"/>
              </p:cNvSpPr>
              <p:nvPr/>
            </p:nvSpPr>
            <p:spPr bwMode="auto">
              <a:xfrm>
                <a:off x="2465" y="2723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6" name="Rectangle 4769"/>
              <p:cNvSpPr>
                <a:spLocks noChangeArrowheads="1"/>
              </p:cNvSpPr>
              <p:nvPr/>
            </p:nvSpPr>
            <p:spPr bwMode="auto">
              <a:xfrm>
                <a:off x="2465" y="272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7" name="Rectangle 4770"/>
              <p:cNvSpPr>
                <a:spLocks noChangeArrowheads="1"/>
              </p:cNvSpPr>
              <p:nvPr/>
            </p:nvSpPr>
            <p:spPr bwMode="auto">
              <a:xfrm>
                <a:off x="2465" y="2724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8" name="Rectangle 4771"/>
              <p:cNvSpPr>
                <a:spLocks noChangeArrowheads="1"/>
              </p:cNvSpPr>
              <p:nvPr/>
            </p:nvSpPr>
            <p:spPr bwMode="auto">
              <a:xfrm>
                <a:off x="2465" y="2724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9" name="Rectangle 4772"/>
              <p:cNvSpPr>
                <a:spLocks noChangeArrowheads="1"/>
              </p:cNvSpPr>
              <p:nvPr/>
            </p:nvSpPr>
            <p:spPr bwMode="auto">
              <a:xfrm>
                <a:off x="2465" y="272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0" name="Rectangle 4773"/>
              <p:cNvSpPr>
                <a:spLocks noChangeArrowheads="1"/>
              </p:cNvSpPr>
              <p:nvPr/>
            </p:nvSpPr>
            <p:spPr bwMode="auto">
              <a:xfrm>
                <a:off x="2465" y="2725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1" name="Rectangle 4774"/>
              <p:cNvSpPr>
                <a:spLocks noChangeArrowheads="1"/>
              </p:cNvSpPr>
              <p:nvPr/>
            </p:nvSpPr>
            <p:spPr bwMode="auto">
              <a:xfrm>
                <a:off x="2465" y="2725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2" name="Rectangle 4775"/>
              <p:cNvSpPr>
                <a:spLocks noChangeArrowheads="1"/>
              </p:cNvSpPr>
              <p:nvPr/>
            </p:nvSpPr>
            <p:spPr bwMode="auto">
              <a:xfrm>
                <a:off x="2465" y="2726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3" name="Rectangle 4776"/>
              <p:cNvSpPr>
                <a:spLocks noChangeArrowheads="1"/>
              </p:cNvSpPr>
              <p:nvPr/>
            </p:nvSpPr>
            <p:spPr bwMode="auto">
              <a:xfrm>
                <a:off x="2465" y="2726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4" name="Rectangle 4777"/>
              <p:cNvSpPr>
                <a:spLocks noChangeArrowheads="1"/>
              </p:cNvSpPr>
              <p:nvPr/>
            </p:nvSpPr>
            <p:spPr bwMode="auto">
              <a:xfrm>
                <a:off x="2465" y="2726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5" name="Rectangle 4778"/>
              <p:cNvSpPr>
                <a:spLocks noChangeArrowheads="1"/>
              </p:cNvSpPr>
              <p:nvPr/>
            </p:nvSpPr>
            <p:spPr bwMode="auto">
              <a:xfrm>
                <a:off x="2465" y="2727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6" name="Oval 4779"/>
              <p:cNvSpPr>
                <a:spLocks noChangeArrowheads="1"/>
              </p:cNvSpPr>
              <p:nvPr/>
            </p:nvSpPr>
            <p:spPr bwMode="auto">
              <a:xfrm>
                <a:off x="2465" y="2713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7" name="Rectangle 4780"/>
              <p:cNvSpPr>
                <a:spLocks noChangeArrowheads="1"/>
              </p:cNvSpPr>
              <p:nvPr/>
            </p:nvSpPr>
            <p:spPr bwMode="auto">
              <a:xfrm>
                <a:off x="2496" y="253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8" name="Rectangle 4781"/>
              <p:cNvSpPr>
                <a:spLocks noChangeArrowheads="1"/>
              </p:cNvSpPr>
              <p:nvPr/>
            </p:nvSpPr>
            <p:spPr bwMode="auto">
              <a:xfrm>
                <a:off x="2496" y="2530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9" name="Rectangle 4782"/>
              <p:cNvSpPr>
                <a:spLocks noChangeArrowheads="1"/>
              </p:cNvSpPr>
              <p:nvPr/>
            </p:nvSpPr>
            <p:spPr bwMode="auto">
              <a:xfrm>
                <a:off x="2496" y="2531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0" name="Rectangle 4783"/>
              <p:cNvSpPr>
                <a:spLocks noChangeArrowheads="1"/>
              </p:cNvSpPr>
              <p:nvPr/>
            </p:nvSpPr>
            <p:spPr bwMode="auto">
              <a:xfrm>
                <a:off x="2496" y="2532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1" name="Rectangle 4784"/>
              <p:cNvSpPr>
                <a:spLocks noChangeArrowheads="1"/>
              </p:cNvSpPr>
              <p:nvPr/>
            </p:nvSpPr>
            <p:spPr bwMode="auto">
              <a:xfrm>
                <a:off x="2496" y="2532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2" name="Rectangle 4785"/>
              <p:cNvSpPr>
                <a:spLocks noChangeArrowheads="1"/>
              </p:cNvSpPr>
              <p:nvPr/>
            </p:nvSpPr>
            <p:spPr bwMode="auto">
              <a:xfrm>
                <a:off x="2496" y="2532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3" name="Rectangle 4786"/>
              <p:cNvSpPr>
                <a:spLocks noChangeArrowheads="1"/>
              </p:cNvSpPr>
              <p:nvPr/>
            </p:nvSpPr>
            <p:spPr bwMode="auto">
              <a:xfrm>
                <a:off x="2496" y="2533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4" name="Rectangle 4787"/>
              <p:cNvSpPr>
                <a:spLocks noChangeArrowheads="1"/>
              </p:cNvSpPr>
              <p:nvPr/>
            </p:nvSpPr>
            <p:spPr bwMode="auto">
              <a:xfrm>
                <a:off x="2496" y="2533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5" name="Rectangle 4788"/>
              <p:cNvSpPr>
                <a:spLocks noChangeArrowheads="1"/>
              </p:cNvSpPr>
              <p:nvPr/>
            </p:nvSpPr>
            <p:spPr bwMode="auto">
              <a:xfrm>
                <a:off x="2496" y="2533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6" name="Rectangle 4789"/>
              <p:cNvSpPr>
                <a:spLocks noChangeArrowheads="1"/>
              </p:cNvSpPr>
              <p:nvPr/>
            </p:nvSpPr>
            <p:spPr bwMode="auto">
              <a:xfrm>
                <a:off x="2496" y="2534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7" name="Rectangle 4790"/>
              <p:cNvSpPr>
                <a:spLocks noChangeArrowheads="1"/>
              </p:cNvSpPr>
              <p:nvPr/>
            </p:nvSpPr>
            <p:spPr bwMode="auto">
              <a:xfrm>
                <a:off x="2496" y="2534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8" name="Rectangle 4791"/>
              <p:cNvSpPr>
                <a:spLocks noChangeArrowheads="1"/>
              </p:cNvSpPr>
              <p:nvPr/>
            </p:nvSpPr>
            <p:spPr bwMode="auto">
              <a:xfrm>
                <a:off x="2496" y="2534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9" name="Rectangle 4792"/>
              <p:cNvSpPr>
                <a:spLocks noChangeArrowheads="1"/>
              </p:cNvSpPr>
              <p:nvPr/>
            </p:nvSpPr>
            <p:spPr bwMode="auto">
              <a:xfrm>
                <a:off x="2496" y="2535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0" name="Rectangle 4793"/>
              <p:cNvSpPr>
                <a:spLocks noChangeArrowheads="1"/>
              </p:cNvSpPr>
              <p:nvPr/>
            </p:nvSpPr>
            <p:spPr bwMode="auto">
              <a:xfrm>
                <a:off x="2496" y="2535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1" name="Rectangle 4794"/>
              <p:cNvSpPr>
                <a:spLocks noChangeArrowheads="1"/>
              </p:cNvSpPr>
              <p:nvPr/>
            </p:nvSpPr>
            <p:spPr bwMode="auto">
              <a:xfrm>
                <a:off x="2496" y="2536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2" name="Rectangle 4795"/>
              <p:cNvSpPr>
                <a:spLocks noChangeArrowheads="1"/>
              </p:cNvSpPr>
              <p:nvPr/>
            </p:nvSpPr>
            <p:spPr bwMode="auto">
              <a:xfrm>
                <a:off x="2496" y="2536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3" name="Rectangle 4796"/>
              <p:cNvSpPr>
                <a:spLocks noChangeArrowheads="1"/>
              </p:cNvSpPr>
              <p:nvPr/>
            </p:nvSpPr>
            <p:spPr bwMode="auto">
              <a:xfrm>
                <a:off x="2496" y="2536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4" name="Rectangle 4797"/>
              <p:cNvSpPr>
                <a:spLocks noChangeArrowheads="1"/>
              </p:cNvSpPr>
              <p:nvPr/>
            </p:nvSpPr>
            <p:spPr bwMode="auto">
              <a:xfrm>
                <a:off x="2496" y="2537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5" name="Rectangle 4798"/>
              <p:cNvSpPr>
                <a:spLocks noChangeArrowheads="1"/>
              </p:cNvSpPr>
              <p:nvPr/>
            </p:nvSpPr>
            <p:spPr bwMode="auto">
              <a:xfrm>
                <a:off x="2496" y="2537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6" name="Rectangle 4799"/>
              <p:cNvSpPr>
                <a:spLocks noChangeArrowheads="1"/>
              </p:cNvSpPr>
              <p:nvPr/>
            </p:nvSpPr>
            <p:spPr bwMode="auto">
              <a:xfrm>
                <a:off x="2496" y="2537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7" name="Rectangle 4800"/>
              <p:cNvSpPr>
                <a:spLocks noChangeArrowheads="1"/>
              </p:cNvSpPr>
              <p:nvPr/>
            </p:nvSpPr>
            <p:spPr bwMode="auto">
              <a:xfrm>
                <a:off x="2496" y="253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8" name="Rectangle 4801"/>
              <p:cNvSpPr>
                <a:spLocks noChangeArrowheads="1"/>
              </p:cNvSpPr>
              <p:nvPr/>
            </p:nvSpPr>
            <p:spPr bwMode="auto">
              <a:xfrm>
                <a:off x="2496" y="2538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9" name="Rectangle 4802"/>
              <p:cNvSpPr>
                <a:spLocks noChangeArrowheads="1"/>
              </p:cNvSpPr>
              <p:nvPr/>
            </p:nvSpPr>
            <p:spPr bwMode="auto">
              <a:xfrm>
                <a:off x="2496" y="2538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0" name="Rectangle 4803"/>
              <p:cNvSpPr>
                <a:spLocks noChangeArrowheads="1"/>
              </p:cNvSpPr>
              <p:nvPr/>
            </p:nvSpPr>
            <p:spPr bwMode="auto">
              <a:xfrm>
                <a:off x="2496" y="253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1" name="Rectangle 4804"/>
              <p:cNvSpPr>
                <a:spLocks noChangeArrowheads="1"/>
              </p:cNvSpPr>
              <p:nvPr/>
            </p:nvSpPr>
            <p:spPr bwMode="auto">
              <a:xfrm>
                <a:off x="2496" y="2539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2" name="Rectangle 4805"/>
              <p:cNvSpPr>
                <a:spLocks noChangeArrowheads="1"/>
              </p:cNvSpPr>
              <p:nvPr/>
            </p:nvSpPr>
            <p:spPr bwMode="auto">
              <a:xfrm>
                <a:off x="2496" y="2539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3" name="Rectangle 4806"/>
              <p:cNvSpPr>
                <a:spLocks noChangeArrowheads="1"/>
              </p:cNvSpPr>
              <p:nvPr/>
            </p:nvSpPr>
            <p:spPr bwMode="auto">
              <a:xfrm>
                <a:off x="2496" y="254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4" name="Rectangle 4807"/>
              <p:cNvSpPr>
                <a:spLocks noChangeArrowheads="1"/>
              </p:cNvSpPr>
              <p:nvPr/>
            </p:nvSpPr>
            <p:spPr bwMode="auto">
              <a:xfrm>
                <a:off x="2496" y="2540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5" name="Rectangle 4808"/>
              <p:cNvSpPr>
                <a:spLocks noChangeArrowheads="1"/>
              </p:cNvSpPr>
              <p:nvPr/>
            </p:nvSpPr>
            <p:spPr bwMode="auto">
              <a:xfrm>
                <a:off x="2496" y="2540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6" name="Rectangle 4809"/>
              <p:cNvSpPr>
                <a:spLocks noChangeArrowheads="1"/>
              </p:cNvSpPr>
              <p:nvPr/>
            </p:nvSpPr>
            <p:spPr bwMode="auto">
              <a:xfrm>
                <a:off x="2496" y="254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7" name="Rectangle 4810"/>
              <p:cNvSpPr>
                <a:spLocks noChangeArrowheads="1"/>
              </p:cNvSpPr>
              <p:nvPr/>
            </p:nvSpPr>
            <p:spPr bwMode="auto">
              <a:xfrm>
                <a:off x="2496" y="2541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8" name="Rectangle 4811"/>
              <p:cNvSpPr>
                <a:spLocks noChangeArrowheads="1"/>
              </p:cNvSpPr>
              <p:nvPr/>
            </p:nvSpPr>
            <p:spPr bwMode="auto">
              <a:xfrm>
                <a:off x="2496" y="2541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9" name="Rectangle 4812"/>
              <p:cNvSpPr>
                <a:spLocks noChangeArrowheads="1"/>
              </p:cNvSpPr>
              <p:nvPr/>
            </p:nvSpPr>
            <p:spPr bwMode="auto">
              <a:xfrm>
                <a:off x="2496" y="254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0" name="Rectangle 4813"/>
              <p:cNvSpPr>
                <a:spLocks noChangeArrowheads="1"/>
              </p:cNvSpPr>
              <p:nvPr/>
            </p:nvSpPr>
            <p:spPr bwMode="auto">
              <a:xfrm>
                <a:off x="2496" y="2542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1" name="Rectangle 4814"/>
              <p:cNvSpPr>
                <a:spLocks noChangeArrowheads="1"/>
              </p:cNvSpPr>
              <p:nvPr/>
            </p:nvSpPr>
            <p:spPr bwMode="auto">
              <a:xfrm>
                <a:off x="2496" y="2542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2" name="Rectangle 4815"/>
              <p:cNvSpPr>
                <a:spLocks noChangeArrowheads="1"/>
              </p:cNvSpPr>
              <p:nvPr/>
            </p:nvSpPr>
            <p:spPr bwMode="auto">
              <a:xfrm>
                <a:off x="2496" y="2543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3" name="Rectangle 4816"/>
              <p:cNvSpPr>
                <a:spLocks noChangeArrowheads="1"/>
              </p:cNvSpPr>
              <p:nvPr/>
            </p:nvSpPr>
            <p:spPr bwMode="auto">
              <a:xfrm>
                <a:off x="2496" y="2543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4" name="Rectangle 4817"/>
              <p:cNvSpPr>
                <a:spLocks noChangeArrowheads="1"/>
              </p:cNvSpPr>
              <p:nvPr/>
            </p:nvSpPr>
            <p:spPr bwMode="auto">
              <a:xfrm>
                <a:off x="2496" y="2543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5" name="Rectangle 4818"/>
              <p:cNvSpPr>
                <a:spLocks noChangeArrowheads="1"/>
              </p:cNvSpPr>
              <p:nvPr/>
            </p:nvSpPr>
            <p:spPr bwMode="auto">
              <a:xfrm>
                <a:off x="2496" y="2544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6" name="Rectangle 4819"/>
              <p:cNvSpPr>
                <a:spLocks noChangeArrowheads="1"/>
              </p:cNvSpPr>
              <p:nvPr/>
            </p:nvSpPr>
            <p:spPr bwMode="auto">
              <a:xfrm>
                <a:off x="2496" y="2544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7" name="Oval 4820"/>
              <p:cNvSpPr>
                <a:spLocks noChangeArrowheads="1"/>
              </p:cNvSpPr>
              <p:nvPr/>
            </p:nvSpPr>
            <p:spPr bwMode="auto">
              <a:xfrm>
                <a:off x="2496" y="2530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8" name="Rectangle 4821"/>
              <p:cNvSpPr>
                <a:spLocks noChangeArrowheads="1"/>
              </p:cNvSpPr>
              <p:nvPr/>
            </p:nvSpPr>
            <p:spPr bwMode="auto">
              <a:xfrm>
                <a:off x="2618" y="2410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9" name="Rectangle 4822"/>
              <p:cNvSpPr>
                <a:spLocks noChangeArrowheads="1"/>
              </p:cNvSpPr>
              <p:nvPr/>
            </p:nvSpPr>
            <p:spPr bwMode="auto">
              <a:xfrm>
                <a:off x="2618" y="2410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0" name="Rectangle 4823"/>
              <p:cNvSpPr>
                <a:spLocks noChangeArrowheads="1"/>
              </p:cNvSpPr>
              <p:nvPr/>
            </p:nvSpPr>
            <p:spPr bwMode="auto">
              <a:xfrm>
                <a:off x="2618" y="2411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1" name="Rectangle 4824"/>
              <p:cNvSpPr>
                <a:spLocks noChangeArrowheads="1"/>
              </p:cNvSpPr>
              <p:nvPr/>
            </p:nvSpPr>
            <p:spPr bwMode="auto">
              <a:xfrm>
                <a:off x="2618" y="2412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2" name="Rectangle 4825"/>
              <p:cNvSpPr>
                <a:spLocks noChangeArrowheads="1"/>
              </p:cNvSpPr>
              <p:nvPr/>
            </p:nvSpPr>
            <p:spPr bwMode="auto">
              <a:xfrm>
                <a:off x="2618" y="2412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3" name="Rectangle 4826"/>
              <p:cNvSpPr>
                <a:spLocks noChangeArrowheads="1"/>
              </p:cNvSpPr>
              <p:nvPr/>
            </p:nvSpPr>
            <p:spPr bwMode="auto">
              <a:xfrm>
                <a:off x="2618" y="2412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4" name="Rectangle 4827"/>
              <p:cNvSpPr>
                <a:spLocks noChangeArrowheads="1"/>
              </p:cNvSpPr>
              <p:nvPr/>
            </p:nvSpPr>
            <p:spPr bwMode="auto">
              <a:xfrm>
                <a:off x="2618" y="2413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3" name="Group 5029"/>
            <p:cNvGrpSpPr>
              <a:grpSpLocks/>
            </p:cNvGrpSpPr>
            <p:nvPr/>
          </p:nvGrpSpPr>
          <p:grpSpPr bwMode="auto">
            <a:xfrm>
              <a:off x="2607" y="1926"/>
              <a:ext cx="631" cy="499"/>
              <a:chOff x="2607" y="1926"/>
              <a:chExt cx="631" cy="499"/>
            </a:xfrm>
          </p:grpSpPr>
          <p:sp>
            <p:nvSpPr>
              <p:cNvPr id="555" name="Rectangle 4829"/>
              <p:cNvSpPr>
                <a:spLocks noChangeArrowheads="1"/>
              </p:cNvSpPr>
              <p:nvPr/>
            </p:nvSpPr>
            <p:spPr bwMode="auto">
              <a:xfrm>
                <a:off x="2618" y="2413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6" name="Rectangle 4830"/>
              <p:cNvSpPr>
                <a:spLocks noChangeArrowheads="1"/>
              </p:cNvSpPr>
              <p:nvPr/>
            </p:nvSpPr>
            <p:spPr bwMode="auto">
              <a:xfrm>
                <a:off x="2618" y="2413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7" name="Rectangle 4831"/>
              <p:cNvSpPr>
                <a:spLocks noChangeArrowheads="1"/>
              </p:cNvSpPr>
              <p:nvPr/>
            </p:nvSpPr>
            <p:spPr bwMode="auto">
              <a:xfrm>
                <a:off x="2618" y="2414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8" name="Rectangle 4832"/>
              <p:cNvSpPr>
                <a:spLocks noChangeArrowheads="1"/>
              </p:cNvSpPr>
              <p:nvPr/>
            </p:nvSpPr>
            <p:spPr bwMode="auto">
              <a:xfrm>
                <a:off x="2618" y="2414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9" name="Rectangle 4833"/>
              <p:cNvSpPr>
                <a:spLocks noChangeArrowheads="1"/>
              </p:cNvSpPr>
              <p:nvPr/>
            </p:nvSpPr>
            <p:spPr bwMode="auto">
              <a:xfrm>
                <a:off x="2618" y="2414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0" name="Rectangle 4834"/>
              <p:cNvSpPr>
                <a:spLocks noChangeArrowheads="1"/>
              </p:cNvSpPr>
              <p:nvPr/>
            </p:nvSpPr>
            <p:spPr bwMode="auto">
              <a:xfrm>
                <a:off x="2618" y="2415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1" name="Rectangle 4835"/>
              <p:cNvSpPr>
                <a:spLocks noChangeArrowheads="1"/>
              </p:cNvSpPr>
              <p:nvPr/>
            </p:nvSpPr>
            <p:spPr bwMode="auto">
              <a:xfrm>
                <a:off x="2618" y="2415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2" name="Rectangle 4836"/>
              <p:cNvSpPr>
                <a:spLocks noChangeArrowheads="1"/>
              </p:cNvSpPr>
              <p:nvPr/>
            </p:nvSpPr>
            <p:spPr bwMode="auto">
              <a:xfrm>
                <a:off x="2618" y="2415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3" name="Rectangle 4837"/>
              <p:cNvSpPr>
                <a:spLocks noChangeArrowheads="1"/>
              </p:cNvSpPr>
              <p:nvPr/>
            </p:nvSpPr>
            <p:spPr bwMode="auto">
              <a:xfrm>
                <a:off x="2618" y="2416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4" name="Rectangle 4838"/>
              <p:cNvSpPr>
                <a:spLocks noChangeArrowheads="1"/>
              </p:cNvSpPr>
              <p:nvPr/>
            </p:nvSpPr>
            <p:spPr bwMode="auto">
              <a:xfrm>
                <a:off x="2618" y="2416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5" name="Rectangle 4839"/>
              <p:cNvSpPr>
                <a:spLocks noChangeArrowheads="1"/>
              </p:cNvSpPr>
              <p:nvPr/>
            </p:nvSpPr>
            <p:spPr bwMode="auto">
              <a:xfrm>
                <a:off x="2618" y="2416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6" name="Rectangle 4840"/>
              <p:cNvSpPr>
                <a:spLocks noChangeArrowheads="1"/>
              </p:cNvSpPr>
              <p:nvPr/>
            </p:nvSpPr>
            <p:spPr bwMode="auto">
              <a:xfrm>
                <a:off x="2618" y="2417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7" name="Rectangle 4841"/>
              <p:cNvSpPr>
                <a:spLocks noChangeArrowheads="1"/>
              </p:cNvSpPr>
              <p:nvPr/>
            </p:nvSpPr>
            <p:spPr bwMode="auto">
              <a:xfrm>
                <a:off x="2618" y="2417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8" name="Rectangle 4842"/>
              <p:cNvSpPr>
                <a:spLocks noChangeArrowheads="1"/>
              </p:cNvSpPr>
              <p:nvPr/>
            </p:nvSpPr>
            <p:spPr bwMode="auto">
              <a:xfrm>
                <a:off x="2618" y="2418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9" name="Rectangle 4843"/>
              <p:cNvSpPr>
                <a:spLocks noChangeArrowheads="1"/>
              </p:cNvSpPr>
              <p:nvPr/>
            </p:nvSpPr>
            <p:spPr bwMode="auto">
              <a:xfrm>
                <a:off x="2618" y="2418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0" name="Rectangle 4844"/>
              <p:cNvSpPr>
                <a:spLocks noChangeArrowheads="1"/>
              </p:cNvSpPr>
              <p:nvPr/>
            </p:nvSpPr>
            <p:spPr bwMode="auto">
              <a:xfrm>
                <a:off x="2618" y="2418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1" name="Rectangle 4845"/>
              <p:cNvSpPr>
                <a:spLocks noChangeArrowheads="1"/>
              </p:cNvSpPr>
              <p:nvPr/>
            </p:nvSpPr>
            <p:spPr bwMode="auto">
              <a:xfrm>
                <a:off x="2618" y="2419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2" name="Rectangle 4846"/>
              <p:cNvSpPr>
                <a:spLocks noChangeArrowheads="1"/>
              </p:cNvSpPr>
              <p:nvPr/>
            </p:nvSpPr>
            <p:spPr bwMode="auto">
              <a:xfrm>
                <a:off x="2618" y="2419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3" name="Rectangle 4847"/>
              <p:cNvSpPr>
                <a:spLocks noChangeArrowheads="1"/>
              </p:cNvSpPr>
              <p:nvPr/>
            </p:nvSpPr>
            <p:spPr bwMode="auto">
              <a:xfrm>
                <a:off x="2618" y="2419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4" name="Rectangle 4848"/>
              <p:cNvSpPr>
                <a:spLocks noChangeArrowheads="1"/>
              </p:cNvSpPr>
              <p:nvPr/>
            </p:nvSpPr>
            <p:spPr bwMode="auto">
              <a:xfrm>
                <a:off x="2618" y="2420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5" name="Rectangle 4849"/>
              <p:cNvSpPr>
                <a:spLocks noChangeArrowheads="1"/>
              </p:cNvSpPr>
              <p:nvPr/>
            </p:nvSpPr>
            <p:spPr bwMode="auto">
              <a:xfrm>
                <a:off x="2618" y="2420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6" name="Rectangle 4850"/>
              <p:cNvSpPr>
                <a:spLocks noChangeArrowheads="1"/>
              </p:cNvSpPr>
              <p:nvPr/>
            </p:nvSpPr>
            <p:spPr bwMode="auto">
              <a:xfrm>
                <a:off x="2618" y="2420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7" name="Rectangle 4851"/>
              <p:cNvSpPr>
                <a:spLocks noChangeArrowheads="1"/>
              </p:cNvSpPr>
              <p:nvPr/>
            </p:nvSpPr>
            <p:spPr bwMode="auto">
              <a:xfrm>
                <a:off x="2618" y="2421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8" name="Rectangle 4852"/>
              <p:cNvSpPr>
                <a:spLocks noChangeArrowheads="1"/>
              </p:cNvSpPr>
              <p:nvPr/>
            </p:nvSpPr>
            <p:spPr bwMode="auto">
              <a:xfrm>
                <a:off x="2618" y="2421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9" name="Rectangle 4853"/>
              <p:cNvSpPr>
                <a:spLocks noChangeArrowheads="1"/>
              </p:cNvSpPr>
              <p:nvPr/>
            </p:nvSpPr>
            <p:spPr bwMode="auto">
              <a:xfrm>
                <a:off x="2618" y="2421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0" name="Rectangle 4854"/>
              <p:cNvSpPr>
                <a:spLocks noChangeArrowheads="1"/>
              </p:cNvSpPr>
              <p:nvPr/>
            </p:nvSpPr>
            <p:spPr bwMode="auto">
              <a:xfrm>
                <a:off x="2618" y="2422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1" name="Rectangle 4855"/>
              <p:cNvSpPr>
                <a:spLocks noChangeArrowheads="1"/>
              </p:cNvSpPr>
              <p:nvPr/>
            </p:nvSpPr>
            <p:spPr bwMode="auto">
              <a:xfrm>
                <a:off x="2618" y="2422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2" name="Rectangle 4856"/>
              <p:cNvSpPr>
                <a:spLocks noChangeArrowheads="1"/>
              </p:cNvSpPr>
              <p:nvPr/>
            </p:nvSpPr>
            <p:spPr bwMode="auto">
              <a:xfrm>
                <a:off x="2618" y="2422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3" name="Rectangle 4857"/>
              <p:cNvSpPr>
                <a:spLocks noChangeArrowheads="1"/>
              </p:cNvSpPr>
              <p:nvPr/>
            </p:nvSpPr>
            <p:spPr bwMode="auto">
              <a:xfrm>
                <a:off x="2618" y="2423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4" name="Rectangle 4858"/>
              <p:cNvSpPr>
                <a:spLocks noChangeArrowheads="1"/>
              </p:cNvSpPr>
              <p:nvPr/>
            </p:nvSpPr>
            <p:spPr bwMode="auto">
              <a:xfrm>
                <a:off x="2618" y="2423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5" name="Rectangle 4859"/>
              <p:cNvSpPr>
                <a:spLocks noChangeArrowheads="1"/>
              </p:cNvSpPr>
              <p:nvPr/>
            </p:nvSpPr>
            <p:spPr bwMode="auto">
              <a:xfrm>
                <a:off x="2618" y="2423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6" name="Rectangle 4860"/>
              <p:cNvSpPr>
                <a:spLocks noChangeArrowheads="1"/>
              </p:cNvSpPr>
              <p:nvPr/>
            </p:nvSpPr>
            <p:spPr bwMode="auto">
              <a:xfrm>
                <a:off x="2618" y="2424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7" name="Rectangle 4861"/>
              <p:cNvSpPr>
                <a:spLocks noChangeArrowheads="1"/>
              </p:cNvSpPr>
              <p:nvPr/>
            </p:nvSpPr>
            <p:spPr bwMode="auto">
              <a:xfrm>
                <a:off x="2618" y="2424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8" name="Oval 4862"/>
              <p:cNvSpPr>
                <a:spLocks noChangeArrowheads="1"/>
              </p:cNvSpPr>
              <p:nvPr/>
            </p:nvSpPr>
            <p:spPr bwMode="auto">
              <a:xfrm>
                <a:off x="2618" y="2410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9" name="Rectangle 4863"/>
              <p:cNvSpPr>
                <a:spLocks noChangeArrowheads="1"/>
              </p:cNvSpPr>
              <p:nvPr/>
            </p:nvSpPr>
            <p:spPr bwMode="auto">
              <a:xfrm>
                <a:off x="2607" y="2231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0" name="Rectangle 4864"/>
              <p:cNvSpPr>
                <a:spLocks noChangeArrowheads="1"/>
              </p:cNvSpPr>
              <p:nvPr/>
            </p:nvSpPr>
            <p:spPr bwMode="auto">
              <a:xfrm>
                <a:off x="2607" y="2232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1" name="Rectangle 4865"/>
              <p:cNvSpPr>
                <a:spLocks noChangeArrowheads="1"/>
              </p:cNvSpPr>
              <p:nvPr/>
            </p:nvSpPr>
            <p:spPr bwMode="auto">
              <a:xfrm>
                <a:off x="2607" y="2232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2" name="Rectangle 4866"/>
              <p:cNvSpPr>
                <a:spLocks noChangeArrowheads="1"/>
              </p:cNvSpPr>
              <p:nvPr/>
            </p:nvSpPr>
            <p:spPr bwMode="auto">
              <a:xfrm>
                <a:off x="2607" y="2233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3" name="Rectangle 4867"/>
              <p:cNvSpPr>
                <a:spLocks noChangeArrowheads="1"/>
              </p:cNvSpPr>
              <p:nvPr/>
            </p:nvSpPr>
            <p:spPr bwMode="auto">
              <a:xfrm>
                <a:off x="2607" y="2233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4" name="Rectangle 4868"/>
              <p:cNvSpPr>
                <a:spLocks noChangeArrowheads="1"/>
              </p:cNvSpPr>
              <p:nvPr/>
            </p:nvSpPr>
            <p:spPr bwMode="auto">
              <a:xfrm>
                <a:off x="2607" y="2234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5" name="Rectangle 4869"/>
              <p:cNvSpPr>
                <a:spLocks noChangeArrowheads="1"/>
              </p:cNvSpPr>
              <p:nvPr/>
            </p:nvSpPr>
            <p:spPr bwMode="auto">
              <a:xfrm>
                <a:off x="2607" y="2234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6" name="Rectangle 4870"/>
              <p:cNvSpPr>
                <a:spLocks noChangeArrowheads="1"/>
              </p:cNvSpPr>
              <p:nvPr/>
            </p:nvSpPr>
            <p:spPr bwMode="auto">
              <a:xfrm>
                <a:off x="2607" y="2234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7" name="Rectangle 4871"/>
              <p:cNvSpPr>
                <a:spLocks noChangeArrowheads="1"/>
              </p:cNvSpPr>
              <p:nvPr/>
            </p:nvSpPr>
            <p:spPr bwMode="auto">
              <a:xfrm>
                <a:off x="2607" y="2235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8" name="Rectangle 4872"/>
              <p:cNvSpPr>
                <a:spLocks noChangeArrowheads="1"/>
              </p:cNvSpPr>
              <p:nvPr/>
            </p:nvSpPr>
            <p:spPr bwMode="auto">
              <a:xfrm>
                <a:off x="2607" y="2235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9" name="Rectangle 4873"/>
              <p:cNvSpPr>
                <a:spLocks noChangeArrowheads="1"/>
              </p:cNvSpPr>
              <p:nvPr/>
            </p:nvSpPr>
            <p:spPr bwMode="auto">
              <a:xfrm>
                <a:off x="2607" y="2235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0" name="Rectangle 4874"/>
              <p:cNvSpPr>
                <a:spLocks noChangeArrowheads="1"/>
              </p:cNvSpPr>
              <p:nvPr/>
            </p:nvSpPr>
            <p:spPr bwMode="auto">
              <a:xfrm>
                <a:off x="2607" y="2236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1" name="Rectangle 4875"/>
              <p:cNvSpPr>
                <a:spLocks noChangeArrowheads="1"/>
              </p:cNvSpPr>
              <p:nvPr/>
            </p:nvSpPr>
            <p:spPr bwMode="auto">
              <a:xfrm>
                <a:off x="2607" y="2236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2" name="Rectangle 4876"/>
              <p:cNvSpPr>
                <a:spLocks noChangeArrowheads="1"/>
              </p:cNvSpPr>
              <p:nvPr/>
            </p:nvSpPr>
            <p:spPr bwMode="auto">
              <a:xfrm>
                <a:off x="2607" y="2237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3" name="Rectangle 4877"/>
              <p:cNvSpPr>
                <a:spLocks noChangeArrowheads="1"/>
              </p:cNvSpPr>
              <p:nvPr/>
            </p:nvSpPr>
            <p:spPr bwMode="auto">
              <a:xfrm>
                <a:off x="2607" y="2237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4" name="Rectangle 4878"/>
              <p:cNvSpPr>
                <a:spLocks noChangeArrowheads="1"/>
              </p:cNvSpPr>
              <p:nvPr/>
            </p:nvSpPr>
            <p:spPr bwMode="auto">
              <a:xfrm>
                <a:off x="2607" y="2237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5" name="Rectangle 4879"/>
              <p:cNvSpPr>
                <a:spLocks noChangeArrowheads="1"/>
              </p:cNvSpPr>
              <p:nvPr/>
            </p:nvSpPr>
            <p:spPr bwMode="auto">
              <a:xfrm>
                <a:off x="2607" y="2238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6" name="Rectangle 4880"/>
              <p:cNvSpPr>
                <a:spLocks noChangeArrowheads="1"/>
              </p:cNvSpPr>
              <p:nvPr/>
            </p:nvSpPr>
            <p:spPr bwMode="auto">
              <a:xfrm>
                <a:off x="2607" y="2238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7" name="Rectangle 4881"/>
              <p:cNvSpPr>
                <a:spLocks noChangeArrowheads="1"/>
              </p:cNvSpPr>
              <p:nvPr/>
            </p:nvSpPr>
            <p:spPr bwMode="auto">
              <a:xfrm>
                <a:off x="2607" y="2238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8" name="Rectangle 4882"/>
              <p:cNvSpPr>
                <a:spLocks noChangeArrowheads="1"/>
              </p:cNvSpPr>
              <p:nvPr/>
            </p:nvSpPr>
            <p:spPr bwMode="auto">
              <a:xfrm>
                <a:off x="2607" y="2239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9" name="Rectangle 4883"/>
              <p:cNvSpPr>
                <a:spLocks noChangeArrowheads="1"/>
              </p:cNvSpPr>
              <p:nvPr/>
            </p:nvSpPr>
            <p:spPr bwMode="auto">
              <a:xfrm>
                <a:off x="2607" y="2239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0" name="Rectangle 4884"/>
              <p:cNvSpPr>
                <a:spLocks noChangeArrowheads="1"/>
              </p:cNvSpPr>
              <p:nvPr/>
            </p:nvSpPr>
            <p:spPr bwMode="auto">
              <a:xfrm>
                <a:off x="2607" y="2239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1" name="Rectangle 4885"/>
              <p:cNvSpPr>
                <a:spLocks noChangeArrowheads="1"/>
              </p:cNvSpPr>
              <p:nvPr/>
            </p:nvSpPr>
            <p:spPr bwMode="auto">
              <a:xfrm>
                <a:off x="2607" y="2240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2" name="Rectangle 4886"/>
              <p:cNvSpPr>
                <a:spLocks noChangeArrowheads="1"/>
              </p:cNvSpPr>
              <p:nvPr/>
            </p:nvSpPr>
            <p:spPr bwMode="auto">
              <a:xfrm>
                <a:off x="2607" y="2240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3" name="Rectangle 4887"/>
              <p:cNvSpPr>
                <a:spLocks noChangeArrowheads="1"/>
              </p:cNvSpPr>
              <p:nvPr/>
            </p:nvSpPr>
            <p:spPr bwMode="auto">
              <a:xfrm>
                <a:off x="2607" y="2240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4" name="Rectangle 4888"/>
              <p:cNvSpPr>
                <a:spLocks noChangeArrowheads="1"/>
              </p:cNvSpPr>
              <p:nvPr/>
            </p:nvSpPr>
            <p:spPr bwMode="auto">
              <a:xfrm>
                <a:off x="2607" y="2241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5" name="Rectangle 4889"/>
              <p:cNvSpPr>
                <a:spLocks noChangeArrowheads="1"/>
              </p:cNvSpPr>
              <p:nvPr/>
            </p:nvSpPr>
            <p:spPr bwMode="auto">
              <a:xfrm>
                <a:off x="2607" y="2241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6" name="Rectangle 4890"/>
              <p:cNvSpPr>
                <a:spLocks noChangeArrowheads="1"/>
              </p:cNvSpPr>
              <p:nvPr/>
            </p:nvSpPr>
            <p:spPr bwMode="auto">
              <a:xfrm>
                <a:off x="2607" y="2241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7" name="Rectangle 4891"/>
              <p:cNvSpPr>
                <a:spLocks noChangeArrowheads="1"/>
              </p:cNvSpPr>
              <p:nvPr/>
            </p:nvSpPr>
            <p:spPr bwMode="auto">
              <a:xfrm>
                <a:off x="2607" y="2242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8" name="Rectangle 4892"/>
              <p:cNvSpPr>
                <a:spLocks noChangeArrowheads="1"/>
              </p:cNvSpPr>
              <p:nvPr/>
            </p:nvSpPr>
            <p:spPr bwMode="auto">
              <a:xfrm>
                <a:off x="2607" y="2242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9" name="Rectangle 4893"/>
              <p:cNvSpPr>
                <a:spLocks noChangeArrowheads="1"/>
              </p:cNvSpPr>
              <p:nvPr/>
            </p:nvSpPr>
            <p:spPr bwMode="auto">
              <a:xfrm>
                <a:off x="2607" y="2242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0" name="Rectangle 4894"/>
              <p:cNvSpPr>
                <a:spLocks noChangeArrowheads="1"/>
              </p:cNvSpPr>
              <p:nvPr/>
            </p:nvSpPr>
            <p:spPr bwMode="auto">
              <a:xfrm>
                <a:off x="2607" y="2243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1" name="Rectangle 4895"/>
              <p:cNvSpPr>
                <a:spLocks noChangeArrowheads="1"/>
              </p:cNvSpPr>
              <p:nvPr/>
            </p:nvSpPr>
            <p:spPr bwMode="auto">
              <a:xfrm>
                <a:off x="2607" y="2243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2" name="Rectangle 4896"/>
              <p:cNvSpPr>
                <a:spLocks noChangeArrowheads="1"/>
              </p:cNvSpPr>
              <p:nvPr/>
            </p:nvSpPr>
            <p:spPr bwMode="auto">
              <a:xfrm>
                <a:off x="2607" y="2243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3" name="Rectangle 4897"/>
              <p:cNvSpPr>
                <a:spLocks noChangeArrowheads="1"/>
              </p:cNvSpPr>
              <p:nvPr/>
            </p:nvSpPr>
            <p:spPr bwMode="auto">
              <a:xfrm>
                <a:off x="2607" y="2244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4" name="Rectangle 4898"/>
              <p:cNvSpPr>
                <a:spLocks noChangeArrowheads="1"/>
              </p:cNvSpPr>
              <p:nvPr/>
            </p:nvSpPr>
            <p:spPr bwMode="auto">
              <a:xfrm>
                <a:off x="2607" y="2244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5" name="Rectangle 4899"/>
              <p:cNvSpPr>
                <a:spLocks noChangeArrowheads="1"/>
              </p:cNvSpPr>
              <p:nvPr/>
            </p:nvSpPr>
            <p:spPr bwMode="auto">
              <a:xfrm>
                <a:off x="2607" y="2244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6" name="Rectangle 4900"/>
              <p:cNvSpPr>
                <a:spLocks noChangeArrowheads="1"/>
              </p:cNvSpPr>
              <p:nvPr/>
            </p:nvSpPr>
            <p:spPr bwMode="auto">
              <a:xfrm>
                <a:off x="2607" y="2245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7" name="Rectangle 4901"/>
              <p:cNvSpPr>
                <a:spLocks noChangeArrowheads="1"/>
              </p:cNvSpPr>
              <p:nvPr/>
            </p:nvSpPr>
            <p:spPr bwMode="auto">
              <a:xfrm>
                <a:off x="2607" y="2245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8" name="Rectangle 4902"/>
              <p:cNvSpPr>
                <a:spLocks noChangeArrowheads="1"/>
              </p:cNvSpPr>
              <p:nvPr/>
            </p:nvSpPr>
            <p:spPr bwMode="auto">
              <a:xfrm>
                <a:off x="2607" y="2245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9" name="Oval 4903"/>
              <p:cNvSpPr>
                <a:spLocks noChangeArrowheads="1"/>
              </p:cNvSpPr>
              <p:nvPr/>
            </p:nvSpPr>
            <p:spPr bwMode="auto">
              <a:xfrm>
                <a:off x="2608" y="2231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0" name="Rectangle 4904"/>
              <p:cNvSpPr>
                <a:spLocks noChangeArrowheads="1"/>
              </p:cNvSpPr>
              <p:nvPr/>
            </p:nvSpPr>
            <p:spPr bwMode="auto">
              <a:xfrm>
                <a:off x="2767" y="2158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1" name="Rectangle 4905"/>
              <p:cNvSpPr>
                <a:spLocks noChangeArrowheads="1"/>
              </p:cNvSpPr>
              <p:nvPr/>
            </p:nvSpPr>
            <p:spPr bwMode="auto">
              <a:xfrm>
                <a:off x="2767" y="2158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2" name="Rectangle 4906"/>
              <p:cNvSpPr>
                <a:spLocks noChangeArrowheads="1"/>
              </p:cNvSpPr>
              <p:nvPr/>
            </p:nvSpPr>
            <p:spPr bwMode="auto">
              <a:xfrm>
                <a:off x="2767" y="2159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3" name="Rectangle 4907"/>
              <p:cNvSpPr>
                <a:spLocks noChangeArrowheads="1"/>
              </p:cNvSpPr>
              <p:nvPr/>
            </p:nvSpPr>
            <p:spPr bwMode="auto">
              <a:xfrm>
                <a:off x="2767" y="2160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4" name="Rectangle 4908"/>
              <p:cNvSpPr>
                <a:spLocks noChangeArrowheads="1"/>
              </p:cNvSpPr>
              <p:nvPr/>
            </p:nvSpPr>
            <p:spPr bwMode="auto">
              <a:xfrm>
                <a:off x="2767" y="2160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5" name="Rectangle 4909"/>
              <p:cNvSpPr>
                <a:spLocks noChangeArrowheads="1"/>
              </p:cNvSpPr>
              <p:nvPr/>
            </p:nvSpPr>
            <p:spPr bwMode="auto">
              <a:xfrm>
                <a:off x="2767" y="2160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6" name="Rectangle 4910"/>
              <p:cNvSpPr>
                <a:spLocks noChangeArrowheads="1"/>
              </p:cNvSpPr>
              <p:nvPr/>
            </p:nvSpPr>
            <p:spPr bwMode="auto">
              <a:xfrm>
                <a:off x="2767" y="2161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7" name="Rectangle 4911"/>
              <p:cNvSpPr>
                <a:spLocks noChangeArrowheads="1"/>
              </p:cNvSpPr>
              <p:nvPr/>
            </p:nvSpPr>
            <p:spPr bwMode="auto">
              <a:xfrm>
                <a:off x="2767" y="2161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8" name="Rectangle 4912"/>
              <p:cNvSpPr>
                <a:spLocks noChangeArrowheads="1"/>
              </p:cNvSpPr>
              <p:nvPr/>
            </p:nvSpPr>
            <p:spPr bwMode="auto">
              <a:xfrm>
                <a:off x="2767" y="2162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9" name="Rectangle 4913"/>
              <p:cNvSpPr>
                <a:spLocks noChangeArrowheads="1"/>
              </p:cNvSpPr>
              <p:nvPr/>
            </p:nvSpPr>
            <p:spPr bwMode="auto">
              <a:xfrm>
                <a:off x="2767" y="2162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0" name="Rectangle 4914"/>
              <p:cNvSpPr>
                <a:spLocks noChangeArrowheads="1"/>
              </p:cNvSpPr>
              <p:nvPr/>
            </p:nvSpPr>
            <p:spPr bwMode="auto">
              <a:xfrm>
                <a:off x="2767" y="2162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1" name="Rectangle 4915"/>
              <p:cNvSpPr>
                <a:spLocks noChangeArrowheads="1"/>
              </p:cNvSpPr>
              <p:nvPr/>
            </p:nvSpPr>
            <p:spPr bwMode="auto">
              <a:xfrm>
                <a:off x="2767" y="2163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2" name="Rectangle 4916"/>
              <p:cNvSpPr>
                <a:spLocks noChangeArrowheads="1"/>
              </p:cNvSpPr>
              <p:nvPr/>
            </p:nvSpPr>
            <p:spPr bwMode="auto">
              <a:xfrm>
                <a:off x="2767" y="2163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3" name="Rectangle 4917"/>
              <p:cNvSpPr>
                <a:spLocks noChangeArrowheads="1"/>
              </p:cNvSpPr>
              <p:nvPr/>
            </p:nvSpPr>
            <p:spPr bwMode="auto">
              <a:xfrm>
                <a:off x="2767" y="2163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4" name="Rectangle 4918"/>
              <p:cNvSpPr>
                <a:spLocks noChangeArrowheads="1"/>
              </p:cNvSpPr>
              <p:nvPr/>
            </p:nvSpPr>
            <p:spPr bwMode="auto">
              <a:xfrm>
                <a:off x="2767" y="2164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5" name="Rectangle 4919"/>
              <p:cNvSpPr>
                <a:spLocks noChangeArrowheads="1"/>
              </p:cNvSpPr>
              <p:nvPr/>
            </p:nvSpPr>
            <p:spPr bwMode="auto">
              <a:xfrm>
                <a:off x="2767" y="2164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6" name="Rectangle 4920"/>
              <p:cNvSpPr>
                <a:spLocks noChangeArrowheads="1"/>
              </p:cNvSpPr>
              <p:nvPr/>
            </p:nvSpPr>
            <p:spPr bwMode="auto">
              <a:xfrm>
                <a:off x="2767" y="2164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7" name="Rectangle 4921"/>
              <p:cNvSpPr>
                <a:spLocks noChangeArrowheads="1"/>
              </p:cNvSpPr>
              <p:nvPr/>
            </p:nvSpPr>
            <p:spPr bwMode="auto">
              <a:xfrm>
                <a:off x="2767" y="2165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8" name="Rectangle 4922"/>
              <p:cNvSpPr>
                <a:spLocks noChangeArrowheads="1"/>
              </p:cNvSpPr>
              <p:nvPr/>
            </p:nvSpPr>
            <p:spPr bwMode="auto">
              <a:xfrm>
                <a:off x="2767" y="2165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9" name="Rectangle 4923"/>
              <p:cNvSpPr>
                <a:spLocks noChangeArrowheads="1"/>
              </p:cNvSpPr>
              <p:nvPr/>
            </p:nvSpPr>
            <p:spPr bwMode="auto">
              <a:xfrm>
                <a:off x="2767" y="2165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0" name="Rectangle 4924"/>
              <p:cNvSpPr>
                <a:spLocks noChangeArrowheads="1"/>
              </p:cNvSpPr>
              <p:nvPr/>
            </p:nvSpPr>
            <p:spPr bwMode="auto">
              <a:xfrm>
                <a:off x="2767" y="2166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1" name="Rectangle 4925"/>
              <p:cNvSpPr>
                <a:spLocks noChangeArrowheads="1"/>
              </p:cNvSpPr>
              <p:nvPr/>
            </p:nvSpPr>
            <p:spPr bwMode="auto">
              <a:xfrm>
                <a:off x="2767" y="2166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2" name="Rectangle 4926"/>
              <p:cNvSpPr>
                <a:spLocks noChangeArrowheads="1"/>
              </p:cNvSpPr>
              <p:nvPr/>
            </p:nvSpPr>
            <p:spPr bwMode="auto">
              <a:xfrm>
                <a:off x="2767" y="2166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3" name="Rectangle 4927"/>
              <p:cNvSpPr>
                <a:spLocks noChangeArrowheads="1"/>
              </p:cNvSpPr>
              <p:nvPr/>
            </p:nvSpPr>
            <p:spPr bwMode="auto">
              <a:xfrm>
                <a:off x="2767" y="2167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4" name="Rectangle 4928"/>
              <p:cNvSpPr>
                <a:spLocks noChangeArrowheads="1"/>
              </p:cNvSpPr>
              <p:nvPr/>
            </p:nvSpPr>
            <p:spPr bwMode="auto">
              <a:xfrm>
                <a:off x="2767" y="2167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5" name="Rectangle 4929"/>
              <p:cNvSpPr>
                <a:spLocks noChangeArrowheads="1"/>
              </p:cNvSpPr>
              <p:nvPr/>
            </p:nvSpPr>
            <p:spPr bwMode="auto">
              <a:xfrm>
                <a:off x="2767" y="2167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6" name="Rectangle 4930"/>
              <p:cNvSpPr>
                <a:spLocks noChangeArrowheads="1"/>
              </p:cNvSpPr>
              <p:nvPr/>
            </p:nvSpPr>
            <p:spPr bwMode="auto">
              <a:xfrm>
                <a:off x="2767" y="2168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7" name="Rectangle 4931"/>
              <p:cNvSpPr>
                <a:spLocks noChangeArrowheads="1"/>
              </p:cNvSpPr>
              <p:nvPr/>
            </p:nvSpPr>
            <p:spPr bwMode="auto">
              <a:xfrm>
                <a:off x="2767" y="2168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8" name="Rectangle 4932"/>
              <p:cNvSpPr>
                <a:spLocks noChangeArrowheads="1"/>
              </p:cNvSpPr>
              <p:nvPr/>
            </p:nvSpPr>
            <p:spPr bwMode="auto">
              <a:xfrm>
                <a:off x="2767" y="2168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9" name="Rectangle 4933"/>
              <p:cNvSpPr>
                <a:spLocks noChangeArrowheads="1"/>
              </p:cNvSpPr>
              <p:nvPr/>
            </p:nvSpPr>
            <p:spPr bwMode="auto">
              <a:xfrm>
                <a:off x="2767" y="2169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0" name="Rectangle 4934"/>
              <p:cNvSpPr>
                <a:spLocks noChangeArrowheads="1"/>
              </p:cNvSpPr>
              <p:nvPr/>
            </p:nvSpPr>
            <p:spPr bwMode="auto">
              <a:xfrm>
                <a:off x="2767" y="2169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1" name="Rectangle 4935"/>
              <p:cNvSpPr>
                <a:spLocks noChangeArrowheads="1"/>
              </p:cNvSpPr>
              <p:nvPr/>
            </p:nvSpPr>
            <p:spPr bwMode="auto">
              <a:xfrm>
                <a:off x="2767" y="2169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2" name="Rectangle 4936"/>
              <p:cNvSpPr>
                <a:spLocks noChangeArrowheads="1"/>
              </p:cNvSpPr>
              <p:nvPr/>
            </p:nvSpPr>
            <p:spPr bwMode="auto">
              <a:xfrm>
                <a:off x="2767" y="2170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3" name="Rectangle 4937"/>
              <p:cNvSpPr>
                <a:spLocks noChangeArrowheads="1"/>
              </p:cNvSpPr>
              <p:nvPr/>
            </p:nvSpPr>
            <p:spPr bwMode="auto">
              <a:xfrm>
                <a:off x="2767" y="2170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4" name="Rectangle 4938"/>
              <p:cNvSpPr>
                <a:spLocks noChangeArrowheads="1"/>
              </p:cNvSpPr>
              <p:nvPr/>
            </p:nvSpPr>
            <p:spPr bwMode="auto">
              <a:xfrm>
                <a:off x="2767" y="2170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5" name="Rectangle 4939"/>
              <p:cNvSpPr>
                <a:spLocks noChangeArrowheads="1"/>
              </p:cNvSpPr>
              <p:nvPr/>
            </p:nvSpPr>
            <p:spPr bwMode="auto">
              <a:xfrm>
                <a:off x="2767" y="2171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6" name="Rectangle 4940"/>
              <p:cNvSpPr>
                <a:spLocks noChangeArrowheads="1"/>
              </p:cNvSpPr>
              <p:nvPr/>
            </p:nvSpPr>
            <p:spPr bwMode="auto">
              <a:xfrm>
                <a:off x="2767" y="2171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7" name="Rectangle 4941"/>
              <p:cNvSpPr>
                <a:spLocks noChangeArrowheads="1"/>
              </p:cNvSpPr>
              <p:nvPr/>
            </p:nvSpPr>
            <p:spPr bwMode="auto">
              <a:xfrm>
                <a:off x="2767" y="2172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8" name="Rectangle 4942"/>
              <p:cNvSpPr>
                <a:spLocks noChangeArrowheads="1"/>
              </p:cNvSpPr>
              <p:nvPr/>
            </p:nvSpPr>
            <p:spPr bwMode="auto">
              <a:xfrm>
                <a:off x="2767" y="2172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9" name="Rectangle 4943"/>
              <p:cNvSpPr>
                <a:spLocks noChangeArrowheads="1"/>
              </p:cNvSpPr>
              <p:nvPr/>
            </p:nvSpPr>
            <p:spPr bwMode="auto">
              <a:xfrm>
                <a:off x="2767" y="2172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0" name="Oval 4944"/>
              <p:cNvSpPr>
                <a:spLocks noChangeArrowheads="1"/>
              </p:cNvSpPr>
              <p:nvPr/>
            </p:nvSpPr>
            <p:spPr bwMode="auto">
              <a:xfrm>
                <a:off x="2767" y="2158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1" name="Rectangle 4945"/>
              <p:cNvSpPr>
                <a:spLocks noChangeArrowheads="1"/>
              </p:cNvSpPr>
              <p:nvPr/>
            </p:nvSpPr>
            <p:spPr bwMode="auto">
              <a:xfrm>
                <a:off x="2900" y="2058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2" name="Rectangle 4946"/>
              <p:cNvSpPr>
                <a:spLocks noChangeArrowheads="1"/>
              </p:cNvSpPr>
              <p:nvPr/>
            </p:nvSpPr>
            <p:spPr bwMode="auto">
              <a:xfrm>
                <a:off x="2900" y="2059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3" name="Rectangle 4947"/>
              <p:cNvSpPr>
                <a:spLocks noChangeArrowheads="1"/>
              </p:cNvSpPr>
              <p:nvPr/>
            </p:nvSpPr>
            <p:spPr bwMode="auto">
              <a:xfrm>
                <a:off x="2900" y="2060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4" name="Rectangle 4948"/>
              <p:cNvSpPr>
                <a:spLocks noChangeArrowheads="1"/>
              </p:cNvSpPr>
              <p:nvPr/>
            </p:nvSpPr>
            <p:spPr bwMode="auto">
              <a:xfrm>
                <a:off x="2900" y="2060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5" name="Rectangle 4949"/>
              <p:cNvSpPr>
                <a:spLocks noChangeArrowheads="1"/>
              </p:cNvSpPr>
              <p:nvPr/>
            </p:nvSpPr>
            <p:spPr bwMode="auto">
              <a:xfrm>
                <a:off x="2900" y="2061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6" name="Rectangle 4950"/>
              <p:cNvSpPr>
                <a:spLocks noChangeArrowheads="1"/>
              </p:cNvSpPr>
              <p:nvPr/>
            </p:nvSpPr>
            <p:spPr bwMode="auto">
              <a:xfrm>
                <a:off x="2900" y="2061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7" name="Rectangle 4951"/>
              <p:cNvSpPr>
                <a:spLocks noChangeArrowheads="1"/>
              </p:cNvSpPr>
              <p:nvPr/>
            </p:nvSpPr>
            <p:spPr bwMode="auto">
              <a:xfrm>
                <a:off x="2900" y="2061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8" name="Rectangle 4952"/>
              <p:cNvSpPr>
                <a:spLocks noChangeArrowheads="1"/>
              </p:cNvSpPr>
              <p:nvPr/>
            </p:nvSpPr>
            <p:spPr bwMode="auto">
              <a:xfrm>
                <a:off x="2900" y="2062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9" name="Rectangle 4953"/>
              <p:cNvSpPr>
                <a:spLocks noChangeArrowheads="1"/>
              </p:cNvSpPr>
              <p:nvPr/>
            </p:nvSpPr>
            <p:spPr bwMode="auto">
              <a:xfrm>
                <a:off x="2900" y="2062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0" name="Rectangle 4954"/>
              <p:cNvSpPr>
                <a:spLocks noChangeArrowheads="1"/>
              </p:cNvSpPr>
              <p:nvPr/>
            </p:nvSpPr>
            <p:spPr bwMode="auto">
              <a:xfrm>
                <a:off x="2900" y="2062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1" name="Rectangle 4955"/>
              <p:cNvSpPr>
                <a:spLocks noChangeArrowheads="1"/>
              </p:cNvSpPr>
              <p:nvPr/>
            </p:nvSpPr>
            <p:spPr bwMode="auto">
              <a:xfrm>
                <a:off x="2900" y="2063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2" name="Rectangle 4956"/>
              <p:cNvSpPr>
                <a:spLocks noChangeArrowheads="1"/>
              </p:cNvSpPr>
              <p:nvPr/>
            </p:nvSpPr>
            <p:spPr bwMode="auto">
              <a:xfrm>
                <a:off x="2900" y="2063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3" name="Rectangle 4957"/>
              <p:cNvSpPr>
                <a:spLocks noChangeArrowheads="1"/>
              </p:cNvSpPr>
              <p:nvPr/>
            </p:nvSpPr>
            <p:spPr bwMode="auto">
              <a:xfrm>
                <a:off x="2900" y="2063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4" name="Rectangle 4958"/>
              <p:cNvSpPr>
                <a:spLocks noChangeArrowheads="1"/>
              </p:cNvSpPr>
              <p:nvPr/>
            </p:nvSpPr>
            <p:spPr bwMode="auto">
              <a:xfrm>
                <a:off x="2900" y="2064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5" name="Rectangle 4959"/>
              <p:cNvSpPr>
                <a:spLocks noChangeArrowheads="1"/>
              </p:cNvSpPr>
              <p:nvPr/>
            </p:nvSpPr>
            <p:spPr bwMode="auto">
              <a:xfrm>
                <a:off x="2900" y="2064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6" name="Rectangle 4960"/>
              <p:cNvSpPr>
                <a:spLocks noChangeArrowheads="1"/>
              </p:cNvSpPr>
              <p:nvPr/>
            </p:nvSpPr>
            <p:spPr bwMode="auto">
              <a:xfrm>
                <a:off x="2900" y="2065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7" name="Rectangle 4961"/>
              <p:cNvSpPr>
                <a:spLocks noChangeArrowheads="1"/>
              </p:cNvSpPr>
              <p:nvPr/>
            </p:nvSpPr>
            <p:spPr bwMode="auto">
              <a:xfrm>
                <a:off x="2900" y="2065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8" name="Rectangle 4962"/>
              <p:cNvSpPr>
                <a:spLocks noChangeArrowheads="1"/>
              </p:cNvSpPr>
              <p:nvPr/>
            </p:nvSpPr>
            <p:spPr bwMode="auto">
              <a:xfrm>
                <a:off x="2900" y="2065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9" name="Rectangle 4963"/>
              <p:cNvSpPr>
                <a:spLocks noChangeArrowheads="1"/>
              </p:cNvSpPr>
              <p:nvPr/>
            </p:nvSpPr>
            <p:spPr bwMode="auto">
              <a:xfrm>
                <a:off x="2900" y="2066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0" name="Rectangle 4964"/>
              <p:cNvSpPr>
                <a:spLocks noChangeArrowheads="1"/>
              </p:cNvSpPr>
              <p:nvPr/>
            </p:nvSpPr>
            <p:spPr bwMode="auto">
              <a:xfrm>
                <a:off x="2900" y="2066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1" name="Rectangle 4965"/>
              <p:cNvSpPr>
                <a:spLocks noChangeArrowheads="1"/>
              </p:cNvSpPr>
              <p:nvPr/>
            </p:nvSpPr>
            <p:spPr bwMode="auto">
              <a:xfrm>
                <a:off x="2900" y="2066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2" name="Rectangle 4966"/>
              <p:cNvSpPr>
                <a:spLocks noChangeArrowheads="1"/>
              </p:cNvSpPr>
              <p:nvPr/>
            </p:nvSpPr>
            <p:spPr bwMode="auto">
              <a:xfrm>
                <a:off x="2900" y="2067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3" name="Rectangle 4967"/>
              <p:cNvSpPr>
                <a:spLocks noChangeArrowheads="1"/>
              </p:cNvSpPr>
              <p:nvPr/>
            </p:nvSpPr>
            <p:spPr bwMode="auto">
              <a:xfrm>
                <a:off x="2900" y="2067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4" name="Rectangle 4968"/>
              <p:cNvSpPr>
                <a:spLocks noChangeArrowheads="1"/>
              </p:cNvSpPr>
              <p:nvPr/>
            </p:nvSpPr>
            <p:spPr bwMode="auto">
              <a:xfrm>
                <a:off x="2900" y="2067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5" name="Rectangle 4969"/>
              <p:cNvSpPr>
                <a:spLocks noChangeArrowheads="1"/>
              </p:cNvSpPr>
              <p:nvPr/>
            </p:nvSpPr>
            <p:spPr bwMode="auto">
              <a:xfrm>
                <a:off x="2900" y="2068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6" name="Rectangle 4970"/>
              <p:cNvSpPr>
                <a:spLocks noChangeArrowheads="1"/>
              </p:cNvSpPr>
              <p:nvPr/>
            </p:nvSpPr>
            <p:spPr bwMode="auto">
              <a:xfrm>
                <a:off x="2900" y="2068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7" name="Rectangle 4971"/>
              <p:cNvSpPr>
                <a:spLocks noChangeArrowheads="1"/>
              </p:cNvSpPr>
              <p:nvPr/>
            </p:nvSpPr>
            <p:spPr bwMode="auto">
              <a:xfrm>
                <a:off x="2900" y="2068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8" name="Rectangle 4972"/>
              <p:cNvSpPr>
                <a:spLocks noChangeArrowheads="1"/>
              </p:cNvSpPr>
              <p:nvPr/>
            </p:nvSpPr>
            <p:spPr bwMode="auto">
              <a:xfrm>
                <a:off x="2900" y="2069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9" name="Rectangle 4973"/>
              <p:cNvSpPr>
                <a:spLocks noChangeArrowheads="1"/>
              </p:cNvSpPr>
              <p:nvPr/>
            </p:nvSpPr>
            <p:spPr bwMode="auto">
              <a:xfrm>
                <a:off x="2900" y="2069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0" name="Rectangle 4974"/>
              <p:cNvSpPr>
                <a:spLocks noChangeArrowheads="1"/>
              </p:cNvSpPr>
              <p:nvPr/>
            </p:nvSpPr>
            <p:spPr bwMode="auto">
              <a:xfrm>
                <a:off x="2900" y="2069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1" name="Rectangle 4975"/>
              <p:cNvSpPr>
                <a:spLocks noChangeArrowheads="1"/>
              </p:cNvSpPr>
              <p:nvPr/>
            </p:nvSpPr>
            <p:spPr bwMode="auto">
              <a:xfrm>
                <a:off x="2900" y="2070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2" name="Rectangle 4976"/>
              <p:cNvSpPr>
                <a:spLocks noChangeArrowheads="1"/>
              </p:cNvSpPr>
              <p:nvPr/>
            </p:nvSpPr>
            <p:spPr bwMode="auto">
              <a:xfrm>
                <a:off x="2900" y="2070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3" name="Rectangle 4977"/>
              <p:cNvSpPr>
                <a:spLocks noChangeArrowheads="1"/>
              </p:cNvSpPr>
              <p:nvPr/>
            </p:nvSpPr>
            <p:spPr bwMode="auto">
              <a:xfrm>
                <a:off x="2900" y="2070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4" name="Rectangle 4978"/>
              <p:cNvSpPr>
                <a:spLocks noChangeArrowheads="1"/>
              </p:cNvSpPr>
              <p:nvPr/>
            </p:nvSpPr>
            <p:spPr bwMode="auto">
              <a:xfrm>
                <a:off x="2900" y="2071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5" name="Rectangle 4979"/>
              <p:cNvSpPr>
                <a:spLocks noChangeArrowheads="1"/>
              </p:cNvSpPr>
              <p:nvPr/>
            </p:nvSpPr>
            <p:spPr bwMode="auto">
              <a:xfrm>
                <a:off x="2900" y="2071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6" name="Rectangle 4980"/>
              <p:cNvSpPr>
                <a:spLocks noChangeArrowheads="1"/>
              </p:cNvSpPr>
              <p:nvPr/>
            </p:nvSpPr>
            <p:spPr bwMode="auto">
              <a:xfrm>
                <a:off x="2900" y="2071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7" name="Rectangle 4981"/>
              <p:cNvSpPr>
                <a:spLocks noChangeArrowheads="1"/>
              </p:cNvSpPr>
              <p:nvPr/>
            </p:nvSpPr>
            <p:spPr bwMode="auto">
              <a:xfrm>
                <a:off x="2900" y="2072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8" name="Rectangle 4982"/>
              <p:cNvSpPr>
                <a:spLocks noChangeArrowheads="1"/>
              </p:cNvSpPr>
              <p:nvPr/>
            </p:nvSpPr>
            <p:spPr bwMode="auto">
              <a:xfrm>
                <a:off x="2900" y="2072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9" name="Rectangle 4983"/>
              <p:cNvSpPr>
                <a:spLocks noChangeArrowheads="1"/>
              </p:cNvSpPr>
              <p:nvPr/>
            </p:nvSpPr>
            <p:spPr bwMode="auto">
              <a:xfrm>
                <a:off x="2900" y="2072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0" name="Rectangle 4984"/>
              <p:cNvSpPr>
                <a:spLocks noChangeArrowheads="1"/>
              </p:cNvSpPr>
              <p:nvPr/>
            </p:nvSpPr>
            <p:spPr bwMode="auto">
              <a:xfrm>
                <a:off x="2900" y="2073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1" name="Oval 4985"/>
              <p:cNvSpPr>
                <a:spLocks noChangeArrowheads="1"/>
              </p:cNvSpPr>
              <p:nvPr/>
            </p:nvSpPr>
            <p:spPr bwMode="auto">
              <a:xfrm>
                <a:off x="2900" y="2058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2" name="Rectangle 4986"/>
              <p:cNvSpPr>
                <a:spLocks noChangeArrowheads="1"/>
              </p:cNvSpPr>
              <p:nvPr/>
            </p:nvSpPr>
            <p:spPr bwMode="auto">
              <a:xfrm>
                <a:off x="3053" y="1996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3" name="Rectangle 4987"/>
              <p:cNvSpPr>
                <a:spLocks noChangeArrowheads="1"/>
              </p:cNvSpPr>
              <p:nvPr/>
            </p:nvSpPr>
            <p:spPr bwMode="auto">
              <a:xfrm>
                <a:off x="3053" y="1997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4" name="Rectangle 4988"/>
              <p:cNvSpPr>
                <a:spLocks noChangeArrowheads="1"/>
              </p:cNvSpPr>
              <p:nvPr/>
            </p:nvSpPr>
            <p:spPr bwMode="auto">
              <a:xfrm>
                <a:off x="3053" y="1998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5" name="Rectangle 4989"/>
              <p:cNvSpPr>
                <a:spLocks noChangeArrowheads="1"/>
              </p:cNvSpPr>
              <p:nvPr/>
            </p:nvSpPr>
            <p:spPr bwMode="auto">
              <a:xfrm>
                <a:off x="3053" y="1998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6" name="Rectangle 4990"/>
              <p:cNvSpPr>
                <a:spLocks noChangeArrowheads="1"/>
              </p:cNvSpPr>
              <p:nvPr/>
            </p:nvSpPr>
            <p:spPr bwMode="auto">
              <a:xfrm>
                <a:off x="3053" y="1999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7" name="Rectangle 4991"/>
              <p:cNvSpPr>
                <a:spLocks noChangeArrowheads="1"/>
              </p:cNvSpPr>
              <p:nvPr/>
            </p:nvSpPr>
            <p:spPr bwMode="auto">
              <a:xfrm>
                <a:off x="3053" y="1999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8" name="Rectangle 4992"/>
              <p:cNvSpPr>
                <a:spLocks noChangeArrowheads="1"/>
              </p:cNvSpPr>
              <p:nvPr/>
            </p:nvSpPr>
            <p:spPr bwMode="auto">
              <a:xfrm>
                <a:off x="3053" y="1999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9" name="Rectangle 4993"/>
              <p:cNvSpPr>
                <a:spLocks noChangeArrowheads="1"/>
              </p:cNvSpPr>
              <p:nvPr/>
            </p:nvSpPr>
            <p:spPr bwMode="auto">
              <a:xfrm>
                <a:off x="3053" y="2000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0" name="Rectangle 4994"/>
              <p:cNvSpPr>
                <a:spLocks noChangeArrowheads="1"/>
              </p:cNvSpPr>
              <p:nvPr/>
            </p:nvSpPr>
            <p:spPr bwMode="auto">
              <a:xfrm>
                <a:off x="3053" y="2000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1" name="Rectangle 4995"/>
              <p:cNvSpPr>
                <a:spLocks noChangeArrowheads="1"/>
              </p:cNvSpPr>
              <p:nvPr/>
            </p:nvSpPr>
            <p:spPr bwMode="auto">
              <a:xfrm>
                <a:off x="3053" y="2001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2" name="Rectangle 4996"/>
              <p:cNvSpPr>
                <a:spLocks noChangeArrowheads="1"/>
              </p:cNvSpPr>
              <p:nvPr/>
            </p:nvSpPr>
            <p:spPr bwMode="auto">
              <a:xfrm>
                <a:off x="3053" y="2001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3" name="Rectangle 4997"/>
              <p:cNvSpPr>
                <a:spLocks noChangeArrowheads="1"/>
              </p:cNvSpPr>
              <p:nvPr/>
            </p:nvSpPr>
            <p:spPr bwMode="auto">
              <a:xfrm>
                <a:off x="3053" y="2001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4" name="Rectangle 4998"/>
              <p:cNvSpPr>
                <a:spLocks noChangeArrowheads="1"/>
              </p:cNvSpPr>
              <p:nvPr/>
            </p:nvSpPr>
            <p:spPr bwMode="auto">
              <a:xfrm>
                <a:off x="3053" y="2002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5" name="Rectangle 4999"/>
              <p:cNvSpPr>
                <a:spLocks noChangeArrowheads="1"/>
              </p:cNvSpPr>
              <p:nvPr/>
            </p:nvSpPr>
            <p:spPr bwMode="auto">
              <a:xfrm>
                <a:off x="3053" y="2002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6" name="Rectangle 5000"/>
              <p:cNvSpPr>
                <a:spLocks noChangeArrowheads="1"/>
              </p:cNvSpPr>
              <p:nvPr/>
            </p:nvSpPr>
            <p:spPr bwMode="auto">
              <a:xfrm>
                <a:off x="3053" y="2002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7" name="Rectangle 5001"/>
              <p:cNvSpPr>
                <a:spLocks noChangeArrowheads="1"/>
              </p:cNvSpPr>
              <p:nvPr/>
            </p:nvSpPr>
            <p:spPr bwMode="auto">
              <a:xfrm>
                <a:off x="3053" y="2003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8" name="Rectangle 5002"/>
              <p:cNvSpPr>
                <a:spLocks noChangeArrowheads="1"/>
              </p:cNvSpPr>
              <p:nvPr/>
            </p:nvSpPr>
            <p:spPr bwMode="auto">
              <a:xfrm>
                <a:off x="3053" y="2003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9" name="Rectangle 5003"/>
              <p:cNvSpPr>
                <a:spLocks noChangeArrowheads="1"/>
              </p:cNvSpPr>
              <p:nvPr/>
            </p:nvSpPr>
            <p:spPr bwMode="auto">
              <a:xfrm>
                <a:off x="3053" y="2003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0" name="Rectangle 5004"/>
              <p:cNvSpPr>
                <a:spLocks noChangeArrowheads="1"/>
              </p:cNvSpPr>
              <p:nvPr/>
            </p:nvSpPr>
            <p:spPr bwMode="auto">
              <a:xfrm>
                <a:off x="3053" y="2004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1" name="Rectangle 5005"/>
              <p:cNvSpPr>
                <a:spLocks noChangeArrowheads="1"/>
              </p:cNvSpPr>
              <p:nvPr/>
            </p:nvSpPr>
            <p:spPr bwMode="auto">
              <a:xfrm>
                <a:off x="3053" y="2004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2" name="Rectangle 5006"/>
              <p:cNvSpPr>
                <a:spLocks noChangeArrowheads="1"/>
              </p:cNvSpPr>
              <p:nvPr/>
            </p:nvSpPr>
            <p:spPr bwMode="auto">
              <a:xfrm>
                <a:off x="3053" y="2004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3" name="Rectangle 5007"/>
              <p:cNvSpPr>
                <a:spLocks noChangeArrowheads="1"/>
              </p:cNvSpPr>
              <p:nvPr/>
            </p:nvSpPr>
            <p:spPr bwMode="auto">
              <a:xfrm>
                <a:off x="3053" y="2005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4" name="Rectangle 5008"/>
              <p:cNvSpPr>
                <a:spLocks noChangeArrowheads="1"/>
              </p:cNvSpPr>
              <p:nvPr/>
            </p:nvSpPr>
            <p:spPr bwMode="auto">
              <a:xfrm>
                <a:off x="3053" y="2005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5" name="Rectangle 5009"/>
              <p:cNvSpPr>
                <a:spLocks noChangeArrowheads="1"/>
              </p:cNvSpPr>
              <p:nvPr/>
            </p:nvSpPr>
            <p:spPr bwMode="auto">
              <a:xfrm>
                <a:off x="3053" y="2005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6" name="Rectangle 5010"/>
              <p:cNvSpPr>
                <a:spLocks noChangeArrowheads="1"/>
              </p:cNvSpPr>
              <p:nvPr/>
            </p:nvSpPr>
            <p:spPr bwMode="auto">
              <a:xfrm>
                <a:off x="3053" y="2006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7" name="Rectangle 5011"/>
              <p:cNvSpPr>
                <a:spLocks noChangeArrowheads="1"/>
              </p:cNvSpPr>
              <p:nvPr/>
            </p:nvSpPr>
            <p:spPr bwMode="auto">
              <a:xfrm>
                <a:off x="3053" y="2006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8" name="Rectangle 5012"/>
              <p:cNvSpPr>
                <a:spLocks noChangeArrowheads="1"/>
              </p:cNvSpPr>
              <p:nvPr/>
            </p:nvSpPr>
            <p:spPr bwMode="auto">
              <a:xfrm>
                <a:off x="3053" y="2006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9" name="Rectangle 5013"/>
              <p:cNvSpPr>
                <a:spLocks noChangeArrowheads="1"/>
              </p:cNvSpPr>
              <p:nvPr/>
            </p:nvSpPr>
            <p:spPr bwMode="auto">
              <a:xfrm>
                <a:off x="3053" y="2007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0" name="Rectangle 5014"/>
              <p:cNvSpPr>
                <a:spLocks noChangeArrowheads="1"/>
              </p:cNvSpPr>
              <p:nvPr/>
            </p:nvSpPr>
            <p:spPr bwMode="auto">
              <a:xfrm>
                <a:off x="3053" y="2007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1" name="Rectangle 5015"/>
              <p:cNvSpPr>
                <a:spLocks noChangeArrowheads="1"/>
              </p:cNvSpPr>
              <p:nvPr/>
            </p:nvSpPr>
            <p:spPr bwMode="auto">
              <a:xfrm>
                <a:off x="3053" y="2007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2" name="Rectangle 5016"/>
              <p:cNvSpPr>
                <a:spLocks noChangeArrowheads="1"/>
              </p:cNvSpPr>
              <p:nvPr/>
            </p:nvSpPr>
            <p:spPr bwMode="auto">
              <a:xfrm>
                <a:off x="3053" y="2008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3" name="Rectangle 5017"/>
              <p:cNvSpPr>
                <a:spLocks noChangeArrowheads="1"/>
              </p:cNvSpPr>
              <p:nvPr/>
            </p:nvSpPr>
            <p:spPr bwMode="auto">
              <a:xfrm>
                <a:off x="3053" y="2008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4" name="Rectangle 5018"/>
              <p:cNvSpPr>
                <a:spLocks noChangeArrowheads="1"/>
              </p:cNvSpPr>
              <p:nvPr/>
            </p:nvSpPr>
            <p:spPr bwMode="auto">
              <a:xfrm>
                <a:off x="3053" y="2008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5" name="Rectangle 5019"/>
              <p:cNvSpPr>
                <a:spLocks noChangeArrowheads="1"/>
              </p:cNvSpPr>
              <p:nvPr/>
            </p:nvSpPr>
            <p:spPr bwMode="auto">
              <a:xfrm>
                <a:off x="3053" y="2009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6" name="Rectangle 5020"/>
              <p:cNvSpPr>
                <a:spLocks noChangeArrowheads="1"/>
              </p:cNvSpPr>
              <p:nvPr/>
            </p:nvSpPr>
            <p:spPr bwMode="auto">
              <a:xfrm>
                <a:off x="3053" y="2009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7" name="Rectangle 5021"/>
              <p:cNvSpPr>
                <a:spLocks noChangeArrowheads="1"/>
              </p:cNvSpPr>
              <p:nvPr/>
            </p:nvSpPr>
            <p:spPr bwMode="auto">
              <a:xfrm>
                <a:off x="3053" y="2009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8" name="Rectangle 5022"/>
              <p:cNvSpPr>
                <a:spLocks noChangeArrowheads="1"/>
              </p:cNvSpPr>
              <p:nvPr/>
            </p:nvSpPr>
            <p:spPr bwMode="auto">
              <a:xfrm>
                <a:off x="3053" y="2010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9" name="Rectangle 5023"/>
              <p:cNvSpPr>
                <a:spLocks noChangeArrowheads="1"/>
              </p:cNvSpPr>
              <p:nvPr/>
            </p:nvSpPr>
            <p:spPr bwMode="auto">
              <a:xfrm>
                <a:off x="3053" y="2010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0" name="Rectangle 5024"/>
              <p:cNvSpPr>
                <a:spLocks noChangeArrowheads="1"/>
              </p:cNvSpPr>
              <p:nvPr/>
            </p:nvSpPr>
            <p:spPr bwMode="auto">
              <a:xfrm>
                <a:off x="3053" y="2010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1" name="Rectangle 5025"/>
              <p:cNvSpPr>
                <a:spLocks noChangeArrowheads="1"/>
              </p:cNvSpPr>
              <p:nvPr/>
            </p:nvSpPr>
            <p:spPr bwMode="auto">
              <a:xfrm>
                <a:off x="3053" y="2011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2" name="Oval 5026"/>
              <p:cNvSpPr>
                <a:spLocks noChangeArrowheads="1"/>
              </p:cNvSpPr>
              <p:nvPr/>
            </p:nvSpPr>
            <p:spPr bwMode="auto">
              <a:xfrm>
                <a:off x="3053" y="1997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3" name="Rectangle 5027"/>
              <p:cNvSpPr>
                <a:spLocks noChangeArrowheads="1"/>
              </p:cNvSpPr>
              <p:nvPr/>
            </p:nvSpPr>
            <p:spPr bwMode="auto">
              <a:xfrm>
                <a:off x="3224" y="1926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4" name="Rectangle 5028"/>
              <p:cNvSpPr>
                <a:spLocks noChangeArrowheads="1"/>
              </p:cNvSpPr>
              <p:nvPr/>
            </p:nvSpPr>
            <p:spPr bwMode="auto">
              <a:xfrm>
                <a:off x="3224" y="1927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4" name="Group 5230"/>
            <p:cNvGrpSpPr>
              <a:grpSpLocks/>
            </p:cNvGrpSpPr>
            <p:nvPr/>
          </p:nvGrpSpPr>
          <p:grpSpPr bwMode="auto">
            <a:xfrm>
              <a:off x="3224" y="1926"/>
              <a:ext cx="197" cy="997"/>
              <a:chOff x="3224" y="1926"/>
              <a:chExt cx="197" cy="997"/>
            </a:xfrm>
          </p:grpSpPr>
          <p:sp>
            <p:nvSpPr>
              <p:cNvPr id="355" name="Rectangle 5030"/>
              <p:cNvSpPr>
                <a:spLocks noChangeArrowheads="1"/>
              </p:cNvSpPr>
              <p:nvPr/>
            </p:nvSpPr>
            <p:spPr bwMode="auto">
              <a:xfrm>
                <a:off x="3224" y="1927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" name="Rectangle 5031"/>
              <p:cNvSpPr>
                <a:spLocks noChangeArrowheads="1"/>
              </p:cNvSpPr>
              <p:nvPr/>
            </p:nvSpPr>
            <p:spPr bwMode="auto">
              <a:xfrm>
                <a:off x="3224" y="1928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" name="Rectangle 5032"/>
              <p:cNvSpPr>
                <a:spLocks noChangeArrowheads="1"/>
              </p:cNvSpPr>
              <p:nvPr/>
            </p:nvSpPr>
            <p:spPr bwMode="auto">
              <a:xfrm>
                <a:off x="3224" y="1928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" name="Rectangle 5033"/>
              <p:cNvSpPr>
                <a:spLocks noChangeArrowheads="1"/>
              </p:cNvSpPr>
              <p:nvPr/>
            </p:nvSpPr>
            <p:spPr bwMode="auto">
              <a:xfrm>
                <a:off x="3224" y="1929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" name="Rectangle 5034"/>
              <p:cNvSpPr>
                <a:spLocks noChangeArrowheads="1"/>
              </p:cNvSpPr>
              <p:nvPr/>
            </p:nvSpPr>
            <p:spPr bwMode="auto">
              <a:xfrm>
                <a:off x="3224" y="1929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" name="Rectangle 5035"/>
              <p:cNvSpPr>
                <a:spLocks noChangeArrowheads="1"/>
              </p:cNvSpPr>
              <p:nvPr/>
            </p:nvSpPr>
            <p:spPr bwMode="auto">
              <a:xfrm>
                <a:off x="3224" y="1929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" name="Rectangle 5036"/>
              <p:cNvSpPr>
                <a:spLocks noChangeArrowheads="1"/>
              </p:cNvSpPr>
              <p:nvPr/>
            </p:nvSpPr>
            <p:spPr bwMode="auto">
              <a:xfrm>
                <a:off x="3224" y="1930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" name="Rectangle 5037"/>
              <p:cNvSpPr>
                <a:spLocks noChangeArrowheads="1"/>
              </p:cNvSpPr>
              <p:nvPr/>
            </p:nvSpPr>
            <p:spPr bwMode="auto">
              <a:xfrm>
                <a:off x="3224" y="1930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" name="Rectangle 5038"/>
              <p:cNvSpPr>
                <a:spLocks noChangeArrowheads="1"/>
              </p:cNvSpPr>
              <p:nvPr/>
            </p:nvSpPr>
            <p:spPr bwMode="auto">
              <a:xfrm>
                <a:off x="3224" y="1930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" name="Rectangle 5039"/>
              <p:cNvSpPr>
                <a:spLocks noChangeArrowheads="1"/>
              </p:cNvSpPr>
              <p:nvPr/>
            </p:nvSpPr>
            <p:spPr bwMode="auto">
              <a:xfrm>
                <a:off x="3224" y="1931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" name="Rectangle 5040"/>
              <p:cNvSpPr>
                <a:spLocks noChangeArrowheads="1"/>
              </p:cNvSpPr>
              <p:nvPr/>
            </p:nvSpPr>
            <p:spPr bwMode="auto">
              <a:xfrm>
                <a:off x="3224" y="1931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" name="Rectangle 5041"/>
              <p:cNvSpPr>
                <a:spLocks noChangeArrowheads="1"/>
              </p:cNvSpPr>
              <p:nvPr/>
            </p:nvSpPr>
            <p:spPr bwMode="auto">
              <a:xfrm>
                <a:off x="3224" y="1931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" name="Rectangle 5042"/>
              <p:cNvSpPr>
                <a:spLocks noChangeArrowheads="1"/>
              </p:cNvSpPr>
              <p:nvPr/>
            </p:nvSpPr>
            <p:spPr bwMode="auto">
              <a:xfrm>
                <a:off x="3224" y="1932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" name="Rectangle 5043"/>
              <p:cNvSpPr>
                <a:spLocks noChangeArrowheads="1"/>
              </p:cNvSpPr>
              <p:nvPr/>
            </p:nvSpPr>
            <p:spPr bwMode="auto">
              <a:xfrm>
                <a:off x="3224" y="1932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" name="Rectangle 5044"/>
              <p:cNvSpPr>
                <a:spLocks noChangeArrowheads="1"/>
              </p:cNvSpPr>
              <p:nvPr/>
            </p:nvSpPr>
            <p:spPr bwMode="auto">
              <a:xfrm>
                <a:off x="3224" y="1932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" name="Rectangle 5045"/>
              <p:cNvSpPr>
                <a:spLocks noChangeArrowheads="1"/>
              </p:cNvSpPr>
              <p:nvPr/>
            </p:nvSpPr>
            <p:spPr bwMode="auto">
              <a:xfrm>
                <a:off x="3224" y="1933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" name="Rectangle 5046"/>
              <p:cNvSpPr>
                <a:spLocks noChangeArrowheads="1"/>
              </p:cNvSpPr>
              <p:nvPr/>
            </p:nvSpPr>
            <p:spPr bwMode="auto">
              <a:xfrm>
                <a:off x="3224" y="1933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" name="Rectangle 5047"/>
              <p:cNvSpPr>
                <a:spLocks noChangeArrowheads="1"/>
              </p:cNvSpPr>
              <p:nvPr/>
            </p:nvSpPr>
            <p:spPr bwMode="auto">
              <a:xfrm>
                <a:off x="3224" y="1933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" name="Rectangle 5048"/>
              <p:cNvSpPr>
                <a:spLocks noChangeArrowheads="1"/>
              </p:cNvSpPr>
              <p:nvPr/>
            </p:nvSpPr>
            <p:spPr bwMode="auto">
              <a:xfrm>
                <a:off x="3224" y="1934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" name="Rectangle 5049"/>
              <p:cNvSpPr>
                <a:spLocks noChangeArrowheads="1"/>
              </p:cNvSpPr>
              <p:nvPr/>
            </p:nvSpPr>
            <p:spPr bwMode="auto">
              <a:xfrm>
                <a:off x="3224" y="1934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" name="Rectangle 5050"/>
              <p:cNvSpPr>
                <a:spLocks noChangeArrowheads="1"/>
              </p:cNvSpPr>
              <p:nvPr/>
            </p:nvSpPr>
            <p:spPr bwMode="auto">
              <a:xfrm>
                <a:off x="3224" y="1934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" name="Rectangle 5051"/>
              <p:cNvSpPr>
                <a:spLocks noChangeArrowheads="1"/>
              </p:cNvSpPr>
              <p:nvPr/>
            </p:nvSpPr>
            <p:spPr bwMode="auto">
              <a:xfrm>
                <a:off x="3224" y="1935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" name="Rectangle 5052"/>
              <p:cNvSpPr>
                <a:spLocks noChangeArrowheads="1"/>
              </p:cNvSpPr>
              <p:nvPr/>
            </p:nvSpPr>
            <p:spPr bwMode="auto">
              <a:xfrm>
                <a:off x="3224" y="1935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" name="Rectangle 5053"/>
              <p:cNvSpPr>
                <a:spLocks noChangeArrowheads="1"/>
              </p:cNvSpPr>
              <p:nvPr/>
            </p:nvSpPr>
            <p:spPr bwMode="auto">
              <a:xfrm>
                <a:off x="3224" y="1935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" name="Rectangle 5054"/>
              <p:cNvSpPr>
                <a:spLocks noChangeArrowheads="1"/>
              </p:cNvSpPr>
              <p:nvPr/>
            </p:nvSpPr>
            <p:spPr bwMode="auto">
              <a:xfrm>
                <a:off x="3224" y="1936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" name="Rectangle 5055"/>
              <p:cNvSpPr>
                <a:spLocks noChangeArrowheads="1"/>
              </p:cNvSpPr>
              <p:nvPr/>
            </p:nvSpPr>
            <p:spPr bwMode="auto">
              <a:xfrm>
                <a:off x="3224" y="1936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" name="Rectangle 5056"/>
              <p:cNvSpPr>
                <a:spLocks noChangeArrowheads="1"/>
              </p:cNvSpPr>
              <p:nvPr/>
            </p:nvSpPr>
            <p:spPr bwMode="auto">
              <a:xfrm>
                <a:off x="3224" y="1937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" name="Rectangle 5057"/>
              <p:cNvSpPr>
                <a:spLocks noChangeArrowheads="1"/>
              </p:cNvSpPr>
              <p:nvPr/>
            </p:nvSpPr>
            <p:spPr bwMode="auto">
              <a:xfrm>
                <a:off x="3224" y="1937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" name="Rectangle 5058"/>
              <p:cNvSpPr>
                <a:spLocks noChangeArrowheads="1"/>
              </p:cNvSpPr>
              <p:nvPr/>
            </p:nvSpPr>
            <p:spPr bwMode="auto">
              <a:xfrm>
                <a:off x="3224" y="1937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" name="Rectangle 5059"/>
              <p:cNvSpPr>
                <a:spLocks noChangeArrowheads="1"/>
              </p:cNvSpPr>
              <p:nvPr/>
            </p:nvSpPr>
            <p:spPr bwMode="auto">
              <a:xfrm>
                <a:off x="3224" y="1938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" name="Rectangle 5060"/>
              <p:cNvSpPr>
                <a:spLocks noChangeArrowheads="1"/>
              </p:cNvSpPr>
              <p:nvPr/>
            </p:nvSpPr>
            <p:spPr bwMode="auto">
              <a:xfrm>
                <a:off x="3224" y="1938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" name="Rectangle 5061"/>
              <p:cNvSpPr>
                <a:spLocks noChangeArrowheads="1"/>
              </p:cNvSpPr>
              <p:nvPr/>
            </p:nvSpPr>
            <p:spPr bwMode="auto">
              <a:xfrm>
                <a:off x="3224" y="1938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" name="Rectangle 5062"/>
              <p:cNvSpPr>
                <a:spLocks noChangeArrowheads="1"/>
              </p:cNvSpPr>
              <p:nvPr/>
            </p:nvSpPr>
            <p:spPr bwMode="auto">
              <a:xfrm>
                <a:off x="3224" y="1939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" name="Rectangle 5063"/>
              <p:cNvSpPr>
                <a:spLocks noChangeArrowheads="1"/>
              </p:cNvSpPr>
              <p:nvPr/>
            </p:nvSpPr>
            <p:spPr bwMode="auto">
              <a:xfrm>
                <a:off x="3224" y="1939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" name="Rectangle 5064"/>
              <p:cNvSpPr>
                <a:spLocks noChangeArrowheads="1"/>
              </p:cNvSpPr>
              <p:nvPr/>
            </p:nvSpPr>
            <p:spPr bwMode="auto">
              <a:xfrm>
                <a:off x="3224" y="1939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" name="Rectangle 5065"/>
              <p:cNvSpPr>
                <a:spLocks noChangeArrowheads="1"/>
              </p:cNvSpPr>
              <p:nvPr/>
            </p:nvSpPr>
            <p:spPr bwMode="auto">
              <a:xfrm>
                <a:off x="3224" y="1940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" name="Rectangle 5066"/>
              <p:cNvSpPr>
                <a:spLocks noChangeArrowheads="1"/>
              </p:cNvSpPr>
              <p:nvPr/>
            </p:nvSpPr>
            <p:spPr bwMode="auto">
              <a:xfrm>
                <a:off x="3224" y="1940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" name="Rectangle 5067"/>
              <p:cNvSpPr>
                <a:spLocks noChangeArrowheads="1"/>
              </p:cNvSpPr>
              <p:nvPr/>
            </p:nvSpPr>
            <p:spPr bwMode="auto">
              <a:xfrm>
                <a:off x="3224" y="1940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" name="Oval 5068"/>
              <p:cNvSpPr>
                <a:spLocks noChangeArrowheads="1"/>
              </p:cNvSpPr>
              <p:nvPr/>
            </p:nvSpPr>
            <p:spPr bwMode="auto">
              <a:xfrm>
                <a:off x="3224" y="1926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" name="Rectangle 5069"/>
              <p:cNvSpPr>
                <a:spLocks noChangeArrowheads="1"/>
              </p:cNvSpPr>
              <p:nvPr/>
            </p:nvSpPr>
            <p:spPr bwMode="auto">
              <a:xfrm>
                <a:off x="3399" y="2908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" name="Rectangle 5070"/>
              <p:cNvSpPr>
                <a:spLocks noChangeArrowheads="1"/>
              </p:cNvSpPr>
              <p:nvPr/>
            </p:nvSpPr>
            <p:spPr bwMode="auto">
              <a:xfrm>
                <a:off x="3399" y="290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" name="Rectangle 5071"/>
              <p:cNvSpPr>
                <a:spLocks noChangeArrowheads="1"/>
              </p:cNvSpPr>
              <p:nvPr/>
            </p:nvSpPr>
            <p:spPr bwMode="auto">
              <a:xfrm>
                <a:off x="3399" y="2909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" name="Rectangle 5072"/>
              <p:cNvSpPr>
                <a:spLocks noChangeArrowheads="1"/>
              </p:cNvSpPr>
              <p:nvPr/>
            </p:nvSpPr>
            <p:spPr bwMode="auto">
              <a:xfrm>
                <a:off x="3399" y="2910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" name="Rectangle 5073"/>
              <p:cNvSpPr>
                <a:spLocks noChangeArrowheads="1"/>
              </p:cNvSpPr>
              <p:nvPr/>
            </p:nvSpPr>
            <p:spPr bwMode="auto">
              <a:xfrm>
                <a:off x="3399" y="2910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" name="Rectangle 5074"/>
              <p:cNvSpPr>
                <a:spLocks noChangeArrowheads="1"/>
              </p:cNvSpPr>
              <p:nvPr/>
            </p:nvSpPr>
            <p:spPr bwMode="auto">
              <a:xfrm>
                <a:off x="3399" y="2911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" name="Rectangle 5075"/>
              <p:cNvSpPr>
                <a:spLocks noChangeArrowheads="1"/>
              </p:cNvSpPr>
              <p:nvPr/>
            </p:nvSpPr>
            <p:spPr bwMode="auto">
              <a:xfrm>
                <a:off x="3399" y="2911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" name="Rectangle 5076"/>
              <p:cNvSpPr>
                <a:spLocks noChangeArrowheads="1"/>
              </p:cNvSpPr>
              <p:nvPr/>
            </p:nvSpPr>
            <p:spPr bwMode="auto">
              <a:xfrm>
                <a:off x="3399" y="2911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" name="Rectangle 5077"/>
              <p:cNvSpPr>
                <a:spLocks noChangeArrowheads="1"/>
              </p:cNvSpPr>
              <p:nvPr/>
            </p:nvSpPr>
            <p:spPr bwMode="auto">
              <a:xfrm>
                <a:off x="3399" y="2912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" name="Rectangle 5078"/>
              <p:cNvSpPr>
                <a:spLocks noChangeArrowheads="1"/>
              </p:cNvSpPr>
              <p:nvPr/>
            </p:nvSpPr>
            <p:spPr bwMode="auto">
              <a:xfrm>
                <a:off x="3399" y="2912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" name="Rectangle 5079"/>
              <p:cNvSpPr>
                <a:spLocks noChangeArrowheads="1"/>
              </p:cNvSpPr>
              <p:nvPr/>
            </p:nvSpPr>
            <p:spPr bwMode="auto">
              <a:xfrm>
                <a:off x="3399" y="2912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" name="Rectangle 5080"/>
              <p:cNvSpPr>
                <a:spLocks noChangeArrowheads="1"/>
              </p:cNvSpPr>
              <p:nvPr/>
            </p:nvSpPr>
            <p:spPr bwMode="auto">
              <a:xfrm>
                <a:off x="3399" y="2913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" name="Rectangle 5081"/>
              <p:cNvSpPr>
                <a:spLocks noChangeArrowheads="1"/>
              </p:cNvSpPr>
              <p:nvPr/>
            </p:nvSpPr>
            <p:spPr bwMode="auto">
              <a:xfrm>
                <a:off x="3399" y="2913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" name="Rectangle 5082"/>
              <p:cNvSpPr>
                <a:spLocks noChangeArrowheads="1"/>
              </p:cNvSpPr>
              <p:nvPr/>
            </p:nvSpPr>
            <p:spPr bwMode="auto">
              <a:xfrm>
                <a:off x="3399" y="2913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" name="Rectangle 5083"/>
              <p:cNvSpPr>
                <a:spLocks noChangeArrowheads="1"/>
              </p:cNvSpPr>
              <p:nvPr/>
            </p:nvSpPr>
            <p:spPr bwMode="auto">
              <a:xfrm>
                <a:off x="3399" y="2914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" name="Rectangle 5084"/>
              <p:cNvSpPr>
                <a:spLocks noChangeArrowheads="1"/>
              </p:cNvSpPr>
              <p:nvPr/>
            </p:nvSpPr>
            <p:spPr bwMode="auto">
              <a:xfrm>
                <a:off x="3399" y="2914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" name="Rectangle 5085"/>
              <p:cNvSpPr>
                <a:spLocks noChangeArrowheads="1"/>
              </p:cNvSpPr>
              <p:nvPr/>
            </p:nvSpPr>
            <p:spPr bwMode="auto">
              <a:xfrm>
                <a:off x="3399" y="291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" name="Rectangle 5086"/>
              <p:cNvSpPr>
                <a:spLocks noChangeArrowheads="1"/>
              </p:cNvSpPr>
              <p:nvPr/>
            </p:nvSpPr>
            <p:spPr bwMode="auto">
              <a:xfrm>
                <a:off x="3399" y="2915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" name="Rectangle 5087"/>
              <p:cNvSpPr>
                <a:spLocks noChangeArrowheads="1"/>
              </p:cNvSpPr>
              <p:nvPr/>
            </p:nvSpPr>
            <p:spPr bwMode="auto">
              <a:xfrm>
                <a:off x="3399" y="2915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" name="Rectangle 5088"/>
              <p:cNvSpPr>
                <a:spLocks noChangeArrowheads="1"/>
              </p:cNvSpPr>
              <p:nvPr/>
            </p:nvSpPr>
            <p:spPr bwMode="auto">
              <a:xfrm>
                <a:off x="3399" y="291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" name="Rectangle 5089"/>
              <p:cNvSpPr>
                <a:spLocks noChangeArrowheads="1"/>
              </p:cNvSpPr>
              <p:nvPr/>
            </p:nvSpPr>
            <p:spPr bwMode="auto">
              <a:xfrm>
                <a:off x="3399" y="2916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" name="Rectangle 5090"/>
              <p:cNvSpPr>
                <a:spLocks noChangeArrowheads="1"/>
              </p:cNvSpPr>
              <p:nvPr/>
            </p:nvSpPr>
            <p:spPr bwMode="auto">
              <a:xfrm>
                <a:off x="3399" y="2916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" name="Rectangle 5091"/>
              <p:cNvSpPr>
                <a:spLocks noChangeArrowheads="1"/>
              </p:cNvSpPr>
              <p:nvPr/>
            </p:nvSpPr>
            <p:spPr bwMode="auto">
              <a:xfrm>
                <a:off x="3399" y="291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" name="Rectangle 5092"/>
              <p:cNvSpPr>
                <a:spLocks noChangeArrowheads="1"/>
              </p:cNvSpPr>
              <p:nvPr/>
            </p:nvSpPr>
            <p:spPr bwMode="auto">
              <a:xfrm>
                <a:off x="3399" y="2917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" name="Rectangle 5093"/>
              <p:cNvSpPr>
                <a:spLocks noChangeArrowheads="1"/>
              </p:cNvSpPr>
              <p:nvPr/>
            </p:nvSpPr>
            <p:spPr bwMode="auto">
              <a:xfrm>
                <a:off x="3399" y="2917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" name="Rectangle 5094"/>
              <p:cNvSpPr>
                <a:spLocks noChangeArrowheads="1"/>
              </p:cNvSpPr>
              <p:nvPr/>
            </p:nvSpPr>
            <p:spPr bwMode="auto">
              <a:xfrm>
                <a:off x="3399" y="291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" name="Rectangle 5095"/>
              <p:cNvSpPr>
                <a:spLocks noChangeArrowheads="1"/>
              </p:cNvSpPr>
              <p:nvPr/>
            </p:nvSpPr>
            <p:spPr bwMode="auto">
              <a:xfrm>
                <a:off x="3399" y="2918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" name="Rectangle 5096"/>
              <p:cNvSpPr>
                <a:spLocks noChangeArrowheads="1"/>
              </p:cNvSpPr>
              <p:nvPr/>
            </p:nvSpPr>
            <p:spPr bwMode="auto">
              <a:xfrm>
                <a:off x="3399" y="2918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" name="Rectangle 5097"/>
              <p:cNvSpPr>
                <a:spLocks noChangeArrowheads="1"/>
              </p:cNvSpPr>
              <p:nvPr/>
            </p:nvSpPr>
            <p:spPr bwMode="auto">
              <a:xfrm>
                <a:off x="3399" y="291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" name="Rectangle 5098"/>
              <p:cNvSpPr>
                <a:spLocks noChangeArrowheads="1"/>
              </p:cNvSpPr>
              <p:nvPr/>
            </p:nvSpPr>
            <p:spPr bwMode="auto">
              <a:xfrm>
                <a:off x="3399" y="2919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" name="Rectangle 5099"/>
              <p:cNvSpPr>
                <a:spLocks noChangeArrowheads="1"/>
              </p:cNvSpPr>
              <p:nvPr/>
            </p:nvSpPr>
            <p:spPr bwMode="auto">
              <a:xfrm>
                <a:off x="3399" y="2919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" name="Rectangle 5100"/>
              <p:cNvSpPr>
                <a:spLocks noChangeArrowheads="1"/>
              </p:cNvSpPr>
              <p:nvPr/>
            </p:nvSpPr>
            <p:spPr bwMode="auto">
              <a:xfrm>
                <a:off x="3399" y="291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" name="Rectangle 5101"/>
              <p:cNvSpPr>
                <a:spLocks noChangeArrowheads="1"/>
              </p:cNvSpPr>
              <p:nvPr/>
            </p:nvSpPr>
            <p:spPr bwMode="auto">
              <a:xfrm>
                <a:off x="3399" y="2920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" name="Rectangle 5102"/>
              <p:cNvSpPr>
                <a:spLocks noChangeArrowheads="1"/>
              </p:cNvSpPr>
              <p:nvPr/>
            </p:nvSpPr>
            <p:spPr bwMode="auto">
              <a:xfrm>
                <a:off x="3399" y="2920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" name="Rectangle 5103"/>
              <p:cNvSpPr>
                <a:spLocks noChangeArrowheads="1"/>
              </p:cNvSpPr>
              <p:nvPr/>
            </p:nvSpPr>
            <p:spPr bwMode="auto">
              <a:xfrm>
                <a:off x="3399" y="2921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" name="Rectangle 5104"/>
              <p:cNvSpPr>
                <a:spLocks noChangeArrowheads="1"/>
              </p:cNvSpPr>
              <p:nvPr/>
            </p:nvSpPr>
            <p:spPr bwMode="auto">
              <a:xfrm>
                <a:off x="3399" y="2921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" name="Rectangle 5105"/>
              <p:cNvSpPr>
                <a:spLocks noChangeArrowheads="1"/>
              </p:cNvSpPr>
              <p:nvPr/>
            </p:nvSpPr>
            <p:spPr bwMode="auto">
              <a:xfrm>
                <a:off x="3399" y="2921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" name="Rectangle 5106"/>
              <p:cNvSpPr>
                <a:spLocks noChangeArrowheads="1"/>
              </p:cNvSpPr>
              <p:nvPr/>
            </p:nvSpPr>
            <p:spPr bwMode="auto">
              <a:xfrm>
                <a:off x="3399" y="2922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" name="Rectangle 5107"/>
              <p:cNvSpPr>
                <a:spLocks noChangeArrowheads="1"/>
              </p:cNvSpPr>
              <p:nvPr/>
            </p:nvSpPr>
            <p:spPr bwMode="auto">
              <a:xfrm>
                <a:off x="3399" y="2922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" name="Rectangle 5108"/>
              <p:cNvSpPr>
                <a:spLocks noChangeArrowheads="1"/>
              </p:cNvSpPr>
              <p:nvPr/>
            </p:nvSpPr>
            <p:spPr bwMode="auto">
              <a:xfrm>
                <a:off x="3399" y="2922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" name="Oval 5109"/>
              <p:cNvSpPr>
                <a:spLocks noChangeArrowheads="1"/>
              </p:cNvSpPr>
              <p:nvPr/>
            </p:nvSpPr>
            <p:spPr bwMode="auto">
              <a:xfrm>
                <a:off x="3399" y="2908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" name="Rectangle 5110"/>
              <p:cNvSpPr>
                <a:spLocks noChangeArrowheads="1"/>
              </p:cNvSpPr>
              <p:nvPr/>
            </p:nvSpPr>
            <p:spPr bwMode="auto">
              <a:xfrm>
                <a:off x="3406" y="2597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" name="Rectangle 5111"/>
              <p:cNvSpPr>
                <a:spLocks noChangeArrowheads="1"/>
              </p:cNvSpPr>
              <p:nvPr/>
            </p:nvSpPr>
            <p:spPr bwMode="auto">
              <a:xfrm>
                <a:off x="3406" y="2598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" name="Rectangle 5112"/>
              <p:cNvSpPr>
                <a:spLocks noChangeArrowheads="1"/>
              </p:cNvSpPr>
              <p:nvPr/>
            </p:nvSpPr>
            <p:spPr bwMode="auto">
              <a:xfrm>
                <a:off x="3406" y="2599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" name="Rectangle 5113"/>
              <p:cNvSpPr>
                <a:spLocks noChangeArrowheads="1"/>
              </p:cNvSpPr>
              <p:nvPr/>
            </p:nvSpPr>
            <p:spPr bwMode="auto">
              <a:xfrm>
                <a:off x="3406" y="2600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" name="Rectangle 5114"/>
              <p:cNvSpPr>
                <a:spLocks noChangeArrowheads="1"/>
              </p:cNvSpPr>
              <p:nvPr/>
            </p:nvSpPr>
            <p:spPr bwMode="auto">
              <a:xfrm>
                <a:off x="3406" y="2600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" name="Rectangle 5115"/>
              <p:cNvSpPr>
                <a:spLocks noChangeArrowheads="1"/>
              </p:cNvSpPr>
              <p:nvPr/>
            </p:nvSpPr>
            <p:spPr bwMode="auto">
              <a:xfrm>
                <a:off x="3406" y="2600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" name="Rectangle 5116"/>
              <p:cNvSpPr>
                <a:spLocks noChangeArrowheads="1"/>
              </p:cNvSpPr>
              <p:nvPr/>
            </p:nvSpPr>
            <p:spPr bwMode="auto">
              <a:xfrm>
                <a:off x="3406" y="2601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" name="Rectangle 5117"/>
              <p:cNvSpPr>
                <a:spLocks noChangeArrowheads="1"/>
              </p:cNvSpPr>
              <p:nvPr/>
            </p:nvSpPr>
            <p:spPr bwMode="auto">
              <a:xfrm>
                <a:off x="3406" y="2601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" name="Rectangle 5118"/>
              <p:cNvSpPr>
                <a:spLocks noChangeArrowheads="1"/>
              </p:cNvSpPr>
              <p:nvPr/>
            </p:nvSpPr>
            <p:spPr bwMode="auto">
              <a:xfrm>
                <a:off x="3406" y="2601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" name="Rectangle 5119"/>
              <p:cNvSpPr>
                <a:spLocks noChangeArrowheads="1"/>
              </p:cNvSpPr>
              <p:nvPr/>
            </p:nvSpPr>
            <p:spPr bwMode="auto">
              <a:xfrm>
                <a:off x="3406" y="2602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" name="Rectangle 5120"/>
              <p:cNvSpPr>
                <a:spLocks noChangeArrowheads="1"/>
              </p:cNvSpPr>
              <p:nvPr/>
            </p:nvSpPr>
            <p:spPr bwMode="auto">
              <a:xfrm>
                <a:off x="3406" y="2602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" name="Rectangle 5121"/>
              <p:cNvSpPr>
                <a:spLocks noChangeArrowheads="1"/>
              </p:cNvSpPr>
              <p:nvPr/>
            </p:nvSpPr>
            <p:spPr bwMode="auto">
              <a:xfrm>
                <a:off x="3406" y="2602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" name="Rectangle 5122"/>
              <p:cNvSpPr>
                <a:spLocks noChangeArrowheads="1"/>
              </p:cNvSpPr>
              <p:nvPr/>
            </p:nvSpPr>
            <p:spPr bwMode="auto">
              <a:xfrm>
                <a:off x="3406" y="2603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" name="Rectangle 5123"/>
              <p:cNvSpPr>
                <a:spLocks noChangeArrowheads="1"/>
              </p:cNvSpPr>
              <p:nvPr/>
            </p:nvSpPr>
            <p:spPr bwMode="auto">
              <a:xfrm>
                <a:off x="3406" y="2603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" name="Rectangle 5124"/>
              <p:cNvSpPr>
                <a:spLocks noChangeArrowheads="1"/>
              </p:cNvSpPr>
              <p:nvPr/>
            </p:nvSpPr>
            <p:spPr bwMode="auto">
              <a:xfrm>
                <a:off x="3406" y="2603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" name="Rectangle 5125"/>
              <p:cNvSpPr>
                <a:spLocks noChangeArrowheads="1"/>
              </p:cNvSpPr>
              <p:nvPr/>
            </p:nvSpPr>
            <p:spPr bwMode="auto">
              <a:xfrm>
                <a:off x="3406" y="2604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" name="Rectangle 5126"/>
              <p:cNvSpPr>
                <a:spLocks noChangeArrowheads="1"/>
              </p:cNvSpPr>
              <p:nvPr/>
            </p:nvSpPr>
            <p:spPr bwMode="auto">
              <a:xfrm>
                <a:off x="3406" y="2604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" name="Rectangle 5127"/>
              <p:cNvSpPr>
                <a:spLocks noChangeArrowheads="1"/>
              </p:cNvSpPr>
              <p:nvPr/>
            </p:nvSpPr>
            <p:spPr bwMode="auto">
              <a:xfrm>
                <a:off x="3406" y="2604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" name="Rectangle 5128"/>
              <p:cNvSpPr>
                <a:spLocks noChangeArrowheads="1"/>
              </p:cNvSpPr>
              <p:nvPr/>
            </p:nvSpPr>
            <p:spPr bwMode="auto">
              <a:xfrm>
                <a:off x="3406" y="2605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" name="Rectangle 5129"/>
              <p:cNvSpPr>
                <a:spLocks noChangeArrowheads="1"/>
              </p:cNvSpPr>
              <p:nvPr/>
            </p:nvSpPr>
            <p:spPr bwMode="auto">
              <a:xfrm>
                <a:off x="3406" y="2605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" name="Rectangle 5130"/>
              <p:cNvSpPr>
                <a:spLocks noChangeArrowheads="1"/>
              </p:cNvSpPr>
              <p:nvPr/>
            </p:nvSpPr>
            <p:spPr bwMode="auto">
              <a:xfrm>
                <a:off x="3406" y="2605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" name="Rectangle 5131"/>
              <p:cNvSpPr>
                <a:spLocks noChangeArrowheads="1"/>
              </p:cNvSpPr>
              <p:nvPr/>
            </p:nvSpPr>
            <p:spPr bwMode="auto">
              <a:xfrm>
                <a:off x="3406" y="2606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" name="Rectangle 5132"/>
              <p:cNvSpPr>
                <a:spLocks noChangeArrowheads="1"/>
              </p:cNvSpPr>
              <p:nvPr/>
            </p:nvSpPr>
            <p:spPr bwMode="auto">
              <a:xfrm>
                <a:off x="3406" y="2606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" name="Rectangle 5133"/>
              <p:cNvSpPr>
                <a:spLocks noChangeArrowheads="1"/>
              </p:cNvSpPr>
              <p:nvPr/>
            </p:nvSpPr>
            <p:spPr bwMode="auto">
              <a:xfrm>
                <a:off x="3406" y="2606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" name="Rectangle 5134"/>
              <p:cNvSpPr>
                <a:spLocks noChangeArrowheads="1"/>
              </p:cNvSpPr>
              <p:nvPr/>
            </p:nvSpPr>
            <p:spPr bwMode="auto">
              <a:xfrm>
                <a:off x="3406" y="2607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" name="Rectangle 5135"/>
              <p:cNvSpPr>
                <a:spLocks noChangeArrowheads="1"/>
              </p:cNvSpPr>
              <p:nvPr/>
            </p:nvSpPr>
            <p:spPr bwMode="auto">
              <a:xfrm>
                <a:off x="3406" y="2607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" name="Rectangle 5136"/>
              <p:cNvSpPr>
                <a:spLocks noChangeArrowheads="1"/>
              </p:cNvSpPr>
              <p:nvPr/>
            </p:nvSpPr>
            <p:spPr bwMode="auto">
              <a:xfrm>
                <a:off x="3406" y="2607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" name="Rectangle 5137"/>
              <p:cNvSpPr>
                <a:spLocks noChangeArrowheads="1"/>
              </p:cNvSpPr>
              <p:nvPr/>
            </p:nvSpPr>
            <p:spPr bwMode="auto">
              <a:xfrm>
                <a:off x="3406" y="2608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" name="Rectangle 5138"/>
              <p:cNvSpPr>
                <a:spLocks noChangeArrowheads="1"/>
              </p:cNvSpPr>
              <p:nvPr/>
            </p:nvSpPr>
            <p:spPr bwMode="auto">
              <a:xfrm>
                <a:off x="3406" y="2608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" name="Rectangle 5139"/>
              <p:cNvSpPr>
                <a:spLocks noChangeArrowheads="1"/>
              </p:cNvSpPr>
              <p:nvPr/>
            </p:nvSpPr>
            <p:spPr bwMode="auto">
              <a:xfrm>
                <a:off x="3406" y="2608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" name="Rectangle 5140"/>
              <p:cNvSpPr>
                <a:spLocks noChangeArrowheads="1"/>
              </p:cNvSpPr>
              <p:nvPr/>
            </p:nvSpPr>
            <p:spPr bwMode="auto">
              <a:xfrm>
                <a:off x="3406" y="2609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" name="Rectangle 5141"/>
              <p:cNvSpPr>
                <a:spLocks noChangeArrowheads="1"/>
              </p:cNvSpPr>
              <p:nvPr/>
            </p:nvSpPr>
            <p:spPr bwMode="auto">
              <a:xfrm>
                <a:off x="3406" y="2609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" name="Rectangle 5142"/>
              <p:cNvSpPr>
                <a:spLocks noChangeArrowheads="1"/>
              </p:cNvSpPr>
              <p:nvPr/>
            </p:nvSpPr>
            <p:spPr bwMode="auto">
              <a:xfrm>
                <a:off x="3406" y="2609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" name="Rectangle 5143"/>
              <p:cNvSpPr>
                <a:spLocks noChangeArrowheads="1"/>
              </p:cNvSpPr>
              <p:nvPr/>
            </p:nvSpPr>
            <p:spPr bwMode="auto">
              <a:xfrm>
                <a:off x="3406" y="2610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" name="Rectangle 5144"/>
              <p:cNvSpPr>
                <a:spLocks noChangeArrowheads="1"/>
              </p:cNvSpPr>
              <p:nvPr/>
            </p:nvSpPr>
            <p:spPr bwMode="auto">
              <a:xfrm>
                <a:off x="3406" y="2610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" name="Rectangle 5145"/>
              <p:cNvSpPr>
                <a:spLocks noChangeArrowheads="1"/>
              </p:cNvSpPr>
              <p:nvPr/>
            </p:nvSpPr>
            <p:spPr bwMode="auto">
              <a:xfrm>
                <a:off x="3406" y="2611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" name="Rectangle 5146"/>
              <p:cNvSpPr>
                <a:spLocks noChangeArrowheads="1"/>
              </p:cNvSpPr>
              <p:nvPr/>
            </p:nvSpPr>
            <p:spPr bwMode="auto">
              <a:xfrm>
                <a:off x="3406" y="2611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" name="Rectangle 5147"/>
              <p:cNvSpPr>
                <a:spLocks noChangeArrowheads="1"/>
              </p:cNvSpPr>
              <p:nvPr/>
            </p:nvSpPr>
            <p:spPr bwMode="auto">
              <a:xfrm>
                <a:off x="3406" y="2611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" name="Rectangle 5148"/>
              <p:cNvSpPr>
                <a:spLocks noChangeArrowheads="1"/>
              </p:cNvSpPr>
              <p:nvPr/>
            </p:nvSpPr>
            <p:spPr bwMode="auto">
              <a:xfrm>
                <a:off x="3406" y="2612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" name="Rectangle 5149"/>
              <p:cNvSpPr>
                <a:spLocks noChangeArrowheads="1"/>
              </p:cNvSpPr>
              <p:nvPr/>
            </p:nvSpPr>
            <p:spPr bwMode="auto">
              <a:xfrm>
                <a:off x="3406" y="2612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" name="Oval 5150"/>
              <p:cNvSpPr>
                <a:spLocks noChangeArrowheads="1"/>
              </p:cNvSpPr>
              <p:nvPr/>
            </p:nvSpPr>
            <p:spPr bwMode="auto">
              <a:xfrm>
                <a:off x="3406" y="2598"/>
                <a:ext cx="15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" name="Rectangle 5151"/>
              <p:cNvSpPr>
                <a:spLocks noChangeArrowheads="1"/>
              </p:cNvSpPr>
              <p:nvPr/>
            </p:nvSpPr>
            <p:spPr bwMode="auto">
              <a:xfrm>
                <a:off x="3228" y="2806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" name="Rectangle 5152"/>
              <p:cNvSpPr>
                <a:spLocks noChangeArrowheads="1"/>
              </p:cNvSpPr>
              <p:nvPr/>
            </p:nvSpPr>
            <p:spPr bwMode="auto">
              <a:xfrm>
                <a:off x="3228" y="2807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" name="Rectangle 5153"/>
              <p:cNvSpPr>
                <a:spLocks noChangeArrowheads="1"/>
              </p:cNvSpPr>
              <p:nvPr/>
            </p:nvSpPr>
            <p:spPr bwMode="auto">
              <a:xfrm>
                <a:off x="3228" y="2807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" name="Rectangle 5154"/>
              <p:cNvSpPr>
                <a:spLocks noChangeArrowheads="1"/>
              </p:cNvSpPr>
              <p:nvPr/>
            </p:nvSpPr>
            <p:spPr bwMode="auto">
              <a:xfrm>
                <a:off x="3228" y="2808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" name="Rectangle 5155"/>
              <p:cNvSpPr>
                <a:spLocks noChangeArrowheads="1"/>
              </p:cNvSpPr>
              <p:nvPr/>
            </p:nvSpPr>
            <p:spPr bwMode="auto">
              <a:xfrm>
                <a:off x="3228" y="2808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" name="Rectangle 5156"/>
              <p:cNvSpPr>
                <a:spLocks noChangeArrowheads="1"/>
              </p:cNvSpPr>
              <p:nvPr/>
            </p:nvSpPr>
            <p:spPr bwMode="auto">
              <a:xfrm>
                <a:off x="3228" y="2809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" name="Rectangle 5157"/>
              <p:cNvSpPr>
                <a:spLocks noChangeArrowheads="1"/>
              </p:cNvSpPr>
              <p:nvPr/>
            </p:nvSpPr>
            <p:spPr bwMode="auto">
              <a:xfrm>
                <a:off x="3228" y="2809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" name="Rectangle 5158"/>
              <p:cNvSpPr>
                <a:spLocks noChangeArrowheads="1"/>
              </p:cNvSpPr>
              <p:nvPr/>
            </p:nvSpPr>
            <p:spPr bwMode="auto">
              <a:xfrm>
                <a:off x="3228" y="2809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" name="Rectangle 5159"/>
              <p:cNvSpPr>
                <a:spLocks noChangeArrowheads="1"/>
              </p:cNvSpPr>
              <p:nvPr/>
            </p:nvSpPr>
            <p:spPr bwMode="auto">
              <a:xfrm>
                <a:off x="3228" y="2810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" name="Rectangle 5160"/>
              <p:cNvSpPr>
                <a:spLocks noChangeArrowheads="1"/>
              </p:cNvSpPr>
              <p:nvPr/>
            </p:nvSpPr>
            <p:spPr bwMode="auto">
              <a:xfrm>
                <a:off x="3228" y="2810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" name="Rectangle 5161"/>
              <p:cNvSpPr>
                <a:spLocks noChangeArrowheads="1"/>
              </p:cNvSpPr>
              <p:nvPr/>
            </p:nvSpPr>
            <p:spPr bwMode="auto">
              <a:xfrm>
                <a:off x="3228" y="2810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" name="Rectangle 5162"/>
              <p:cNvSpPr>
                <a:spLocks noChangeArrowheads="1"/>
              </p:cNvSpPr>
              <p:nvPr/>
            </p:nvSpPr>
            <p:spPr bwMode="auto">
              <a:xfrm>
                <a:off x="3228" y="2811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" name="Rectangle 5163"/>
              <p:cNvSpPr>
                <a:spLocks noChangeArrowheads="1"/>
              </p:cNvSpPr>
              <p:nvPr/>
            </p:nvSpPr>
            <p:spPr bwMode="auto">
              <a:xfrm>
                <a:off x="3228" y="2811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" name="Rectangle 5164"/>
              <p:cNvSpPr>
                <a:spLocks noChangeArrowheads="1"/>
              </p:cNvSpPr>
              <p:nvPr/>
            </p:nvSpPr>
            <p:spPr bwMode="auto">
              <a:xfrm>
                <a:off x="3228" y="2811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" name="Rectangle 5165"/>
              <p:cNvSpPr>
                <a:spLocks noChangeArrowheads="1"/>
              </p:cNvSpPr>
              <p:nvPr/>
            </p:nvSpPr>
            <p:spPr bwMode="auto">
              <a:xfrm>
                <a:off x="3228" y="2812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" name="Rectangle 5166"/>
              <p:cNvSpPr>
                <a:spLocks noChangeArrowheads="1"/>
              </p:cNvSpPr>
              <p:nvPr/>
            </p:nvSpPr>
            <p:spPr bwMode="auto">
              <a:xfrm>
                <a:off x="3228" y="2812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" name="Rectangle 5167"/>
              <p:cNvSpPr>
                <a:spLocks noChangeArrowheads="1"/>
              </p:cNvSpPr>
              <p:nvPr/>
            </p:nvSpPr>
            <p:spPr bwMode="auto">
              <a:xfrm>
                <a:off x="3228" y="2812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" name="Rectangle 5168"/>
              <p:cNvSpPr>
                <a:spLocks noChangeArrowheads="1"/>
              </p:cNvSpPr>
              <p:nvPr/>
            </p:nvSpPr>
            <p:spPr bwMode="auto">
              <a:xfrm>
                <a:off x="3228" y="2813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" name="Rectangle 5169"/>
              <p:cNvSpPr>
                <a:spLocks noChangeArrowheads="1"/>
              </p:cNvSpPr>
              <p:nvPr/>
            </p:nvSpPr>
            <p:spPr bwMode="auto">
              <a:xfrm>
                <a:off x="3228" y="2813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" name="Rectangle 5170"/>
              <p:cNvSpPr>
                <a:spLocks noChangeArrowheads="1"/>
              </p:cNvSpPr>
              <p:nvPr/>
            </p:nvSpPr>
            <p:spPr bwMode="auto">
              <a:xfrm>
                <a:off x="3228" y="2814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" name="Rectangle 5171"/>
              <p:cNvSpPr>
                <a:spLocks noChangeArrowheads="1"/>
              </p:cNvSpPr>
              <p:nvPr/>
            </p:nvSpPr>
            <p:spPr bwMode="auto">
              <a:xfrm>
                <a:off x="3228" y="2814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" name="Rectangle 5172"/>
              <p:cNvSpPr>
                <a:spLocks noChangeArrowheads="1"/>
              </p:cNvSpPr>
              <p:nvPr/>
            </p:nvSpPr>
            <p:spPr bwMode="auto">
              <a:xfrm>
                <a:off x="3228" y="2814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" name="Rectangle 5173"/>
              <p:cNvSpPr>
                <a:spLocks noChangeArrowheads="1"/>
              </p:cNvSpPr>
              <p:nvPr/>
            </p:nvSpPr>
            <p:spPr bwMode="auto">
              <a:xfrm>
                <a:off x="3228" y="2815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" name="Rectangle 5174"/>
              <p:cNvSpPr>
                <a:spLocks noChangeArrowheads="1"/>
              </p:cNvSpPr>
              <p:nvPr/>
            </p:nvSpPr>
            <p:spPr bwMode="auto">
              <a:xfrm>
                <a:off x="3228" y="2815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" name="Rectangle 5175"/>
              <p:cNvSpPr>
                <a:spLocks noChangeArrowheads="1"/>
              </p:cNvSpPr>
              <p:nvPr/>
            </p:nvSpPr>
            <p:spPr bwMode="auto">
              <a:xfrm>
                <a:off x="3228" y="2815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" name="Rectangle 5176"/>
              <p:cNvSpPr>
                <a:spLocks noChangeArrowheads="1"/>
              </p:cNvSpPr>
              <p:nvPr/>
            </p:nvSpPr>
            <p:spPr bwMode="auto">
              <a:xfrm>
                <a:off x="3228" y="2816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" name="Rectangle 5177"/>
              <p:cNvSpPr>
                <a:spLocks noChangeArrowheads="1"/>
              </p:cNvSpPr>
              <p:nvPr/>
            </p:nvSpPr>
            <p:spPr bwMode="auto">
              <a:xfrm>
                <a:off x="3228" y="2816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" name="Rectangle 5178"/>
              <p:cNvSpPr>
                <a:spLocks noChangeArrowheads="1"/>
              </p:cNvSpPr>
              <p:nvPr/>
            </p:nvSpPr>
            <p:spPr bwMode="auto">
              <a:xfrm>
                <a:off x="3228" y="2816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" name="Rectangle 5179"/>
              <p:cNvSpPr>
                <a:spLocks noChangeArrowheads="1"/>
              </p:cNvSpPr>
              <p:nvPr/>
            </p:nvSpPr>
            <p:spPr bwMode="auto">
              <a:xfrm>
                <a:off x="3228" y="2817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" name="Rectangle 5180"/>
              <p:cNvSpPr>
                <a:spLocks noChangeArrowheads="1"/>
              </p:cNvSpPr>
              <p:nvPr/>
            </p:nvSpPr>
            <p:spPr bwMode="auto">
              <a:xfrm>
                <a:off x="3228" y="2817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" name="Rectangle 5181"/>
              <p:cNvSpPr>
                <a:spLocks noChangeArrowheads="1"/>
              </p:cNvSpPr>
              <p:nvPr/>
            </p:nvSpPr>
            <p:spPr bwMode="auto">
              <a:xfrm>
                <a:off x="3228" y="2817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" name="Rectangle 5182"/>
              <p:cNvSpPr>
                <a:spLocks noChangeArrowheads="1"/>
              </p:cNvSpPr>
              <p:nvPr/>
            </p:nvSpPr>
            <p:spPr bwMode="auto">
              <a:xfrm>
                <a:off x="3228" y="2818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" name="Rectangle 5183"/>
              <p:cNvSpPr>
                <a:spLocks noChangeArrowheads="1"/>
              </p:cNvSpPr>
              <p:nvPr/>
            </p:nvSpPr>
            <p:spPr bwMode="auto">
              <a:xfrm>
                <a:off x="3228" y="2818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" name="Rectangle 5184"/>
              <p:cNvSpPr>
                <a:spLocks noChangeArrowheads="1"/>
              </p:cNvSpPr>
              <p:nvPr/>
            </p:nvSpPr>
            <p:spPr bwMode="auto">
              <a:xfrm>
                <a:off x="3228" y="2818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" name="Rectangle 5185"/>
              <p:cNvSpPr>
                <a:spLocks noChangeArrowheads="1"/>
              </p:cNvSpPr>
              <p:nvPr/>
            </p:nvSpPr>
            <p:spPr bwMode="auto">
              <a:xfrm>
                <a:off x="3228" y="2819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" name="Rectangle 5186"/>
              <p:cNvSpPr>
                <a:spLocks noChangeArrowheads="1"/>
              </p:cNvSpPr>
              <p:nvPr/>
            </p:nvSpPr>
            <p:spPr bwMode="auto">
              <a:xfrm>
                <a:off x="3228" y="2819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" name="Rectangle 5187"/>
              <p:cNvSpPr>
                <a:spLocks noChangeArrowheads="1"/>
              </p:cNvSpPr>
              <p:nvPr/>
            </p:nvSpPr>
            <p:spPr bwMode="auto">
              <a:xfrm>
                <a:off x="3228" y="2819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" name="Rectangle 5188"/>
              <p:cNvSpPr>
                <a:spLocks noChangeArrowheads="1"/>
              </p:cNvSpPr>
              <p:nvPr/>
            </p:nvSpPr>
            <p:spPr bwMode="auto">
              <a:xfrm>
                <a:off x="3228" y="2820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" name="Rectangle 5189"/>
              <p:cNvSpPr>
                <a:spLocks noChangeArrowheads="1"/>
              </p:cNvSpPr>
              <p:nvPr/>
            </p:nvSpPr>
            <p:spPr bwMode="auto">
              <a:xfrm>
                <a:off x="3228" y="2820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" name="Rectangle 5190"/>
              <p:cNvSpPr>
                <a:spLocks noChangeArrowheads="1"/>
              </p:cNvSpPr>
              <p:nvPr/>
            </p:nvSpPr>
            <p:spPr bwMode="auto">
              <a:xfrm>
                <a:off x="3228" y="2820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" name="Oval 5191"/>
              <p:cNvSpPr>
                <a:spLocks noChangeArrowheads="1"/>
              </p:cNvSpPr>
              <p:nvPr/>
            </p:nvSpPr>
            <p:spPr bwMode="auto">
              <a:xfrm>
                <a:off x="3228" y="2806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" name="Rectangle 5192"/>
              <p:cNvSpPr>
                <a:spLocks noChangeArrowheads="1"/>
              </p:cNvSpPr>
              <p:nvPr/>
            </p:nvSpPr>
            <p:spPr bwMode="auto">
              <a:xfrm>
                <a:off x="3251" y="2619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" name="Rectangle 5193"/>
              <p:cNvSpPr>
                <a:spLocks noChangeArrowheads="1"/>
              </p:cNvSpPr>
              <p:nvPr/>
            </p:nvSpPr>
            <p:spPr bwMode="auto">
              <a:xfrm>
                <a:off x="3251" y="2619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" name="Rectangle 5194"/>
              <p:cNvSpPr>
                <a:spLocks noChangeArrowheads="1"/>
              </p:cNvSpPr>
              <p:nvPr/>
            </p:nvSpPr>
            <p:spPr bwMode="auto">
              <a:xfrm>
                <a:off x="3251" y="2620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" name="Rectangle 5195"/>
              <p:cNvSpPr>
                <a:spLocks noChangeArrowheads="1"/>
              </p:cNvSpPr>
              <p:nvPr/>
            </p:nvSpPr>
            <p:spPr bwMode="auto">
              <a:xfrm>
                <a:off x="3251" y="2621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" name="Rectangle 5196"/>
              <p:cNvSpPr>
                <a:spLocks noChangeArrowheads="1"/>
              </p:cNvSpPr>
              <p:nvPr/>
            </p:nvSpPr>
            <p:spPr bwMode="auto">
              <a:xfrm>
                <a:off x="3251" y="2621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" name="Rectangle 5197"/>
              <p:cNvSpPr>
                <a:spLocks noChangeArrowheads="1"/>
              </p:cNvSpPr>
              <p:nvPr/>
            </p:nvSpPr>
            <p:spPr bwMode="auto">
              <a:xfrm>
                <a:off x="3251" y="2622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" name="Rectangle 5198"/>
              <p:cNvSpPr>
                <a:spLocks noChangeArrowheads="1"/>
              </p:cNvSpPr>
              <p:nvPr/>
            </p:nvSpPr>
            <p:spPr bwMode="auto">
              <a:xfrm>
                <a:off x="3251" y="2622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" name="Rectangle 5199"/>
              <p:cNvSpPr>
                <a:spLocks noChangeArrowheads="1"/>
              </p:cNvSpPr>
              <p:nvPr/>
            </p:nvSpPr>
            <p:spPr bwMode="auto">
              <a:xfrm>
                <a:off x="3251" y="2622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" name="Rectangle 5200"/>
              <p:cNvSpPr>
                <a:spLocks noChangeArrowheads="1"/>
              </p:cNvSpPr>
              <p:nvPr/>
            </p:nvSpPr>
            <p:spPr bwMode="auto">
              <a:xfrm>
                <a:off x="3251" y="2623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" name="Rectangle 5201"/>
              <p:cNvSpPr>
                <a:spLocks noChangeArrowheads="1"/>
              </p:cNvSpPr>
              <p:nvPr/>
            </p:nvSpPr>
            <p:spPr bwMode="auto">
              <a:xfrm>
                <a:off x="3251" y="2623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" name="Rectangle 5202"/>
              <p:cNvSpPr>
                <a:spLocks noChangeArrowheads="1"/>
              </p:cNvSpPr>
              <p:nvPr/>
            </p:nvSpPr>
            <p:spPr bwMode="auto">
              <a:xfrm>
                <a:off x="3251" y="2623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" name="Rectangle 5203"/>
              <p:cNvSpPr>
                <a:spLocks noChangeArrowheads="1"/>
              </p:cNvSpPr>
              <p:nvPr/>
            </p:nvSpPr>
            <p:spPr bwMode="auto">
              <a:xfrm>
                <a:off x="3251" y="2624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" name="Rectangle 5204"/>
              <p:cNvSpPr>
                <a:spLocks noChangeArrowheads="1"/>
              </p:cNvSpPr>
              <p:nvPr/>
            </p:nvSpPr>
            <p:spPr bwMode="auto">
              <a:xfrm>
                <a:off x="3251" y="2624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" name="Rectangle 5205"/>
              <p:cNvSpPr>
                <a:spLocks noChangeArrowheads="1"/>
              </p:cNvSpPr>
              <p:nvPr/>
            </p:nvSpPr>
            <p:spPr bwMode="auto">
              <a:xfrm>
                <a:off x="3251" y="2624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" name="Rectangle 5206"/>
              <p:cNvSpPr>
                <a:spLocks noChangeArrowheads="1"/>
              </p:cNvSpPr>
              <p:nvPr/>
            </p:nvSpPr>
            <p:spPr bwMode="auto">
              <a:xfrm>
                <a:off x="3251" y="2625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" name="Rectangle 5207"/>
              <p:cNvSpPr>
                <a:spLocks noChangeArrowheads="1"/>
              </p:cNvSpPr>
              <p:nvPr/>
            </p:nvSpPr>
            <p:spPr bwMode="auto">
              <a:xfrm>
                <a:off x="3251" y="2625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" name="Rectangle 5208"/>
              <p:cNvSpPr>
                <a:spLocks noChangeArrowheads="1"/>
              </p:cNvSpPr>
              <p:nvPr/>
            </p:nvSpPr>
            <p:spPr bwMode="auto">
              <a:xfrm>
                <a:off x="3251" y="2625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" name="Rectangle 5209"/>
              <p:cNvSpPr>
                <a:spLocks noChangeArrowheads="1"/>
              </p:cNvSpPr>
              <p:nvPr/>
            </p:nvSpPr>
            <p:spPr bwMode="auto">
              <a:xfrm>
                <a:off x="3251" y="2626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" name="Rectangle 5210"/>
              <p:cNvSpPr>
                <a:spLocks noChangeArrowheads="1"/>
              </p:cNvSpPr>
              <p:nvPr/>
            </p:nvSpPr>
            <p:spPr bwMode="auto">
              <a:xfrm>
                <a:off x="3251" y="2626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6" name="Rectangle 5211"/>
              <p:cNvSpPr>
                <a:spLocks noChangeArrowheads="1"/>
              </p:cNvSpPr>
              <p:nvPr/>
            </p:nvSpPr>
            <p:spPr bwMode="auto">
              <a:xfrm>
                <a:off x="3251" y="2626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7" name="Rectangle 5212"/>
              <p:cNvSpPr>
                <a:spLocks noChangeArrowheads="1"/>
              </p:cNvSpPr>
              <p:nvPr/>
            </p:nvSpPr>
            <p:spPr bwMode="auto">
              <a:xfrm>
                <a:off x="3251" y="2627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8" name="Rectangle 5213"/>
              <p:cNvSpPr>
                <a:spLocks noChangeArrowheads="1"/>
              </p:cNvSpPr>
              <p:nvPr/>
            </p:nvSpPr>
            <p:spPr bwMode="auto">
              <a:xfrm>
                <a:off x="3251" y="2627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9" name="Rectangle 5214"/>
              <p:cNvSpPr>
                <a:spLocks noChangeArrowheads="1"/>
              </p:cNvSpPr>
              <p:nvPr/>
            </p:nvSpPr>
            <p:spPr bwMode="auto">
              <a:xfrm>
                <a:off x="3251" y="2627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0" name="Rectangle 5215"/>
              <p:cNvSpPr>
                <a:spLocks noChangeArrowheads="1"/>
              </p:cNvSpPr>
              <p:nvPr/>
            </p:nvSpPr>
            <p:spPr bwMode="auto">
              <a:xfrm>
                <a:off x="3251" y="2628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1" name="Rectangle 5216"/>
              <p:cNvSpPr>
                <a:spLocks noChangeArrowheads="1"/>
              </p:cNvSpPr>
              <p:nvPr/>
            </p:nvSpPr>
            <p:spPr bwMode="auto">
              <a:xfrm>
                <a:off x="3251" y="2628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2" name="Rectangle 5217"/>
              <p:cNvSpPr>
                <a:spLocks noChangeArrowheads="1"/>
              </p:cNvSpPr>
              <p:nvPr/>
            </p:nvSpPr>
            <p:spPr bwMode="auto">
              <a:xfrm>
                <a:off x="3251" y="2628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" name="Rectangle 5218"/>
              <p:cNvSpPr>
                <a:spLocks noChangeArrowheads="1"/>
              </p:cNvSpPr>
              <p:nvPr/>
            </p:nvSpPr>
            <p:spPr bwMode="auto">
              <a:xfrm>
                <a:off x="3251" y="2629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" name="Rectangle 5219"/>
              <p:cNvSpPr>
                <a:spLocks noChangeArrowheads="1"/>
              </p:cNvSpPr>
              <p:nvPr/>
            </p:nvSpPr>
            <p:spPr bwMode="auto">
              <a:xfrm>
                <a:off x="3251" y="2629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" name="Rectangle 5220"/>
              <p:cNvSpPr>
                <a:spLocks noChangeArrowheads="1"/>
              </p:cNvSpPr>
              <p:nvPr/>
            </p:nvSpPr>
            <p:spPr bwMode="auto">
              <a:xfrm>
                <a:off x="3251" y="2629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" name="Rectangle 5221"/>
              <p:cNvSpPr>
                <a:spLocks noChangeArrowheads="1"/>
              </p:cNvSpPr>
              <p:nvPr/>
            </p:nvSpPr>
            <p:spPr bwMode="auto">
              <a:xfrm>
                <a:off x="3251" y="2630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" name="Rectangle 5222"/>
              <p:cNvSpPr>
                <a:spLocks noChangeArrowheads="1"/>
              </p:cNvSpPr>
              <p:nvPr/>
            </p:nvSpPr>
            <p:spPr bwMode="auto">
              <a:xfrm>
                <a:off x="3251" y="2630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" name="Rectangle 5223"/>
              <p:cNvSpPr>
                <a:spLocks noChangeArrowheads="1"/>
              </p:cNvSpPr>
              <p:nvPr/>
            </p:nvSpPr>
            <p:spPr bwMode="auto">
              <a:xfrm>
                <a:off x="3251" y="2630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" name="Rectangle 5224"/>
              <p:cNvSpPr>
                <a:spLocks noChangeArrowheads="1"/>
              </p:cNvSpPr>
              <p:nvPr/>
            </p:nvSpPr>
            <p:spPr bwMode="auto">
              <a:xfrm>
                <a:off x="3251" y="2631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" name="Rectangle 5225"/>
              <p:cNvSpPr>
                <a:spLocks noChangeArrowheads="1"/>
              </p:cNvSpPr>
              <p:nvPr/>
            </p:nvSpPr>
            <p:spPr bwMode="auto">
              <a:xfrm>
                <a:off x="3251" y="2631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" name="Rectangle 5226"/>
              <p:cNvSpPr>
                <a:spLocks noChangeArrowheads="1"/>
              </p:cNvSpPr>
              <p:nvPr/>
            </p:nvSpPr>
            <p:spPr bwMode="auto">
              <a:xfrm>
                <a:off x="3251" y="2632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" name="Rectangle 5227"/>
              <p:cNvSpPr>
                <a:spLocks noChangeArrowheads="1"/>
              </p:cNvSpPr>
              <p:nvPr/>
            </p:nvSpPr>
            <p:spPr bwMode="auto">
              <a:xfrm>
                <a:off x="3251" y="2632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" name="Rectangle 5228"/>
              <p:cNvSpPr>
                <a:spLocks noChangeArrowheads="1"/>
              </p:cNvSpPr>
              <p:nvPr/>
            </p:nvSpPr>
            <p:spPr bwMode="auto">
              <a:xfrm>
                <a:off x="3251" y="2632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" name="Rectangle 5229"/>
              <p:cNvSpPr>
                <a:spLocks noChangeArrowheads="1"/>
              </p:cNvSpPr>
              <p:nvPr/>
            </p:nvSpPr>
            <p:spPr bwMode="auto">
              <a:xfrm>
                <a:off x="3251" y="2633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5" name="Group 5431"/>
            <p:cNvGrpSpPr>
              <a:grpSpLocks/>
            </p:cNvGrpSpPr>
            <p:nvPr/>
          </p:nvGrpSpPr>
          <p:grpSpPr bwMode="auto">
            <a:xfrm>
              <a:off x="2260" y="1729"/>
              <a:ext cx="1994" cy="1950"/>
              <a:chOff x="2260" y="1729"/>
              <a:chExt cx="1994" cy="1950"/>
            </a:xfrm>
          </p:grpSpPr>
          <p:sp>
            <p:nvSpPr>
              <p:cNvPr id="155" name="Rectangle 5231"/>
              <p:cNvSpPr>
                <a:spLocks noChangeArrowheads="1"/>
              </p:cNvSpPr>
              <p:nvPr/>
            </p:nvSpPr>
            <p:spPr bwMode="auto">
              <a:xfrm>
                <a:off x="3251" y="2633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" name="Rectangle 5232"/>
              <p:cNvSpPr>
                <a:spLocks noChangeArrowheads="1"/>
              </p:cNvSpPr>
              <p:nvPr/>
            </p:nvSpPr>
            <p:spPr bwMode="auto">
              <a:xfrm>
                <a:off x="3251" y="2633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" name="Oval 5233"/>
              <p:cNvSpPr>
                <a:spLocks noChangeArrowheads="1"/>
              </p:cNvSpPr>
              <p:nvPr/>
            </p:nvSpPr>
            <p:spPr bwMode="auto">
              <a:xfrm>
                <a:off x="3251" y="2619"/>
                <a:ext cx="14" cy="14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" name="Rectangle 5234"/>
              <p:cNvSpPr>
                <a:spLocks noChangeArrowheads="1"/>
              </p:cNvSpPr>
              <p:nvPr/>
            </p:nvSpPr>
            <p:spPr bwMode="auto">
              <a:xfrm>
                <a:off x="3044" y="2820"/>
                <a:ext cx="14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" name="Rectangle 5235"/>
              <p:cNvSpPr>
                <a:spLocks noChangeArrowheads="1"/>
              </p:cNvSpPr>
              <p:nvPr/>
            </p:nvSpPr>
            <p:spPr bwMode="auto">
              <a:xfrm>
                <a:off x="3044" y="2821"/>
                <a:ext cx="14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" name="Rectangle 5236"/>
              <p:cNvSpPr>
                <a:spLocks noChangeArrowheads="1"/>
              </p:cNvSpPr>
              <p:nvPr/>
            </p:nvSpPr>
            <p:spPr bwMode="auto">
              <a:xfrm>
                <a:off x="3044" y="2821"/>
                <a:ext cx="14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" name="Rectangle 5237"/>
              <p:cNvSpPr>
                <a:spLocks noChangeArrowheads="1"/>
              </p:cNvSpPr>
              <p:nvPr/>
            </p:nvSpPr>
            <p:spPr bwMode="auto">
              <a:xfrm>
                <a:off x="3044" y="2822"/>
                <a:ext cx="14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" name="Rectangle 5238"/>
              <p:cNvSpPr>
                <a:spLocks noChangeArrowheads="1"/>
              </p:cNvSpPr>
              <p:nvPr/>
            </p:nvSpPr>
            <p:spPr bwMode="auto">
              <a:xfrm>
                <a:off x="3044" y="2822"/>
                <a:ext cx="14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" name="Rectangle 5239"/>
              <p:cNvSpPr>
                <a:spLocks noChangeArrowheads="1"/>
              </p:cNvSpPr>
              <p:nvPr/>
            </p:nvSpPr>
            <p:spPr bwMode="auto">
              <a:xfrm>
                <a:off x="3044" y="2823"/>
                <a:ext cx="14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" name="Rectangle 5240"/>
              <p:cNvSpPr>
                <a:spLocks noChangeArrowheads="1"/>
              </p:cNvSpPr>
              <p:nvPr/>
            </p:nvSpPr>
            <p:spPr bwMode="auto">
              <a:xfrm>
                <a:off x="3044" y="2823"/>
                <a:ext cx="14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" name="Rectangle 5241"/>
              <p:cNvSpPr>
                <a:spLocks noChangeArrowheads="1"/>
              </p:cNvSpPr>
              <p:nvPr/>
            </p:nvSpPr>
            <p:spPr bwMode="auto">
              <a:xfrm>
                <a:off x="3044" y="2823"/>
                <a:ext cx="14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" name="Rectangle 5242"/>
              <p:cNvSpPr>
                <a:spLocks noChangeArrowheads="1"/>
              </p:cNvSpPr>
              <p:nvPr/>
            </p:nvSpPr>
            <p:spPr bwMode="auto">
              <a:xfrm>
                <a:off x="3044" y="2824"/>
                <a:ext cx="14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" name="Rectangle 5243"/>
              <p:cNvSpPr>
                <a:spLocks noChangeArrowheads="1"/>
              </p:cNvSpPr>
              <p:nvPr/>
            </p:nvSpPr>
            <p:spPr bwMode="auto">
              <a:xfrm>
                <a:off x="3044" y="2824"/>
                <a:ext cx="14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" name="Rectangle 5244"/>
              <p:cNvSpPr>
                <a:spLocks noChangeArrowheads="1"/>
              </p:cNvSpPr>
              <p:nvPr/>
            </p:nvSpPr>
            <p:spPr bwMode="auto">
              <a:xfrm>
                <a:off x="3044" y="2825"/>
                <a:ext cx="14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" name="Rectangle 5245"/>
              <p:cNvSpPr>
                <a:spLocks noChangeArrowheads="1"/>
              </p:cNvSpPr>
              <p:nvPr/>
            </p:nvSpPr>
            <p:spPr bwMode="auto">
              <a:xfrm>
                <a:off x="3044" y="2825"/>
                <a:ext cx="14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" name="Rectangle 5246"/>
              <p:cNvSpPr>
                <a:spLocks noChangeArrowheads="1"/>
              </p:cNvSpPr>
              <p:nvPr/>
            </p:nvSpPr>
            <p:spPr bwMode="auto">
              <a:xfrm>
                <a:off x="3044" y="2825"/>
                <a:ext cx="14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Rectangle 5247"/>
              <p:cNvSpPr>
                <a:spLocks noChangeArrowheads="1"/>
              </p:cNvSpPr>
              <p:nvPr/>
            </p:nvSpPr>
            <p:spPr bwMode="auto">
              <a:xfrm>
                <a:off x="3044" y="2826"/>
                <a:ext cx="14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" name="Rectangle 5248"/>
              <p:cNvSpPr>
                <a:spLocks noChangeArrowheads="1"/>
              </p:cNvSpPr>
              <p:nvPr/>
            </p:nvSpPr>
            <p:spPr bwMode="auto">
              <a:xfrm>
                <a:off x="3044" y="2826"/>
                <a:ext cx="14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" name="Rectangle 5249"/>
              <p:cNvSpPr>
                <a:spLocks noChangeArrowheads="1"/>
              </p:cNvSpPr>
              <p:nvPr/>
            </p:nvSpPr>
            <p:spPr bwMode="auto">
              <a:xfrm>
                <a:off x="3044" y="2826"/>
                <a:ext cx="14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Rectangle 5250"/>
              <p:cNvSpPr>
                <a:spLocks noChangeArrowheads="1"/>
              </p:cNvSpPr>
              <p:nvPr/>
            </p:nvSpPr>
            <p:spPr bwMode="auto">
              <a:xfrm>
                <a:off x="3044" y="2827"/>
                <a:ext cx="14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" name="Rectangle 5251"/>
              <p:cNvSpPr>
                <a:spLocks noChangeArrowheads="1"/>
              </p:cNvSpPr>
              <p:nvPr/>
            </p:nvSpPr>
            <p:spPr bwMode="auto">
              <a:xfrm>
                <a:off x="3044" y="2827"/>
                <a:ext cx="14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" name="Rectangle 5252"/>
              <p:cNvSpPr>
                <a:spLocks noChangeArrowheads="1"/>
              </p:cNvSpPr>
              <p:nvPr/>
            </p:nvSpPr>
            <p:spPr bwMode="auto">
              <a:xfrm>
                <a:off x="3044" y="2827"/>
                <a:ext cx="14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Rectangle 5253"/>
              <p:cNvSpPr>
                <a:spLocks noChangeArrowheads="1"/>
              </p:cNvSpPr>
              <p:nvPr/>
            </p:nvSpPr>
            <p:spPr bwMode="auto">
              <a:xfrm>
                <a:off x="3044" y="2828"/>
                <a:ext cx="14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" name="Rectangle 5254"/>
              <p:cNvSpPr>
                <a:spLocks noChangeArrowheads="1"/>
              </p:cNvSpPr>
              <p:nvPr/>
            </p:nvSpPr>
            <p:spPr bwMode="auto">
              <a:xfrm>
                <a:off x="3044" y="2828"/>
                <a:ext cx="14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" name="Rectangle 5255"/>
              <p:cNvSpPr>
                <a:spLocks noChangeArrowheads="1"/>
              </p:cNvSpPr>
              <p:nvPr/>
            </p:nvSpPr>
            <p:spPr bwMode="auto">
              <a:xfrm>
                <a:off x="3044" y="2828"/>
                <a:ext cx="14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Rectangle 5256"/>
              <p:cNvSpPr>
                <a:spLocks noChangeArrowheads="1"/>
              </p:cNvSpPr>
              <p:nvPr/>
            </p:nvSpPr>
            <p:spPr bwMode="auto">
              <a:xfrm>
                <a:off x="3044" y="2829"/>
                <a:ext cx="14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Rectangle 5257"/>
              <p:cNvSpPr>
                <a:spLocks noChangeArrowheads="1"/>
              </p:cNvSpPr>
              <p:nvPr/>
            </p:nvSpPr>
            <p:spPr bwMode="auto">
              <a:xfrm>
                <a:off x="3044" y="2829"/>
                <a:ext cx="14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Rectangle 5258"/>
              <p:cNvSpPr>
                <a:spLocks noChangeArrowheads="1"/>
              </p:cNvSpPr>
              <p:nvPr/>
            </p:nvSpPr>
            <p:spPr bwMode="auto">
              <a:xfrm>
                <a:off x="3044" y="2829"/>
                <a:ext cx="14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" name="Rectangle 5259"/>
              <p:cNvSpPr>
                <a:spLocks noChangeArrowheads="1"/>
              </p:cNvSpPr>
              <p:nvPr/>
            </p:nvSpPr>
            <p:spPr bwMode="auto">
              <a:xfrm>
                <a:off x="3044" y="2830"/>
                <a:ext cx="14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" name="Rectangle 5260"/>
              <p:cNvSpPr>
                <a:spLocks noChangeArrowheads="1"/>
              </p:cNvSpPr>
              <p:nvPr/>
            </p:nvSpPr>
            <p:spPr bwMode="auto">
              <a:xfrm>
                <a:off x="3044" y="2830"/>
                <a:ext cx="14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" name="Rectangle 5261"/>
              <p:cNvSpPr>
                <a:spLocks noChangeArrowheads="1"/>
              </p:cNvSpPr>
              <p:nvPr/>
            </p:nvSpPr>
            <p:spPr bwMode="auto">
              <a:xfrm>
                <a:off x="3044" y="2830"/>
                <a:ext cx="14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" name="Rectangle 5262"/>
              <p:cNvSpPr>
                <a:spLocks noChangeArrowheads="1"/>
              </p:cNvSpPr>
              <p:nvPr/>
            </p:nvSpPr>
            <p:spPr bwMode="auto">
              <a:xfrm>
                <a:off x="3044" y="2831"/>
                <a:ext cx="14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" name="Rectangle 5263"/>
              <p:cNvSpPr>
                <a:spLocks noChangeArrowheads="1"/>
              </p:cNvSpPr>
              <p:nvPr/>
            </p:nvSpPr>
            <p:spPr bwMode="auto">
              <a:xfrm>
                <a:off x="3044" y="2831"/>
                <a:ext cx="14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" name="Rectangle 5264"/>
              <p:cNvSpPr>
                <a:spLocks noChangeArrowheads="1"/>
              </p:cNvSpPr>
              <p:nvPr/>
            </p:nvSpPr>
            <p:spPr bwMode="auto">
              <a:xfrm>
                <a:off x="3044" y="2831"/>
                <a:ext cx="14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" name="Rectangle 5265"/>
              <p:cNvSpPr>
                <a:spLocks noChangeArrowheads="1"/>
              </p:cNvSpPr>
              <p:nvPr/>
            </p:nvSpPr>
            <p:spPr bwMode="auto">
              <a:xfrm>
                <a:off x="3044" y="2832"/>
                <a:ext cx="14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" name="Rectangle 5266"/>
              <p:cNvSpPr>
                <a:spLocks noChangeArrowheads="1"/>
              </p:cNvSpPr>
              <p:nvPr/>
            </p:nvSpPr>
            <p:spPr bwMode="auto">
              <a:xfrm>
                <a:off x="3044" y="2832"/>
                <a:ext cx="14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" name="Rectangle 5267"/>
              <p:cNvSpPr>
                <a:spLocks noChangeArrowheads="1"/>
              </p:cNvSpPr>
              <p:nvPr/>
            </p:nvSpPr>
            <p:spPr bwMode="auto">
              <a:xfrm>
                <a:off x="3044" y="2832"/>
                <a:ext cx="14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" name="Rectangle 5268"/>
              <p:cNvSpPr>
                <a:spLocks noChangeArrowheads="1"/>
              </p:cNvSpPr>
              <p:nvPr/>
            </p:nvSpPr>
            <p:spPr bwMode="auto">
              <a:xfrm>
                <a:off x="3044" y="2833"/>
                <a:ext cx="14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" name="Rectangle 5269"/>
              <p:cNvSpPr>
                <a:spLocks noChangeArrowheads="1"/>
              </p:cNvSpPr>
              <p:nvPr/>
            </p:nvSpPr>
            <p:spPr bwMode="auto">
              <a:xfrm>
                <a:off x="3044" y="2833"/>
                <a:ext cx="14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" name="Rectangle 5270"/>
              <p:cNvSpPr>
                <a:spLocks noChangeArrowheads="1"/>
              </p:cNvSpPr>
              <p:nvPr/>
            </p:nvSpPr>
            <p:spPr bwMode="auto">
              <a:xfrm>
                <a:off x="3044" y="2833"/>
                <a:ext cx="14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" name="Rectangle 5271"/>
              <p:cNvSpPr>
                <a:spLocks noChangeArrowheads="1"/>
              </p:cNvSpPr>
              <p:nvPr/>
            </p:nvSpPr>
            <p:spPr bwMode="auto">
              <a:xfrm>
                <a:off x="3044" y="2834"/>
                <a:ext cx="14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" name="Rectangle 5272"/>
              <p:cNvSpPr>
                <a:spLocks noChangeArrowheads="1"/>
              </p:cNvSpPr>
              <p:nvPr/>
            </p:nvSpPr>
            <p:spPr bwMode="auto">
              <a:xfrm>
                <a:off x="3044" y="2834"/>
                <a:ext cx="14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Rectangle 5273"/>
              <p:cNvSpPr>
                <a:spLocks noChangeArrowheads="1"/>
              </p:cNvSpPr>
              <p:nvPr/>
            </p:nvSpPr>
            <p:spPr bwMode="auto">
              <a:xfrm>
                <a:off x="3044" y="2834"/>
                <a:ext cx="14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" name="Oval 5274"/>
              <p:cNvSpPr>
                <a:spLocks noChangeArrowheads="1"/>
              </p:cNvSpPr>
              <p:nvPr/>
            </p:nvSpPr>
            <p:spPr bwMode="auto">
              <a:xfrm>
                <a:off x="3044" y="2820"/>
                <a:ext cx="14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" name="Rectangle 5275"/>
              <p:cNvSpPr>
                <a:spLocks noChangeArrowheads="1"/>
              </p:cNvSpPr>
              <p:nvPr/>
            </p:nvSpPr>
            <p:spPr bwMode="auto">
              <a:xfrm>
                <a:off x="3025" y="2573"/>
                <a:ext cx="15" cy="1"/>
              </a:xfrm>
              <a:prstGeom prst="rect">
                <a:avLst/>
              </a:prstGeom>
              <a:solidFill>
                <a:srgbClr val="9CC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" name="Rectangle 5276"/>
              <p:cNvSpPr>
                <a:spLocks noChangeArrowheads="1"/>
              </p:cNvSpPr>
              <p:nvPr/>
            </p:nvSpPr>
            <p:spPr bwMode="auto">
              <a:xfrm>
                <a:off x="3025" y="2574"/>
                <a:ext cx="15" cy="1"/>
              </a:xfrm>
              <a:prstGeom prst="rect">
                <a:avLst/>
              </a:prstGeom>
              <a:solidFill>
                <a:srgbClr val="9CC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Rectangle 5277"/>
              <p:cNvSpPr>
                <a:spLocks noChangeArrowheads="1"/>
              </p:cNvSpPr>
              <p:nvPr/>
            </p:nvSpPr>
            <p:spPr bwMode="auto">
              <a:xfrm>
                <a:off x="3025" y="2574"/>
                <a:ext cx="15" cy="1"/>
              </a:xfrm>
              <a:prstGeom prst="rect">
                <a:avLst/>
              </a:prstGeom>
              <a:solidFill>
                <a:srgbClr val="9BC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Rectangle 5278"/>
              <p:cNvSpPr>
                <a:spLocks noChangeArrowheads="1"/>
              </p:cNvSpPr>
              <p:nvPr/>
            </p:nvSpPr>
            <p:spPr bwMode="auto">
              <a:xfrm>
                <a:off x="3025" y="2575"/>
                <a:ext cx="15" cy="1"/>
              </a:xfrm>
              <a:prstGeom prst="rect">
                <a:avLst/>
              </a:prstGeom>
              <a:solidFill>
                <a:srgbClr val="9BC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" name="Rectangle 5279"/>
              <p:cNvSpPr>
                <a:spLocks noChangeArrowheads="1"/>
              </p:cNvSpPr>
              <p:nvPr/>
            </p:nvSpPr>
            <p:spPr bwMode="auto">
              <a:xfrm>
                <a:off x="3025" y="2575"/>
                <a:ext cx="15" cy="1"/>
              </a:xfrm>
              <a:prstGeom prst="rect">
                <a:avLst/>
              </a:prstGeom>
              <a:solidFill>
                <a:srgbClr val="9BC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Rectangle 5280"/>
              <p:cNvSpPr>
                <a:spLocks noChangeArrowheads="1"/>
              </p:cNvSpPr>
              <p:nvPr/>
            </p:nvSpPr>
            <p:spPr bwMode="auto">
              <a:xfrm>
                <a:off x="3025" y="2576"/>
                <a:ext cx="15" cy="1"/>
              </a:xfrm>
              <a:prstGeom prst="rect">
                <a:avLst/>
              </a:prstGeom>
              <a:solidFill>
                <a:srgbClr val="9BC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Rectangle 5281"/>
              <p:cNvSpPr>
                <a:spLocks noChangeArrowheads="1"/>
              </p:cNvSpPr>
              <p:nvPr/>
            </p:nvSpPr>
            <p:spPr bwMode="auto">
              <a:xfrm>
                <a:off x="3025" y="2576"/>
                <a:ext cx="15" cy="1"/>
              </a:xfrm>
              <a:prstGeom prst="rect">
                <a:avLst/>
              </a:prstGeom>
              <a:solidFill>
                <a:srgbClr val="9AC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" name="Rectangle 5282"/>
              <p:cNvSpPr>
                <a:spLocks noChangeArrowheads="1"/>
              </p:cNvSpPr>
              <p:nvPr/>
            </p:nvSpPr>
            <p:spPr bwMode="auto">
              <a:xfrm>
                <a:off x="3025" y="2576"/>
                <a:ext cx="15" cy="1"/>
              </a:xfrm>
              <a:prstGeom prst="rect">
                <a:avLst/>
              </a:prstGeom>
              <a:solidFill>
                <a:srgbClr val="99C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" name="Rectangle 5283"/>
              <p:cNvSpPr>
                <a:spLocks noChangeArrowheads="1"/>
              </p:cNvSpPr>
              <p:nvPr/>
            </p:nvSpPr>
            <p:spPr bwMode="auto">
              <a:xfrm>
                <a:off x="3025" y="2577"/>
                <a:ext cx="15" cy="1"/>
              </a:xfrm>
              <a:prstGeom prst="rect">
                <a:avLst/>
              </a:prstGeom>
              <a:solidFill>
                <a:srgbClr val="98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" name="Rectangle 5284"/>
              <p:cNvSpPr>
                <a:spLocks noChangeArrowheads="1"/>
              </p:cNvSpPr>
              <p:nvPr/>
            </p:nvSpPr>
            <p:spPr bwMode="auto">
              <a:xfrm>
                <a:off x="3025" y="2577"/>
                <a:ext cx="15" cy="1"/>
              </a:xfrm>
              <a:prstGeom prst="rect">
                <a:avLst/>
              </a:prstGeom>
              <a:solidFill>
                <a:srgbClr val="97B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" name="Rectangle 5285"/>
              <p:cNvSpPr>
                <a:spLocks noChangeArrowheads="1"/>
              </p:cNvSpPr>
              <p:nvPr/>
            </p:nvSpPr>
            <p:spPr bwMode="auto">
              <a:xfrm>
                <a:off x="3025" y="2577"/>
                <a:ext cx="15" cy="1"/>
              </a:xfrm>
              <a:prstGeom prst="rect">
                <a:avLst/>
              </a:prstGeom>
              <a:solidFill>
                <a:srgbClr val="96B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" name="Rectangle 5286"/>
              <p:cNvSpPr>
                <a:spLocks noChangeArrowheads="1"/>
              </p:cNvSpPr>
              <p:nvPr/>
            </p:nvSpPr>
            <p:spPr bwMode="auto">
              <a:xfrm>
                <a:off x="3025" y="2578"/>
                <a:ext cx="15" cy="1"/>
              </a:xfrm>
              <a:prstGeom prst="rect">
                <a:avLst/>
              </a:prstGeom>
              <a:solidFill>
                <a:srgbClr val="95B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" name="Rectangle 5287"/>
              <p:cNvSpPr>
                <a:spLocks noChangeArrowheads="1"/>
              </p:cNvSpPr>
              <p:nvPr/>
            </p:nvSpPr>
            <p:spPr bwMode="auto">
              <a:xfrm>
                <a:off x="3025" y="2578"/>
                <a:ext cx="15" cy="1"/>
              </a:xfrm>
              <a:prstGeom prst="rect">
                <a:avLst/>
              </a:prstGeom>
              <a:solidFill>
                <a:srgbClr val="94B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" name="Rectangle 5288"/>
              <p:cNvSpPr>
                <a:spLocks noChangeArrowheads="1"/>
              </p:cNvSpPr>
              <p:nvPr/>
            </p:nvSpPr>
            <p:spPr bwMode="auto">
              <a:xfrm>
                <a:off x="3025" y="2579"/>
                <a:ext cx="15" cy="1"/>
              </a:xfrm>
              <a:prstGeom prst="rect">
                <a:avLst/>
              </a:prstGeom>
              <a:solidFill>
                <a:srgbClr val="93B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" name="Rectangle 5289"/>
              <p:cNvSpPr>
                <a:spLocks noChangeArrowheads="1"/>
              </p:cNvSpPr>
              <p:nvPr/>
            </p:nvSpPr>
            <p:spPr bwMode="auto">
              <a:xfrm>
                <a:off x="3025" y="2579"/>
                <a:ext cx="15" cy="1"/>
              </a:xfrm>
              <a:prstGeom prst="rect">
                <a:avLst/>
              </a:prstGeom>
              <a:solidFill>
                <a:srgbClr val="92B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" name="Rectangle 5290"/>
              <p:cNvSpPr>
                <a:spLocks noChangeArrowheads="1"/>
              </p:cNvSpPr>
              <p:nvPr/>
            </p:nvSpPr>
            <p:spPr bwMode="auto">
              <a:xfrm>
                <a:off x="3025" y="2579"/>
                <a:ext cx="15" cy="1"/>
              </a:xfrm>
              <a:prstGeom prst="rect">
                <a:avLst/>
              </a:prstGeom>
              <a:solidFill>
                <a:srgbClr val="90B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" name="Rectangle 5291"/>
              <p:cNvSpPr>
                <a:spLocks noChangeArrowheads="1"/>
              </p:cNvSpPr>
              <p:nvPr/>
            </p:nvSpPr>
            <p:spPr bwMode="auto">
              <a:xfrm>
                <a:off x="3025" y="2580"/>
                <a:ext cx="15" cy="1"/>
              </a:xfrm>
              <a:prstGeom prst="rect">
                <a:avLst/>
              </a:prstGeom>
              <a:solidFill>
                <a:srgbClr val="8F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" name="Rectangle 5292"/>
              <p:cNvSpPr>
                <a:spLocks noChangeArrowheads="1"/>
              </p:cNvSpPr>
              <p:nvPr/>
            </p:nvSpPr>
            <p:spPr bwMode="auto">
              <a:xfrm>
                <a:off x="3025" y="2580"/>
                <a:ext cx="15" cy="1"/>
              </a:xfrm>
              <a:prstGeom prst="rect">
                <a:avLst/>
              </a:prstGeom>
              <a:solidFill>
                <a:srgbClr val="8EB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" name="Rectangle 5293"/>
              <p:cNvSpPr>
                <a:spLocks noChangeArrowheads="1"/>
              </p:cNvSpPr>
              <p:nvPr/>
            </p:nvSpPr>
            <p:spPr bwMode="auto">
              <a:xfrm>
                <a:off x="3025" y="2580"/>
                <a:ext cx="15" cy="1"/>
              </a:xfrm>
              <a:prstGeom prst="rect">
                <a:avLst/>
              </a:prstGeom>
              <a:solidFill>
                <a:srgbClr val="8DB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" name="Rectangle 5294"/>
              <p:cNvSpPr>
                <a:spLocks noChangeArrowheads="1"/>
              </p:cNvSpPr>
              <p:nvPr/>
            </p:nvSpPr>
            <p:spPr bwMode="auto">
              <a:xfrm>
                <a:off x="3025" y="2581"/>
                <a:ext cx="15" cy="1"/>
              </a:xfrm>
              <a:prstGeom prst="rect">
                <a:avLst/>
              </a:prstGeom>
              <a:solidFill>
                <a:srgbClr val="8C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" name="Rectangle 5295"/>
              <p:cNvSpPr>
                <a:spLocks noChangeArrowheads="1"/>
              </p:cNvSpPr>
              <p:nvPr/>
            </p:nvSpPr>
            <p:spPr bwMode="auto">
              <a:xfrm>
                <a:off x="3025" y="2581"/>
                <a:ext cx="15" cy="1"/>
              </a:xfrm>
              <a:prstGeom prst="rect">
                <a:avLst/>
              </a:prstGeom>
              <a:solidFill>
                <a:srgbClr val="8BA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" name="Rectangle 5296"/>
              <p:cNvSpPr>
                <a:spLocks noChangeArrowheads="1"/>
              </p:cNvSpPr>
              <p:nvPr/>
            </p:nvSpPr>
            <p:spPr bwMode="auto">
              <a:xfrm>
                <a:off x="3025" y="2581"/>
                <a:ext cx="15" cy="1"/>
              </a:xfrm>
              <a:prstGeom prst="rect">
                <a:avLst/>
              </a:prstGeom>
              <a:solidFill>
                <a:srgbClr val="8A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" name="Rectangle 5297"/>
              <p:cNvSpPr>
                <a:spLocks noChangeArrowheads="1"/>
              </p:cNvSpPr>
              <p:nvPr/>
            </p:nvSpPr>
            <p:spPr bwMode="auto">
              <a:xfrm>
                <a:off x="3025" y="2582"/>
                <a:ext cx="15" cy="1"/>
              </a:xfrm>
              <a:prstGeom prst="rect">
                <a:avLst/>
              </a:prstGeom>
              <a:solidFill>
                <a:srgbClr val="88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" name="Rectangle 5298"/>
              <p:cNvSpPr>
                <a:spLocks noChangeArrowheads="1"/>
              </p:cNvSpPr>
              <p:nvPr/>
            </p:nvSpPr>
            <p:spPr bwMode="auto">
              <a:xfrm>
                <a:off x="3025" y="2582"/>
                <a:ext cx="15" cy="1"/>
              </a:xfrm>
              <a:prstGeom prst="rect">
                <a:avLst/>
              </a:prstGeom>
              <a:solidFill>
                <a:srgbClr val="87A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" name="Rectangle 5299"/>
              <p:cNvSpPr>
                <a:spLocks noChangeArrowheads="1"/>
              </p:cNvSpPr>
              <p:nvPr/>
            </p:nvSpPr>
            <p:spPr bwMode="auto">
              <a:xfrm>
                <a:off x="3025" y="2582"/>
                <a:ext cx="15" cy="1"/>
              </a:xfrm>
              <a:prstGeom prst="rect">
                <a:avLst/>
              </a:prstGeom>
              <a:solidFill>
                <a:srgbClr val="86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" name="Rectangle 5300"/>
              <p:cNvSpPr>
                <a:spLocks noChangeArrowheads="1"/>
              </p:cNvSpPr>
              <p:nvPr/>
            </p:nvSpPr>
            <p:spPr bwMode="auto">
              <a:xfrm>
                <a:off x="3025" y="2583"/>
                <a:ext cx="15" cy="1"/>
              </a:xfrm>
              <a:prstGeom prst="rect">
                <a:avLst/>
              </a:prstGeom>
              <a:solidFill>
                <a:srgbClr val="85A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" name="Rectangle 5301"/>
              <p:cNvSpPr>
                <a:spLocks noChangeArrowheads="1"/>
              </p:cNvSpPr>
              <p:nvPr/>
            </p:nvSpPr>
            <p:spPr bwMode="auto">
              <a:xfrm>
                <a:off x="3025" y="2583"/>
                <a:ext cx="15" cy="1"/>
              </a:xfrm>
              <a:prstGeom prst="rect">
                <a:avLst/>
              </a:prstGeom>
              <a:solidFill>
                <a:srgbClr val="84A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" name="Rectangle 5302"/>
              <p:cNvSpPr>
                <a:spLocks noChangeArrowheads="1"/>
              </p:cNvSpPr>
              <p:nvPr/>
            </p:nvSpPr>
            <p:spPr bwMode="auto">
              <a:xfrm>
                <a:off x="3025" y="2583"/>
                <a:ext cx="15" cy="1"/>
              </a:xfrm>
              <a:prstGeom prst="rect">
                <a:avLst/>
              </a:prstGeom>
              <a:solidFill>
                <a:srgbClr val="83A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" name="Rectangle 5303"/>
              <p:cNvSpPr>
                <a:spLocks noChangeArrowheads="1"/>
              </p:cNvSpPr>
              <p:nvPr/>
            </p:nvSpPr>
            <p:spPr bwMode="auto">
              <a:xfrm>
                <a:off x="3025" y="2584"/>
                <a:ext cx="15" cy="1"/>
              </a:xfrm>
              <a:prstGeom prst="rect">
                <a:avLst/>
              </a:prstGeom>
              <a:solidFill>
                <a:srgbClr val="82A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" name="Rectangle 5304"/>
              <p:cNvSpPr>
                <a:spLocks noChangeArrowheads="1"/>
              </p:cNvSpPr>
              <p:nvPr/>
            </p:nvSpPr>
            <p:spPr bwMode="auto">
              <a:xfrm>
                <a:off x="3025" y="2584"/>
                <a:ext cx="15" cy="1"/>
              </a:xfrm>
              <a:prstGeom prst="rect">
                <a:avLst/>
              </a:prstGeom>
              <a:solidFill>
                <a:srgbClr val="81A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" name="Rectangle 5305"/>
              <p:cNvSpPr>
                <a:spLocks noChangeArrowheads="1"/>
              </p:cNvSpPr>
              <p:nvPr/>
            </p:nvSpPr>
            <p:spPr bwMode="auto">
              <a:xfrm>
                <a:off x="3025" y="2584"/>
                <a:ext cx="15" cy="1"/>
              </a:xfrm>
              <a:prstGeom prst="rect">
                <a:avLst/>
              </a:prstGeom>
              <a:solidFill>
                <a:srgbClr val="80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" name="Rectangle 5306"/>
              <p:cNvSpPr>
                <a:spLocks noChangeArrowheads="1"/>
              </p:cNvSpPr>
              <p:nvPr/>
            </p:nvSpPr>
            <p:spPr bwMode="auto">
              <a:xfrm>
                <a:off x="3025" y="2585"/>
                <a:ext cx="15" cy="1"/>
              </a:xfrm>
              <a:prstGeom prst="rect">
                <a:avLst/>
              </a:prstGeom>
              <a:solidFill>
                <a:srgbClr val="7FA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" name="Rectangle 5307"/>
              <p:cNvSpPr>
                <a:spLocks noChangeArrowheads="1"/>
              </p:cNvSpPr>
              <p:nvPr/>
            </p:nvSpPr>
            <p:spPr bwMode="auto">
              <a:xfrm>
                <a:off x="3025" y="2585"/>
                <a:ext cx="15" cy="1"/>
              </a:xfrm>
              <a:prstGeom prst="rect">
                <a:avLst/>
              </a:prstGeom>
              <a:solidFill>
                <a:srgbClr val="7E9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" name="Rectangle 5308"/>
              <p:cNvSpPr>
                <a:spLocks noChangeArrowheads="1"/>
              </p:cNvSpPr>
              <p:nvPr/>
            </p:nvSpPr>
            <p:spPr bwMode="auto">
              <a:xfrm>
                <a:off x="3025" y="2585"/>
                <a:ext cx="15" cy="1"/>
              </a:xfrm>
              <a:prstGeom prst="rect">
                <a:avLst/>
              </a:prstGeom>
              <a:solidFill>
                <a:srgbClr val="7D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" name="Rectangle 5309"/>
              <p:cNvSpPr>
                <a:spLocks noChangeArrowheads="1"/>
              </p:cNvSpPr>
              <p:nvPr/>
            </p:nvSpPr>
            <p:spPr bwMode="auto">
              <a:xfrm>
                <a:off x="3025" y="2586"/>
                <a:ext cx="15" cy="1"/>
              </a:xfrm>
              <a:prstGeom prst="rect">
                <a:avLst/>
              </a:prstGeom>
              <a:solidFill>
                <a:srgbClr val="7C9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" name="Rectangle 5310"/>
              <p:cNvSpPr>
                <a:spLocks noChangeArrowheads="1"/>
              </p:cNvSpPr>
              <p:nvPr/>
            </p:nvSpPr>
            <p:spPr bwMode="auto">
              <a:xfrm>
                <a:off x="3025" y="2586"/>
                <a:ext cx="15" cy="1"/>
              </a:xfrm>
              <a:prstGeom prst="rect">
                <a:avLst/>
              </a:prstGeom>
              <a:solidFill>
                <a:srgbClr val="7B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" name="Rectangle 5311"/>
              <p:cNvSpPr>
                <a:spLocks noChangeArrowheads="1"/>
              </p:cNvSpPr>
              <p:nvPr/>
            </p:nvSpPr>
            <p:spPr bwMode="auto">
              <a:xfrm>
                <a:off x="3025" y="2586"/>
                <a:ext cx="15" cy="1"/>
              </a:xfrm>
              <a:prstGeom prst="rect">
                <a:avLst/>
              </a:prstGeom>
              <a:solidFill>
                <a:srgbClr val="79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" name="Rectangle 5312"/>
              <p:cNvSpPr>
                <a:spLocks noChangeArrowheads="1"/>
              </p:cNvSpPr>
              <p:nvPr/>
            </p:nvSpPr>
            <p:spPr bwMode="auto">
              <a:xfrm>
                <a:off x="3025" y="2587"/>
                <a:ext cx="15" cy="1"/>
              </a:xfrm>
              <a:prstGeom prst="rect">
                <a:avLst/>
              </a:prstGeom>
              <a:solidFill>
                <a:srgbClr val="78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" name="Rectangle 5313"/>
              <p:cNvSpPr>
                <a:spLocks noChangeArrowheads="1"/>
              </p:cNvSpPr>
              <p:nvPr/>
            </p:nvSpPr>
            <p:spPr bwMode="auto">
              <a:xfrm>
                <a:off x="3025" y="2587"/>
                <a:ext cx="15" cy="1"/>
              </a:xfrm>
              <a:prstGeom prst="rect">
                <a:avLst/>
              </a:prstGeom>
              <a:solidFill>
                <a:srgbClr val="77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" name="Rectangle 5314"/>
              <p:cNvSpPr>
                <a:spLocks noChangeArrowheads="1"/>
              </p:cNvSpPr>
              <p:nvPr/>
            </p:nvSpPr>
            <p:spPr bwMode="auto">
              <a:xfrm>
                <a:off x="3025" y="2587"/>
                <a:ext cx="15" cy="1"/>
              </a:xfrm>
              <a:prstGeom prst="rect">
                <a:avLst/>
              </a:prstGeom>
              <a:solidFill>
                <a:srgbClr val="769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" name="Oval 5315"/>
              <p:cNvSpPr>
                <a:spLocks noChangeArrowheads="1"/>
              </p:cNvSpPr>
              <p:nvPr/>
            </p:nvSpPr>
            <p:spPr bwMode="auto">
              <a:xfrm>
                <a:off x="3025" y="2573"/>
                <a:ext cx="15" cy="15"/>
              </a:xfrm>
              <a:prstGeom prst="ellipse">
                <a:avLst/>
              </a:prstGeom>
              <a:noFill/>
              <a:ln w="3175" cap="flat">
                <a:solidFill>
                  <a:srgbClr val="A2BD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pic>
            <p:nvPicPr>
              <p:cNvPr id="240" name="Picture 5316"/>
              <p:cNvPicPr>
                <a:picLocks noChangeAspect="1" noChangeArrowheads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" y="282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" name="Picture 5317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" y="282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5318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" y="2945"/>
                <a:ext cx="25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Picture 5319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" y="2945"/>
                <a:ext cx="25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5320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" y="258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" name="Picture 5321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" y="258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" name="Picture 5322"/>
              <p:cNvPicPr>
                <a:picLocks noChangeAspect="1" noChangeArrowheads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" y="2470"/>
                <a:ext cx="2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7" name="Picture 5323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" y="2470"/>
                <a:ext cx="2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8" name="Picture 5324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" y="247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9" name="Picture 5325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" y="247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0" name="Picture 5326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" y="258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5327"/>
              <p:cNvPicPr>
                <a:picLocks noChangeAspect="1" noChangeArrowheads="1"/>
              </p:cNvPicPr>
              <p:nvPr/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" y="258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2" name="Picture 5328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" y="2945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3" name="Picture 5329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" y="2945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4" name="Picture 5330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" y="282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5" name="Picture 5331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" y="282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" name="Picture 5332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7" y="2708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" name="Picture 5333"/>
              <p:cNvPicPr>
                <a:picLocks noChangeAspect="1" noChangeArrowheads="1"/>
              </p:cNvPicPr>
              <p:nvPr/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7" y="2708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8" name="Picture 5334"/>
              <p:cNvPicPr>
                <a:picLocks noChangeAspect="1" noChangeArrowheads="1"/>
              </p:cNvPicPr>
              <p:nvPr/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2453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" name="Picture 5335"/>
              <p:cNvPicPr>
                <a:picLocks noChangeAspect="1" noChangeArrowheads="1"/>
              </p:cNvPicPr>
              <p:nvPr/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2453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5336"/>
              <p:cNvPicPr>
                <a:picLocks noChangeAspect="1" noChangeArrowheads="1"/>
              </p:cNvPicPr>
              <p:nvPr/>
            </p:nvPicPr>
            <p:blipFill>
              <a:blip r:embed="rId9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0" y="2708"/>
                <a:ext cx="25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5337"/>
              <p:cNvPicPr>
                <a:picLocks noChangeAspect="1" noChangeArrowheads="1"/>
              </p:cNvPicPr>
              <p:nvPr/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0" y="2708"/>
                <a:ext cx="25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2" name="Picture 5338"/>
              <p:cNvPicPr>
                <a:picLocks noChangeAspect="1" noChangeArrowheads="1"/>
              </p:cNvPicPr>
              <p:nvPr/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2962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3" name="Picture 5339"/>
              <p:cNvPicPr>
                <a:picLocks noChangeAspect="1" noChangeArrowheads="1"/>
              </p:cNvPicPr>
              <p:nvPr/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2962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5340"/>
              <p:cNvPicPr>
                <a:picLocks noChangeAspect="1" noChangeArrowheads="1"/>
              </p:cNvPicPr>
              <p:nvPr/>
            </p:nvPicPr>
            <p:blipFill>
              <a:blip r:embed="rId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0" y="250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" name="Picture 5341"/>
              <p:cNvPicPr>
                <a:picLocks noChangeAspect="1" noChangeArrowheads="1"/>
              </p:cNvPicPr>
              <p:nvPr/>
            </p:nvPicPr>
            <p:blipFill>
              <a:blip r:embed="rId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0" y="250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" name="Picture 5342"/>
              <p:cNvPicPr>
                <a:picLocks noChangeAspect="1" noChangeArrowheads="1"/>
              </p:cNvPicPr>
              <p:nvPr/>
            </p:nvPicPr>
            <p:blipFill>
              <a:blip r:embed="rId10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" y="250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" name="Picture 5343"/>
              <p:cNvPicPr>
                <a:picLocks noChangeAspect="1" noChangeArrowheads="1"/>
              </p:cNvPicPr>
              <p:nvPr/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" y="250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8" name="Picture 5344"/>
              <p:cNvPicPr>
                <a:picLocks noChangeAspect="1" noChangeArrowheads="1"/>
              </p:cNvPicPr>
              <p:nvPr/>
            </p:nvPicPr>
            <p:blipFill>
              <a:blip r:embed="rId10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" y="291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9" name="Picture 5345"/>
              <p:cNvPicPr>
                <a:picLocks noChangeAspect="1" noChangeArrowheads="1"/>
              </p:cNvPicPr>
              <p:nvPr/>
            </p:nvPicPr>
            <p:blipFill>
              <a:blip r:embed="rId10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" y="291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0" name="Picture 5346"/>
              <p:cNvPicPr>
                <a:picLocks noChangeAspect="1" noChangeArrowheads="1"/>
              </p:cNvPicPr>
              <p:nvPr/>
            </p:nvPicPr>
            <p:blipFill>
              <a:blip r:embed="rId10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0" y="291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5347"/>
              <p:cNvPicPr>
                <a:picLocks noChangeAspect="1" noChangeArrowheads="1"/>
              </p:cNvPicPr>
              <p:nvPr/>
            </p:nvPicPr>
            <p:blipFill>
              <a:blip r:embed="rId10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0" y="291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2" name="Picture 5348"/>
              <p:cNvPicPr>
                <a:picLocks noChangeAspect="1" noChangeArrowheads="1"/>
              </p:cNvPicPr>
              <p:nvPr/>
            </p:nvPicPr>
            <p:blipFill>
              <a:blip r:embed="rId10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" y="279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3" name="Picture 5349"/>
              <p:cNvPicPr>
                <a:picLocks noChangeAspect="1" noChangeArrowheads="1"/>
              </p:cNvPicPr>
              <p:nvPr/>
            </p:nvPicPr>
            <p:blipFill>
              <a:blip r:embed="rId10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" y="279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4" name="Picture 5350"/>
              <p:cNvPicPr>
                <a:picLocks noChangeAspect="1" noChangeArrowheads="1"/>
              </p:cNvPicPr>
              <p:nvPr/>
            </p:nvPicPr>
            <p:blipFill>
              <a:blip r:embed="rId10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" y="3034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5" name="Picture 5351"/>
              <p:cNvPicPr>
                <a:picLocks noChangeAspect="1" noChangeArrowheads="1"/>
              </p:cNvPicPr>
              <p:nvPr/>
            </p:nvPicPr>
            <p:blipFill>
              <a:blip r:embed="rId10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" y="3034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" name="Picture 5352"/>
              <p:cNvPicPr>
                <a:picLocks noChangeAspect="1" noChangeArrowheads="1"/>
              </p:cNvPicPr>
              <p:nvPr/>
            </p:nvPicPr>
            <p:blipFill>
              <a:blip r:embed="rId1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" y="261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" name="Picture 5353"/>
              <p:cNvPicPr>
                <a:picLocks noChangeAspect="1" noChangeArrowheads="1"/>
              </p:cNvPicPr>
              <p:nvPr/>
            </p:nvPicPr>
            <p:blipFill>
              <a:blip r:embed="rId1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" y="261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8" name="Picture 5354"/>
              <p:cNvPicPr>
                <a:picLocks noChangeAspect="1" noChangeArrowheads="1"/>
              </p:cNvPicPr>
              <p:nvPr/>
            </p:nvPicPr>
            <p:blipFill>
              <a:blip r:embed="rId1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" y="238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9" name="Picture 5355"/>
              <p:cNvPicPr>
                <a:picLocks noChangeAspect="1" noChangeArrowheads="1"/>
              </p:cNvPicPr>
              <p:nvPr/>
            </p:nvPicPr>
            <p:blipFill>
              <a:blip r:embed="rId1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" y="238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" name="Picture 5356"/>
              <p:cNvPicPr>
                <a:picLocks noChangeAspect="1" noChangeArrowheads="1"/>
              </p:cNvPicPr>
              <p:nvPr/>
            </p:nvPicPr>
            <p:blipFill>
              <a:blip r:embed="rId1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" y="238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1" name="Picture 5357"/>
              <p:cNvPicPr>
                <a:picLocks noChangeAspect="1" noChangeArrowheads="1"/>
              </p:cNvPicPr>
              <p:nvPr/>
            </p:nvPicPr>
            <p:blipFill>
              <a:blip r:embed="rId1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" y="238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5358"/>
              <p:cNvPicPr>
                <a:picLocks noChangeAspect="1" noChangeArrowheads="1"/>
              </p:cNvPicPr>
              <p:nvPr/>
            </p:nvPicPr>
            <p:blipFill>
              <a:blip r:embed="rId1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0" y="261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5359"/>
              <p:cNvPicPr>
                <a:picLocks noChangeAspect="1" noChangeArrowheads="1"/>
              </p:cNvPicPr>
              <p:nvPr/>
            </p:nvPicPr>
            <p:blipFill>
              <a:blip r:embed="rId1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0" y="261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5360"/>
              <p:cNvPicPr>
                <a:picLocks noChangeAspect="1" noChangeArrowheads="1"/>
              </p:cNvPicPr>
              <p:nvPr/>
            </p:nvPicPr>
            <p:blipFill>
              <a:blip r:embed="rId1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" y="3034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5361"/>
              <p:cNvPicPr>
                <a:picLocks noChangeAspect="1" noChangeArrowheads="1"/>
              </p:cNvPicPr>
              <p:nvPr/>
            </p:nvPicPr>
            <p:blipFill>
              <a:blip r:embed="rId1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" y="3034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5362"/>
              <p:cNvPicPr>
                <a:picLocks noChangeAspect="1" noChangeArrowheads="1"/>
              </p:cNvPicPr>
              <p:nvPr/>
            </p:nvPicPr>
            <p:blipFill>
              <a:blip r:embed="rId1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0" y="279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5363"/>
              <p:cNvPicPr>
                <a:picLocks noChangeAspect="1" noChangeArrowheads="1"/>
              </p:cNvPicPr>
              <p:nvPr/>
            </p:nvPicPr>
            <p:blipFill>
              <a:blip r:embed="rId1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0" y="2796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5364"/>
              <p:cNvPicPr>
                <a:picLocks noChangeAspect="1" noChangeArrowheads="1"/>
              </p:cNvPicPr>
              <p:nvPr/>
            </p:nvPicPr>
            <p:blipFill>
              <a:blip r:embed="rId1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2530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5365"/>
              <p:cNvPicPr>
                <a:picLocks noChangeAspect="1" noChangeArrowheads="1"/>
              </p:cNvPicPr>
              <p:nvPr/>
            </p:nvPicPr>
            <p:blipFill>
              <a:blip r:embed="rId1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2530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5366"/>
              <p:cNvPicPr>
                <a:picLocks noChangeAspect="1" noChangeArrowheads="1"/>
              </p:cNvPicPr>
              <p:nvPr/>
            </p:nvPicPr>
            <p:blipFill>
              <a:blip r:embed="rId1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" y="241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5367"/>
              <p:cNvPicPr>
                <a:picLocks noChangeAspect="1" noChangeArrowheads="1"/>
              </p:cNvPicPr>
              <p:nvPr/>
            </p:nvPicPr>
            <p:blipFill>
              <a:blip r:embed="rId1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" y="241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5368"/>
              <p:cNvPicPr>
                <a:picLocks noChangeAspect="1" noChangeArrowheads="1"/>
              </p:cNvPicPr>
              <p:nvPr/>
            </p:nvPicPr>
            <p:blipFill>
              <a:blip r:embed="rId1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" y="2411"/>
                <a:ext cx="2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5369"/>
              <p:cNvPicPr>
                <a:picLocks noChangeAspect="1" noChangeArrowheads="1"/>
              </p:cNvPicPr>
              <p:nvPr/>
            </p:nvPicPr>
            <p:blipFill>
              <a:blip r:embed="rId1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" y="2411"/>
                <a:ext cx="2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5370"/>
              <p:cNvPicPr>
                <a:picLocks noChangeAspect="1" noChangeArrowheads="1"/>
              </p:cNvPicPr>
              <p:nvPr/>
            </p:nvPicPr>
            <p:blipFill>
              <a:blip r:embed="rId1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9" y="2530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5371"/>
              <p:cNvPicPr>
                <a:picLocks noChangeAspect="1" noChangeArrowheads="1"/>
              </p:cNvPicPr>
              <p:nvPr/>
            </p:nvPicPr>
            <p:blipFill>
              <a:blip r:embed="rId1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9" y="2530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5372"/>
              <p:cNvPicPr>
                <a:picLocks noChangeAspect="1" noChangeArrowheads="1"/>
              </p:cNvPicPr>
              <p:nvPr/>
            </p:nvPicPr>
            <p:blipFill>
              <a:blip r:embed="rId1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" y="3004"/>
                <a:ext cx="2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5373"/>
              <p:cNvPicPr>
                <a:picLocks noChangeAspect="1" noChangeArrowheads="1"/>
              </p:cNvPicPr>
              <p:nvPr/>
            </p:nvPicPr>
            <p:blipFill>
              <a:blip r:embed="rId1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" y="3004"/>
                <a:ext cx="2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5374"/>
              <p:cNvPicPr>
                <a:picLocks noChangeAspect="1" noChangeArrowheads="1"/>
              </p:cNvPicPr>
              <p:nvPr/>
            </p:nvPicPr>
            <p:blipFill>
              <a:blip r:embed="rId1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9" y="288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5375"/>
              <p:cNvPicPr>
                <a:picLocks noChangeAspect="1" noChangeArrowheads="1"/>
              </p:cNvPicPr>
              <p:nvPr/>
            </p:nvPicPr>
            <p:blipFill>
              <a:blip r:embed="rId1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9" y="288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5376"/>
              <p:cNvPicPr>
                <a:picLocks noChangeAspect="1" noChangeArrowheads="1"/>
              </p:cNvPicPr>
              <p:nvPr/>
            </p:nvPicPr>
            <p:blipFill>
              <a:blip r:embed="rId1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288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5377"/>
              <p:cNvPicPr>
                <a:picLocks noChangeAspect="1" noChangeArrowheads="1"/>
              </p:cNvPicPr>
              <p:nvPr/>
            </p:nvPicPr>
            <p:blipFill>
              <a:blip r:embed="rId1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2885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5378"/>
              <p:cNvPicPr>
                <a:picLocks noChangeAspect="1" noChangeArrowheads="1"/>
              </p:cNvPicPr>
              <p:nvPr/>
            </p:nvPicPr>
            <p:blipFill>
              <a:blip r:embed="rId1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" y="3004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5379"/>
              <p:cNvPicPr>
                <a:picLocks noChangeAspect="1" noChangeArrowheads="1"/>
              </p:cNvPicPr>
              <p:nvPr/>
            </p:nvPicPr>
            <p:blipFill>
              <a:blip r:embed="rId1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" y="3004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5380"/>
              <p:cNvPicPr>
                <a:picLocks noChangeAspect="1" noChangeArrowheads="1"/>
              </p:cNvPicPr>
              <p:nvPr/>
            </p:nvPicPr>
            <p:blipFill>
              <a:blip r:embed="rId1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5" y="2708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5381"/>
              <p:cNvPicPr>
                <a:picLocks noChangeAspect="1" noChangeArrowheads="1"/>
              </p:cNvPicPr>
              <p:nvPr/>
            </p:nvPicPr>
            <p:blipFill>
              <a:blip r:embed="rId1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5" y="2708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5382"/>
              <p:cNvPicPr>
                <a:picLocks noChangeAspect="1" noChangeArrowheads="1"/>
              </p:cNvPicPr>
              <p:nvPr/>
            </p:nvPicPr>
            <p:blipFill>
              <a:blip r:embed="rId1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2352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5383"/>
              <p:cNvPicPr>
                <a:picLocks noChangeAspect="1" noChangeArrowheads="1"/>
              </p:cNvPicPr>
              <p:nvPr/>
            </p:nvPicPr>
            <p:blipFill>
              <a:blip r:embed="rId1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2352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5384"/>
              <p:cNvPicPr>
                <a:picLocks noChangeAspect="1" noChangeArrowheads="1"/>
              </p:cNvPicPr>
              <p:nvPr/>
            </p:nvPicPr>
            <p:blipFill>
              <a:blip r:embed="rId1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1" y="2708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5385"/>
              <p:cNvPicPr>
                <a:picLocks noChangeAspect="1" noChangeArrowheads="1"/>
              </p:cNvPicPr>
              <p:nvPr/>
            </p:nvPicPr>
            <p:blipFill>
              <a:blip r:embed="rId1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1" y="2708"/>
                <a:ext cx="26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" name="Picture 5386"/>
              <p:cNvPicPr>
                <a:picLocks noChangeAspect="1" noChangeArrowheads="1"/>
              </p:cNvPicPr>
              <p:nvPr/>
            </p:nvPicPr>
            <p:blipFill>
              <a:blip r:embed="rId1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3063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" name="Picture 5387"/>
              <p:cNvPicPr>
                <a:picLocks noChangeAspect="1" noChangeArrowheads="1"/>
              </p:cNvPicPr>
              <p:nvPr/>
            </p:nvPicPr>
            <p:blipFill>
              <a:blip r:embed="rId1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3063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" name="Rectangle 5388"/>
              <p:cNvSpPr>
                <a:spLocks noChangeArrowheads="1"/>
              </p:cNvSpPr>
              <p:nvPr/>
            </p:nvSpPr>
            <p:spPr bwMode="auto">
              <a:xfrm>
                <a:off x="2260" y="3592"/>
                <a:ext cx="91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5389"/>
              <p:cNvSpPr>
                <a:spLocks noChangeArrowheads="1"/>
              </p:cNvSpPr>
              <p:nvPr/>
            </p:nvSpPr>
            <p:spPr bwMode="auto">
              <a:xfrm>
                <a:off x="2260" y="3294"/>
                <a:ext cx="9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-1000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5390"/>
              <p:cNvSpPr>
                <a:spLocks noChangeArrowheads="1"/>
              </p:cNvSpPr>
              <p:nvPr/>
            </p:nvSpPr>
            <p:spPr bwMode="auto">
              <a:xfrm>
                <a:off x="2275" y="2998"/>
                <a:ext cx="7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5391"/>
              <p:cNvSpPr>
                <a:spLocks noChangeArrowheads="1"/>
              </p:cNvSpPr>
              <p:nvPr/>
            </p:nvSpPr>
            <p:spPr bwMode="auto">
              <a:xfrm>
                <a:off x="2313" y="2701"/>
                <a:ext cx="3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5392"/>
              <p:cNvSpPr>
                <a:spLocks noChangeArrowheads="1"/>
              </p:cNvSpPr>
              <p:nvPr/>
            </p:nvSpPr>
            <p:spPr bwMode="auto">
              <a:xfrm>
                <a:off x="2284" y="2405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5393"/>
              <p:cNvSpPr>
                <a:spLocks noChangeArrowheads="1"/>
              </p:cNvSpPr>
              <p:nvPr/>
            </p:nvSpPr>
            <p:spPr bwMode="auto">
              <a:xfrm>
                <a:off x="2269" y="2110"/>
                <a:ext cx="81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" name="Rectangle 5394"/>
              <p:cNvSpPr>
                <a:spLocks noChangeArrowheads="1"/>
              </p:cNvSpPr>
              <p:nvPr/>
            </p:nvSpPr>
            <p:spPr bwMode="auto">
              <a:xfrm>
                <a:off x="2269" y="1812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5395"/>
              <p:cNvSpPr>
                <a:spLocks noChangeArrowheads="1"/>
              </p:cNvSpPr>
              <p:nvPr/>
            </p:nvSpPr>
            <p:spPr bwMode="auto">
              <a:xfrm>
                <a:off x="2320" y="3628"/>
                <a:ext cx="9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5396"/>
              <p:cNvSpPr>
                <a:spLocks noChangeArrowheads="1"/>
              </p:cNvSpPr>
              <p:nvPr/>
            </p:nvSpPr>
            <p:spPr bwMode="auto">
              <a:xfrm>
                <a:off x="2609" y="3628"/>
                <a:ext cx="9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-1000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5397"/>
              <p:cNvSpPr>
                <a:spLocks noChangeArrowheads="1"/>
              </p:cNvSpPr>
              <p:nvPr/>
            </p:nvSpPr>
            <p:spPr bwMode="auto">
              <a:xfrm>
                <a:off x="2906" y="3628"/>
                <a:ext cx="7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5398"/>
              <p:cNvSpPr>
                <a:spLocks noChangeArrowheads="1"/>
              </p:cNvSpPr>
              <p:nvPr/>
            </p:nvSpPr>
            <p:spPr bwMode="auto">
              <a:xfrm>
                <a:off x="3214" y="3628"/>
                <a:ext cx="3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Rectangle 5399"/>
              <p:cNvSpPr>
                <a:spLocks noChangeArrowheads="1"/>
              </p:cNvSpPr>
              <p:nvPr/>
            </p:nvSpPr>
            <p:spPr bwMode="auto">
              <a:xfrm>
                <a:off x="3488" y="3628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Rectangle 5400"/>
              <p:cNvSpPr>
                <a:spLocks noChangeArrowheads="1"/>
              </p:cNvSpPr>
              <p:nvPr/>
            </p:nvSpPr>
            <p:spPr bwMode="auto">
              <a:xfrm>
                <a:off x="3770" y="3628"/>
                <a:ext cx="8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5401"/>
              <p:cNvSpPr>
                <a:spLocks noChangeArrowheads="1"/>
              </p:cNvSpPr>
              <p:nvPr/>
            </p:nvSpPr>
            <p:spPr bwMode="auto">
              <a:xfrm>
                <a:off x="4059" y="3628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5402"/>
              <p:cNvSpPr>
                <a:spLocks noChangeArrowheads="1"/>
              </p:cNvSpPr>
              <p:nvPr/>
            </p:nvSpPr>
            <p:spPr bwMode="auto">
              <a:xfrm>
                <a:off x="2269" y="1774"/>
                <a:ext cx="11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meters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Rectangle 5403"/>
              <p:cNvSpPr>
                <a:spLocks noChangeArrowheads="1"/>
              </p:cNvSpPr>
              <p:nvPr/>
            </p:nvSpPr>
            <p:spPr bwMode="auto">
              <a:xfrm>
                <a:off x="4144" y="3631"/>
                <a:ext cx="11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meters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" name="Rectangle 5404"/>
              <p:cNvSpPr>
                <a:spLocks noChangeArrowheads="1"/>
              </p:cNvSpPr>
              <p:nvPr/>
            </p:nvSpPr>
            <p:spPr bwMode="auto">
              <a:xfrm>
                <a:off x="2987" y="1729"/>
                <a:ext cx="697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South Reference Site Layout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5405"/>
              <p:cNvSpPr>
                <a:spLocks noChangeArrowheads="1"/>
              </p:cNvSpPr>
              <p:nvPr/>
            </p:nvSpPr>
            <p:spPr bwMode="auto">
              <a:xfrm>
                <a:off x="4145" y="2655"/>
                <a:ext cx="17" cy="1"/>
              </a:xfrm>
              <a:prstGeom prst="rect">
                <a:avLst/>
              </a:prstGeom>
              <a:solidFill>
                <a:srgbClr val="FF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" name="Rectangle 5406"/>
              <p:cNvSpPr>
                <a:spLocks noChangeArrowheads="1"/>
              </p:cNvSpPr>
              <p:nvPr/>
            </p:nvSpPr>
            <p:spPr bwMode="auto">
              <a:xfrm>
                <a:off x="4145" y="2656"/>
                <a:ext cx="17" cy="1"/>
              </a:xfrm>
              <a:prstGeom prst="rect">
                <a:avLst/>
              </a:prstGeom>
              <a:solidFill>
                <a:srgbClr val="FF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" name="Rectangle 5407"/>
              <p:cNvSpPr>
                <a:spLocks noChangeArrowheads="1"/>
              </p:cNvSpPr>
              <p:nvPr/>
            </p:nvSpPr>
            <p:spPr bwMode="auto">
              <a:xfrm>
                <a:off x="4145" y="2656"/>
                <a:ext cx="17" cy="1"/>
              </a:xfrm>
              <a:prstGeom prst="rect">
                <a:avLst/>
              </a:prstGeom>
              <a:solidFill>
                <a:srgbClr val="FE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" name="Rectangle 5408"/>
              <p:cNvSpPr>
                <a:spLocks noChangeArrowheads="1"/>
              </p:cNvSpPr>
              <p:nvPr/>
            </p:nvSpPr>
            <p:spPr bwMode="auto">
              <a:xfrm>
                <a:off x="4145" y="2656"/>
                <a:ext cx="17" cy="1"/>
              </a:xfrm>
              <a:prstGeom prst="rect">
                <a:avLst/>
              </a:prstGeom>
              <a:solidFill>
                <a:srgbClr val="FE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" name="Rectangle 5409"/>
              <p:cNvSpPr>
                <a:spLocks noChangeArrowheads="1"/>
              </p:cNvSpPr>
              <p:nvPr/>
            </p:nvSpPr>
            <p:spPr bwMode="auto">
              <a:xfrm>
                <a:off x="4145" y="2657"/>
                <a:ext cx="17" cy="1"/>
              </a:xfrm>
              <a:prstGeom prst="rect">
                <a:avLst/>
              </a:prstGeom>
              <a:solidFill>
                <a:srgbClr val="FE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" name="Rectangle 5410"/>
              <p:cNvSpPr>
                <a:spLocks noChangeArrowheads="1"/>
              </p:cNvSpPr>
              <p:nvPr/>
            </p:nvSpPr>
            <p:spPr bwMode="auto">
              <a:xfrm>
                <a:off x="4145" y="2657"/>
                <a:ext cx="17" cy="1"/>
              </a:xfrm>
              <a:prstGeom prst="rect">
                <a:avLst/>
              </a:prstGeom>
              <a:solidFill>
                <a:srgbClr val="FD97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" name="Rectangle 5411"/>
              <p:cNvSpPr>
                <a:spLocks noChangeArrowheads="1"/>
              </p:cNvSpPr>
              <p:nvPr/>
            </p:nvSpPr>
            <p:spPr bwMode="auto">
              <a:xfrm>
                <a:off x="4145" y="2658"/>
                <a:ext cx="17" cy="1"/>
              </a:xfrm>
              <a:prstGeom prst="rect">
                <a:avLst/>
              </a:prstGeom>
              <a:solidFill>
                <a:srgbClr val="FC9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" name="Rectangle 5412"/>
              <p:cNvSpPr>
                <a:spLocks noChangeArrowheads="1"/>
              </p:cNvSpPr>
              <p:nvPr/>
            </p:nvSpPr>
            <p:spPr bwMode="auto">
              <a:xfrm>
                <a:off x="4145" y="2658"/>
                <a:ext cx="17" cy="1"/>
              </a:xfrm>
              <a:prstGeom prst="rect">
                <a:avLst/>
              </a:prstGeom>
              <a:solidFill>
                <a:srgbClr val="FC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" name="Rectangle 5413"/>
              <p:cNvSpPr>
                <a:spLocks noChangeArrowheads="1"/>
              </p:cNvSpPr>
              <p:nvPr/>
            </p:nvSpPr>
            <p:spPr bwMode="auto">
              <a:xfrm>
                <a:off x="4145" y="2658"/>
                <a:ext cx="17" cy="1"/>
              </a:xfrm>
              <a:prstGeom prst="rect">
                <a:avLst/>
              </a:prstGeom>
              <a:solidFill>
                <a:srgbClr val="FB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" name="Rectangle 5414"/>
              <p:cNvSpPr>
                <a:spLocks noChangeArrowheads="1"/>
              </p:cNvSpPr>
              <p:nvPr/>
            </p:nvSpPr>
            <p:spPr bwMode="auto">
              <a:xfrm>
                <a:off x="4145" y="2659"/>
                <a:ext cx="17" cy="1"/>
              </a:xfrm>
              <a:prstGeom prst="rect">
                <a:avLst/>
              </a:prstGeom>
              <a:solidFill>
                <a:srgbClr val="FA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" name="Rectangle 5415"/>
              <p:cNvSpPr>
                <a:spLocks noChangeArrowheads="1"/>
              </p:cNvSpPr>
              <p:nvPr/>
            </p:nvSpPr>
            <p:spPr bwMode="auto">
              <a:xfrm>
                <a:off x="4145" y="2659"/>
                <a:ext cx="17" cy="1"/>
              </a:xfrm>
              <a:prstGeom prst="rect">
                <a:avLst/>
              </a:prstGeom>
              <a:solidFill>
                <a:srgbClr val="FA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" name="Rectangle 5416"/>
              <p:cNvSpPr>
                <a:spLocks noChangeArrowheads="1"/>
              </p:cNvSpPr>
              <p:nvPr/>
            </p:nvSpPr>
            <p:spPr bwMode="auto">
              <a:xfrm>
                <a:off x="4145" y="2659"/>
                <a:ext cx="17" cy="1"/>
              </a:xfrm>
              <a:prstGeom prst="rect">
                <a:avLst/>
              </a:prstGeom>
              <a:solidFill>
                <a:srgbClr val="F9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" name="Rectangle 5417"/>
              <p:cNvSpPr>
                <a:spLocks noChangeArrowheads="1"/>
              </p:cNvSpPr>
              <p:nvPr/>
            </p:nvSpPr>
            <p:spPr bwMode="auto">
              <a:xfrm>
                <a:off x="4145" y="2660"/>
                <a:ext cx="17" cy="1"/>
              </a:xfrm>
              <a:prstGeom prst="rect">
                <a:avLst/>
              </a:prstGeom>
              <a:solidFill>
                <a:srgbClr val="F8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" name="Rectangle 5418"/>
              <p:cNvSpPr>
                <a:spLocks noChangeArrowheads="1"/>
              </p:cNvSpPr>
              <p:nvPr/>
            </p:nvSpPr>
            <p:spPr bwMode="auto">
              <a:xfrm>
                <a:off x="4145" y="2660"/>
                <a:ext cx="17" cy="1"/>
              </a:xfrm>
              <a:prstGeom prst="rect">
                <a:avLst/>
              </a:pr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" name="Rectangle 5419"/>
              <p:cNvSpPr>
                <a:spLocks noChangeArrowheads="1"/>
              </p:cNvSpPr>
              <p:nvPr/>
            </p:nvSpPr>
            <p:spPr bwMode="auto">
              <a:xfrm>
                <a:off x="4145" y="2660"/>
                <a:ext cx="17" cy="1"/>
              </a:xfrm>
              <a:prstGeom prst="rect">
                <a:avLst/>
              </a:prstGeom>
              <a:solidFill>
                <a:srgbClr val="F68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" name="Rectangle 5420"/>
              <p:cNvSpPr>
                <a:spLocks noChangeArrowheads="1"/>
              </p:cNvSpPr>
              <p:nvPr/>
            </p:nvSpPr>
            <p:spPr bwMode="auto">
              <a:xfrm>
                <a:off x="4145" y="2661"/>
                <a:ext cx="17" cy="1"/>
              </a:xfrm>
              <a:prstGeom prst="rect">
                <a:avLst/>
              </a:prstGeom>
              <a:solidFill>
                <a:srgbClr val="F5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" name="Rectangle 5421"/>
              <p:cNvSpPr>
                <a:spLocks noChangeArrowheads="1"/>
              </p:cNvSpPr>
              <p:nvPr/>
            </p:nvSpPr>
            <p:spPr bwMode="auto">
              <a:xfrm>
                <a:off x="4145" y="2661"/>
                <a:ext cx="17" cy="1"/>
              </a:xfrm>
              <a:prstGeom prst="rect">
                <a:avLst/>
              </a:prstGeom>
              <a:solidFill>
                <a:srgbClr val="F3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" name="Rectangle 5422"/>
              <p:cNvSpPr>
                <a:spLocks noChangeArrowheads="1"/>
              </p:cNvSpPr>
              <p:nvPr/>
            </p:nvSpPr>
            <p:spPr bwMode="auto">
              <a:xfrm>
                <a:off x="4145" y="2661"/>
                <a:ext cx="17" cy="1"/>
              </a:xfrm>
              <a:prstGeom prst="rect">
                <a:avLst/>
              </a:prstGeom>
              <a:solidFill>
                <a:srgbClr val="F2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" name="Rectangle 5423"/>
              <p:cNvSpPr>
                <a:spLocks noChangeArrowheads="1"/>
              </p:cNvSpPr>
              <p:nvPr/>
            </p:nvSpPr>
            <p:spPr bwMode="auto">
              <a:xfrm>
                <a:off x="4145" y="2662"/>
                <a:ext cx="17" cy="1"/>
              </a:xfrm>
              <a:prstGeom prst="rect">
                <a:avLst/>
              </a:prstGeom>
              <a:solidFill>
                <a:srgbClr val="F1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" name="Rectangle 5424"/>
              <p:cNvSpPr>
                <a:spLocks noChangeArrowheads="1"/>
              </p:cNvSpPr>
              <p:nvPr/>
            </p:nvSpPr>
            <p:spPr bwMode="auto">
              <a:xfrm>
                <a:off x="4145" y="2662"/>
                <a:ext cx="17" cy="1"/>
              </a:xfrm>
              <a:prstGeom prst="rect">
                <a:avLst/>
              </a:prstGeom>
              <a:solidFill>
                <a:srgbClr val="EF8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" name="Rectangle 5425"/>
              <p:cNvSpPr>
                <a:spLocks noChangeArrowheads="1"/>
              </p:cNvSpPr>
              <p:nvPr/>
            </p:nvSpPr>
            <p:spPr bwMode="auto">
              <a:xfrm>
                <a:off x="4145" y="2662"/>
                <a:ext cx="17" cy="1"/>
              </a:xfrm>
              <a:prstGeom prst="rect">
                <a:avLst/>
              </a:prstGeom>
              <a:solidFill>
                <a:srgbClr val="EE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" name="Rectangle 5426"/>
              <p:cNvSpPr>
                <a:spLocks noChangeArrowheads="1"/>
              </p:cNvSpPr>
              <p:nvPr/>
            </p:nvSpPr>
            <p:spPr bwMode="auto">
              <a:xfrm>
                <a:off x="4145" y="2663"/>
                <a:ext cx="17" cy="1"/>
              </a:xfrm>
              <a:prstGeom prst="rect">
                <a:avLst/>
              </a:prstGeom>
              <a:solidFill>
                <a:srgbClr val="EC7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" name="Rectangle 5427"/>
              <p:cNvSpPr>
                <a:spLocks noChangeArrowheads="1"/>
              </p:cNvSpPr>
              <p:nvPr/>
            </p:nvSpPr>
            <p:spPr bwMode="auto">
              <a:xfrm>
                <a:off x="4145" y="2663"/>
                <a:ext cx="17" cy="1"/>
              </a:xfrm>
              <a:prstGeom prst="rect">
                <a:avLst/>
              </a:prstGeom>
              <a:solidFill>
                <a:srgbClr val="EB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" name="Rectangle 5428"/>
              <p:cNvSpPr>
                <a:spLocks noChangeArrowheads="1"/>
              </p:cNvSpPr>
              <p:nvPr/>
            </p:nvSpPr>
            <p:spPr bwMode="auto">
              <a:xfrm>
                <a:off x="4145" y="2664"/>
                <a:ext cx="17" cy="1"/>
              </a:xfrm>
              <a:prstGeom prst="rect">
                <a:avLst/>
              </a:prstGeom>
              <a:solidFill>
                <a:srgbClr val="E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" name="Rectangle 5429"/>
              <p:cNvSpPr>
                <a:spLocks noChangeArrowheads="1"/>
              </p:cNvSpPr>
              <p:nvPr/>
            </p:nvSpPr>
            <p:spPr bwMode="auto">
              <a:xfrm>
                <a:off x="4145" y="2664"/>
                <a:ext cx="17" cy="1"/>
              </a:xfrm>
              <a:prstGeom prst="rect">
                <a:avLst/>
              </a:prstGeom>
              <a:solidFill>
                <a:srgbClr val="E87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" name="Rectangle 5430"/>
              <p:cNvSpPr>
                <a:spLocks noChangeArrowheads="1"/>
              </p:cNvSpPr>
              <p:nvPr/>
            </p:nvSpPr>
            <p:spPr bwMode="auto">
              <a:xfrm>
                <a:off x="4145" y="2664"/>
                <a:ext cx="17" cy="1"/>
              </a:xfrm>
              <a:prstGeom prst="rect">
                <a:avLst/>
              </a:prstGeom>
              <a:solidFill>
                <a:srgbClr val="E67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6" name="Rectangle 5432"/>
            <p:cNvSpPr>
              <a:spLocks noChangeArrowheads="1"/>
            </p:cNvSpPr>
            <p:nvPr/>
          </p:nvSpPr>
          <p:spPr bwMode="auto">
            <a:xfrm>
              <a:off x="4145" y="2665"/>
              <a:ext cx="17" cy="1"/>
            </a:xfrm>
            <a:prstGeom prst="rect">
              <a:avLst/>
            </a:prstGeom>
            <a:solidFill>
              <a:srgbClr val="E56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5433"/>
            <p:cNvSpPr>
              <a:spLocks noChangeArrowheads="1"/>
            </p:cNvSpPr>
            <p:nvPr/>
          </p:nvSpPr>
          <p:spPr bwMode="auto">
            <a:xfrm>
              <a:off x="4145" y="2665"/>
              <a:ext cx="17" cy="1"/>
            </a:xfrm>
            <a:prstGeom prst="rect">
              <a:avLst/>
            </a:prstGeom>
            <a:solidFill>
              <a:srgbClr val="E36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5434"/>
            <p:cNvSpPr>
              <a:spLocks noChangeArrowheads="1"/>
            </p:cNvSpPr>
            <p:nvPr/>
          </p:nvSpPr>
          <p:spPr bwMode="auto">
            <a:xfrm>
              <a:off x="4145" y="2665"/>
              <a:ext cx="17" cy="1"/>
            </a:xfrm>
            <a:prstGeom prst="rect">
              <a:avLst/>
            </a:prstGeom>
            <a:solidFill>
              <a:srgbClr val="E26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5435"/>
            <p:cNvSpPr>
              <a:spLocks noChangeArrowheads="1"/>
            </p:cNvSpPr>
            <p:nvPr/>
          </p:nvSpPr>
          <p:spPr bwMode="auto">
            <a:xfrm>
              <a:off x="4145" y="2666"/>
              <a:ext cx="17" cy="1"/>
            </a:xfrm>
            <a:prstGeom prst="rect">
              <a:avLst/>
            </a:prstGeom>
            <a:solidFill>
              <a:srgbClr val="E06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5436"/>
            <p:cNvSpPr>
              <a:spLocks noChangeArrowheads="1"/>
            </p:cNvSpPr>
            <p:nvPr/>
          </p:nvSpPr>
          <p:spPr bwMode="auto">
            <a:xfrm>
              <a:off x="4145" y="2666"/>
              <a:ext cx="17" cy="1"/>
            </a:xfrm>
            <a:prstGeom prst="rect">
              <a:avLst/>
            </a:prstGeom>
            <a:solidFill>
              <a:srgbClr val="DF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5437"/>
            <p:cNvSpPr>
              <a:spLocks noChangeArrowheads="1"/>
            </p:cNvSpPr>
            <p:nvPr/>
          </p:nvSpPr>
          <p:spPr bwMode="auto">
            <a:xfrm>
              <a:off x="4145" y="2666"/>
              <a:ext cx="17" cy="1"/>
            </a:xfrm>
            <a:prstGeom prst="rect">
              <a:avLst/>
            </a:prstGeom>
            <a:solidFill>
              <a:srgbClr val="DE6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5438"/>
            <p:cNvSpPr>
              <a:spLocks noChangeArrowheads="1"/>
            </p:cNvSpPr>
            <p:nvPr/>
          </p:nvSpPr>
          <p:spPr bwMode="auto">
            <a:xfrm>
              <a:off x="4145" y="2667"/>
              <a:ext cx="17" cy="1"/>
            </a:xfrm>
            <a:prstGeom prst="rect">
              <a:avLst/>
            </a:prstGeom>
            <a:solidFill>
              <a:srgbClr val="DC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Rectangle 5439"/>
            <p:cNvSpPr>
              <a:spLocks noChangeArrowheads="1"/>
            </p:cNvSpPr>
            <p:nvPr/>
          </p:nvSpPr>
          <p:spPr bwMode="auto">
            <a:xfrm>
              <a:off x="4145" y="2667"/>
              <a:ext cx="17" cy="1"/>
            </a:xfrm>
            <a:prstGeom prst="rect">
              <a:avLst/>
            </a:prstGeom>
            <a:solidFill>
              <a:srgbClr val="DB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5440"/>
            <p:cNvSpPr>
              <a:spLocks noChangeArrowheads="1"/>
            </p:cNvSpPr>
            <p:nvPr/>
          </p:nvSpPr>
          <p:spPr bwMode="auto">
            <a:xfrm>
              <a:off x="4145" y="2667"/>
              <a:ext cx="17" cy="1"/>
            </a:xfrm>
            <a:prstGeom prst="rect">
              <a:avLst/>
            </a:prstGeom>
            <a:solidFill>
              <a:srgbClr val="DA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Rectangle 5441"/>
            <p:cNvSpPr>
              <a:spLocks noChangeArrowheads="1"/>
            </p:cNvSpPr>
            <p:nvPr/>
          </p:nvSpPr>
          <p:spPr bwMode="auto">
            <a:xfrm>
              <a:off x="4145" y="2668"/>
              <a:ext cx="17" cy="1"/>
            </a:xfrm>
            <a:prstGeom prst="rect">
              <a:avLst/>
            </a:prstGeom>
            <a:solidFill>
              <a:srgbClr val="D9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Rectangle 5442"/>
            <p:cNvSpPr>
              <a:spLocks noChangeArrowheads="1"/>
            </p:cNvSpPr>
            <p:nvPr/>
          </p:nvSpPr>
          <p:spPr bwMode="auto">
            <a:xfrm>
              <a:off x="4145" y="2668"/>
              <a:ext cx="17" cy="1"/>
            </a:xfrm>
            <a:prstGeom prst="rect">
              <a:avLst/>
            </a:prstGeom>
            <a:solidFill>
              <a:srgbClr val="D8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Rectangle 5443"/>
            <p:cNvSpPr>
              <a:spLocks noChangeArrowheads="1"/>
            </p:cNvSpPr>
            <p:nvPr/>
          </p:nvSpPr>
          <p:spPr bwMode="auto">
            <a:xfrm>
              <a:off x="4145" y="2668"/>
              <a:ext cx="17" cy="1"/>
            </a:xfrm>
            <a:prstGeom prst="rect">
              <a:avLst/>
            </a:prstGeom>
            <a:solidFill>
              <a:srgbClr val="D75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Rectangle 5444"/>
            <p:cNvSpPr>
              <a:spLocks noChangeArrowheads="1"/>
            </p:cNvSpPr>
            <p:nvPr/>
          </p:nvSpPr>
          <p:spPr bwMode="auto">
            <a:xfrm>
              <a:off x="4145" y="2669"/>
              <a:ext cx="17" cy="1"/>
            </a:xfrm>
            <a:prstGeom prst="rect">
              <a:avLst/>
            </a:prstGeom>
            <a:solidFill>
              <a:srgbClr val="D64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Rectangle 5445"/>
            <p:cNvSpPr>
              <a:spLocks noChangeArrowheads="1"/>
            </p:cNvSpPr>
            <p:nvPr/>
          </p:nvSpPr>
          <p:spPr bwMode="auto">
            <a:xfrm>
              <a:off x="4145" y="2669"/>
              <a:ext cx="17" cy="1"/>
            </a:xfrm>
            <a:prstGeom prst="rect">
              <a:avLst/>
            </a:prstGeom>
            <a:solidFill>
              <a:srgbClr val="D5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5446"/>
            <p:cNvSpPr>
              <a:spLocks noChangeArrowheads="1"/>
            </p:cNvSpPr>
            <p:nvPr/>
          </p:nvSpPr>
          <p:spPr bwMode="auto">
            <a:xfrm>
              <a:off x="4145" y="2669"/>
              <a:ext cx="17" cy="1"/>
            </a:xfrm>
            <a:prstGeom prst="rect">
              <a:avLst/>
            </a:prstGeom>
            <a:solidFill>
              <a:srgbClr val="D54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Rectangle 5447"/>
            <p:cNvSpPr>
              <a:spLocks noChangeArrowheads="1"/>
            </p:cNvSpPr>
            <p:nvPr/>
          </p:nvSpPr>
          <p:spPr bwMode="auto">
            <a:xfrm>
              <a:off x="4145" y="2670"/>
              <a:ext cx="17" cy="1"/>
            </a:xfrm>
            <a:prstGeom prst="rect">
              <a:avLst/>
            </a:prstGeom>
            <a:solidFill>
              <a:srgbClr val="D4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Rectangle 5448"/>
            <p:cNvSpPr>
              <a:spLocks noChangeArrowheads="1"/>
            </p:cNvSpPr>
            <p:nvPr/>
          </p:nvSpPr>
          <p:spPr bwMode="auto">
            <a:xfrm>
              <a:off x="4145" y="2670"/>
              <a:ext cx="17" cy="1"/>
            </a:xfrm>
            <a:prstGeom prst="rect">
              <a:avLst/>
            </a:prstGeom>
            <a:solidFill>
              <a:srgbClr val="D34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Rectangle 5449"/>
            <p:cNvSpPr>
              <a:spLocks noChangeArrowheads="1"/>
            </p:cNvSpPr>
            <p:nvPr/>
          </p:nvSpPr>
          <p:spPr bwMode="auto">
            <a:xfrm>
              <a:off x="4145" y="2670"/>
              <a:ext cx="17" cy="1"/>
            </a:xfrm>
            <a:prstGeom prst="rect">
              <a:avLst/>
            </a:prstGeom>
            <a:solidFill>
              <a:srgbClr val="D34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Rectangle 5450"/>
            <p:cNvSpPr>
              <a:spLocks noChangeArrowheads="1"/>
            </p:cNvSpPr>
            <p:nvPr/>
          </p:nvSpPr>
          <p:spPr bwMode="auto">
            <a:xfrm>
              <a:off x="4145" y="2671"/>
              <a:ext cx="17" cy="1"/>
            </a:xfrm>
            <a:prstGeom prst="rect">
              <a:avLst/>
            </a:prstGeom>
            <a:solidFill>
              <a:srgbClr val="D24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Rectangle 5451"/>
            <p:cNvSpPr>
              <a:spLocks noChangeArrowheads="1"/>
            </p:cNvSpPr>
            <p:nvPr/>
          </p:nvSpPr>
          <p:spPr bwMode="auto">
            <a:xfrm>
              <a:off x="4145" y="2671"/>
              <a:ext cx="17" cy="1"/>
            </a:xfrm>
            <a:prstGeom prst="rect">
              <a:avLst/>
            </a:prstGeom>
            <a:solidFill>
              <a:srgbClr val="D2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Rectangle 5452"/>
            <p:cNvSpPr>
              <a:spLocks noChangeArrowheads="1"/>
            </p:cNvSpPr>
            <p:nvPr/>
          </p:nvSpPr>
          <p:spPr bwMode="auto">
            <a:xfrm>
              <a:off x="4145" y="2671"/>
              <a:ext cx="17" cy="1"/>
            </a:xfrm>
            <a:prstGeom prst="rect">
              <a:avLst/>
            </a:prstGeom>
            <a:solidFill>
              <a:srgbClr val="D24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Rectangle 5453"/>
            <p:cNvSpPr>
              <a:spLocks noChangeArrowheads="1"/>
            </p:cNvSpPr>
            <p:nvPr/>
          </p:nvSpPr>
          <p:spPr bwMode="auto">
            <a:xfrm>
              <a:off x="4145" y="2672"/>
              <a:ext cx="17" cy="1"/>
            </a:xfrm>
            <a:prstGeom prst="rect">
              <a:avLst/>
            </a:prstGeom>
            <a:solidFill>
              <a:srgbClr val="D1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Rectangle 5454"/>
            <p:cNvSpPr>
              <a:spLocks noChangeArrowheads="1"/>
            </p:cNvSpPr>
            <p:nvPr/>
          </p:nvSpPr>
          <p:spPr bwMode="auto">
            <a:xfrm>
              <a:off x="4145" y="2672"/>
              <a:ext cx="17" cy="1"/>
            </a:xfrm>
            <a:prstGeom prst="rect">
              <a:avLst/>
            </a:prstGeom>
            <a:solidFill>
              <a:srgbClr val="D1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Oval 5455"/>
            <p:cNvSpPr>
              <a:spLocks noChangeArrowheads="1"/>
            </p:cNvSpPr>
            <p:nvPr/>
          </p:nvSpPr>
          <p:spPr bwMode="auto">
            <a:xfrm>
              <a:off x="4145" y="2655"/>
              <a:ext cx="17" cy="17"/>
            </a:xfrm>
            <a:prstGeom prst="ellipse">
              <a:avLst/>
            </a:prstGeom>
            <a:noFill/>
            <a:ln w="3175" cap="flat">
              <a:solidFill>
                <a:srgbClr val="DD2D3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Rectangle 5456"/>
            <p:cNvSpPr>
              <a:spLocks noChangeArrowheads="1"/>
            </p:cNvSpPr>
            <p:nvPr/>
          </p:nvSpPr>
          <p:spPr bwMode="auto">
            <a:xfrm>
              <a:off x="4168" y="2645"/>
              <a:ext cx="6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LST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457"/>
            <p:cNvSpPr>
              <a:spLocks noChangeArrowheads="1"/>
            </p:cNvSpPr>
            <p:nvPr/>
          </p:nvSpPr>
          <p:spPr bwMode="auto">
            <a:xfrm>
              <a:off x="4145" y="2713"/>
              <a:ext cx="17" cy="1"/>
            </a:xfrm>
            <a:prstGeom prst="rect">
              <a:avLst/>
            </a:prstGeom>
            <a:solidFill>
              <a:srgbClr val="9B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Rectangle 5458"/>
            <p:cNvSpPr>
              <a:spLocks noChangeArrowheads="1"/>
            </p:cNvSpPr>
            <p:nvPr/>
          </p:nvSpPr>
          <p:spPr bwMode="auto">
            <a:xfrm>
              <a:off x="4145" y="2713"/>
              <a:ext cx="17" cy="1"/>
            </a:xfrm>
            <a:prstGeom prst="rect">
              <a:avLst/>
            </a:prstGeom>
            <a:solidFill>
              <a:srgbClr val="9A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Rectangle 5459"/>
            <p:cNvSpPr>
              <a:spLocks noChangeArrowheads="1"/>
            </p:cNvSpPr>
            <p:nvPr/>
          </p:nvSpPr>
          <p:spPr bwMode="auto">
            <a:xfrm>
              <a:off x="4145" y="2714"/>
              <a:ext cx="17" cy="1"/>
            </a:xfrm>
            <a:prstGeom prst="rect">
              <a:avLst/>
            </a:prstGeom>
            <a:solidFill>
              <a:srgbClr val="9AC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Rectangle 5460"/>
            <p:cNvSpPr>
              <a:spLocks noChangeArrowheads="1"/>
            </p:cNvSpPr>
            <p:nvPr/>
          </p:nvSpPr>
          <p:spPr bwMode="auto">
            <a:xfrm>
              <a:off x="4145" y="2714"/>
              <a:ext cx="17" cy="1"/>
            </a:xfrm>
            <a:prstGeom prst="rect">
              <a:avLst/>
            </a:prstGeom>
            <a:solidFill>
              <a:srgbClr val="99B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Rectangle 5461"/>
            <p:cNvSpPr>
              <a:spLocks noChangeArrowheads="1"/>
            </p:cNvSpPr>
            <p:nvPr/>
          </p:nvSpPr>
          <p:spPr bwMode="auto">
            <a:xfrm>
              <a:off x="4145" y="2715"/>
              <a:ext cx="17" cy="1"/>
            </a:xfrm>
            <a:prstGeom prst="rect">
              <a:avLst/>
            </a:prstGeom>
            <a:solidFill>
              <a:srgbClr val="98B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5462"/>
            <p:cNvSpPr>
              <a:spLocks noChangeArrowheads="1"/>
            </p:cNvSpPr>
            <p:nvPr/>
          </p:nvSpPr>
          <p:spPr bwMode="auto">
            <a:xfrm>
              <a:off x="4145" y="2715"/>
              <a:ext cx="17" cy="1"/>
            </a:xfrm>
            <a:prstGeom prst="rect">
              <a:avLst/>
            </a:prstGeom>
            <a:solidFill>
              <a:srgbClr val="98B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Rectangle 5463"/>
            <p:cNvSpPr>
              <a:spLocks noChangeArrowheads="1"/>
            </p:cNvSpPr>
            <p:nvPr/>
          </p:nvSpPr>
          <p:spPr bwMode="auto">
            <a:xfrm>
              <a:off x="4145" y="2715"/>
              <a:ext cx="17" cy="1"/>
            </a:xfrm>
            <a:prstGeom prst="rect">
              <a:avLst/>
            </a:prstGeom>
            <a:solidFill>
              <a:srgbClr val="97B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Rectangle 5464"/>
            <p:cNvSpPr>
              <a:spLocks noChangeArrowheads="1"/>
            </p:cNvSpPr>
            <p:nvPr/>
          </p:nvSpPr>
          <p:spPr bwMode="auto">
            <a:xfrm>
              <a:off x="4145" y="2716"/>
              <a:ext cx="17" cy="1"/>
            </a:xfrm>
            <a:prstGeom prst="rect">
              <a:avLst/>
            </a:prstGeom>
            <a:solidFill>
              <a:srgbClr val="96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Rectangle 5465"/>
            <p:cNvSpPr>
              <a:spLocks noChangeArrowheads="1"/>
            </p:cNvSpPr>
            <p:nvPr/>
          </p:nvSpPr>
          <p:spPr bwMode="auto">
            <a:xfrm>
              <a:off x="4145" y="2716"/>
              <a:ext cx="17" cy="1"/>
            </a:xfrm>
            <a:prstGeom prst="rect">
              <a:avLst/>
            </a:prstGeom>
            <a:solidFill>
              <a:srgbClr val="95B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Rectangle 5466"/>
            <p:cNvSpPr>
              <a:spLocks noChangeArrowheads="1"/>
            </p:cNvSpPr>
            <p:nvPr/>
          </p:nvSpPr>
          <p:spPr bwMode="auto">
            <a:xfrm>
              <a:off x="4145" y="2716"/>
              <a:ext cx="17" cy="1"/>
            </a:xfrm>
            <a:prstGeom prst="rect">
              <a:avLst/>
            </a:prstGeom>
            <a:solidFill>
              <a:srgbClr val="94B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Rectangle 5467"/>
            <p:cNvSpPr>
              <a:spLocks noChangeArrowheads="1"/>
            </p:cNvSpPr>
            <p:nvPr/>
          </p:nvSpPr>
          <p:spPr bwMode="auto">
            <a:xfrm>
              <a:off x="4145" y="2717"/>
              <a:ext cx="17" cy="1"/>
            </a:xfrm>
            <a:prstGeom prst="rect">
              <a:avLst/>
            </a:prstGeom>
            <a:solidFill>
              <a:srgbClr val="93B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Rectangle 5468"/>
            <p:cNvSpPr>
              <a:spLocks noChangeArrowheads="1"/>
            </p:cNvSpPr>
            <p:nvPr/>
          </p:nvSpPr>
          <p:spPr bwMode="auto">
            <a:xfrm>
              <a:off x="4145" y="2717"/>
              <a:ext cx="17" cy="1"/>
            </a:xfrm>
            <a:prstGeom prst="rect">
              <a:avLst/>
            </a:prstGeom>
            <a:solidFill>
              <a:srgbClr val="91B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Rectangle 5469"/>
            <p:cNvSpPr>
              <a:spLocks noChangeArrowheads="1"/>
            </p:cNvSpPr>
            <p:nvPr/>
          </p:nvSpPr>
          <p:spPr bwMode="auto">
            <a:xfrm>
              <a:off x="4145" y="2718"/>
              <a:ext cx="17" cy="1"/>
            </a:xfrm>
            <a:prstGeom prst="rect">
              <a:avLst/>
            </a:prstGeom>
            <a:solidFill>
              <a:srgbClr val="90B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Rectangle 5470"/>
            <p:cNvSpPr>
              <a:spLocks noChangeArrowheads="1"/>
            </p:cNvSpPr>
            <p:nvPr/>
          </p:nvSpPr>
          <p:spPr bwMode="auto">
            <a:xfrm>
              <a:off x="4145" y="2718"/>
              <a:ext cx="17" cy="1"/>
            </a:xfrm>
            <a:prstGeom prst="rect">
              <a:avLst/>
            </a:prstGeom>
            <a:solidFill>
              <a:srgbClr val="8EB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Rectangle 5471"/>
            <p:cNvSpPr>
              <a:spLocks noChangeArrowheads="1"/>
            </p:cNvSpPr>
            <p:nvPr/>
          </p:nvSpPr>
          <p:spPr bwMode="auto">
            <a:xfrm>
              <a:off x="4145" y="2718"/>
              <a:ext cx="17" cy="1"/>
            </a:xfrm>
            <a:prstGeom prst="rect">
              <a:avLst/>
            </a:prstGeom>
            <a:solidFill>
              <a:srgbClr val="8DB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Rectangle 5472"/>
            <p:cNvSpPr>
              <a:spLocks noChangeArrowheads="1"/>
            </p:cNvSpPr>
            <p:nvPr/>
          </p:nvSpPr>
          <p:spPr bwMode="auto">
            <a:xfrm>
              <a:off x="4145" y="2719"/>
              <a:ext cx="17" cy="1"/>
            </a:xfrm>
            <a:prstGeom prst="rect">
              <a:avLst/>
            </a:prstGeom>
            <a:solidFill>
              <a:srgbClr val="8BB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Rectangle 5473"/>
            <p:cNvSpPr>
              <a:spLocks noChangeArrowheads="1"/>
            </p:cNvSpPr>
            <p:nvPr/>
          </p:nvSpPr>
          <p:spPr bwMode="auto">
            <a:xfrm>
              <a:off x="4145" y="2719"/>
              <a:ext cx="17" cy="1"/>
            </a:xfrm>
            <a:prstGeom prst="rect">
              <a:avLst/>
            </a:prstGeom>
            <a:solidFill>
              <a:srgbClr val="89B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Rectangle 5474"/>
            <p:cNvSpPr>
              <a:spLocks noChangeArrowheads="1"/>
            </p:cNvSpPr>
            <p:nvPr/>
          </p:nvSpPr>
          <p:spPr bwMode="auto">
            <a:xfrm>
              <a:off x="4145" y="2719"/>
              <a:ext cx="17" cy="1"/>
            </a:xfrm>
            <a:prstGeom prst="rect">
              <a:avLst/>
            </a:prstGeom>
            <a:solidFill>
              <a:srgbClr val="87B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Rectangle 5475"/>
            <p:cNvSpPr>
              <a:spLocks noChangeArrowheads="1"/>
            </p:cNvSpPr>
            <p:nvPr/>
          </p:nvSpPr>
          <p:spPr bwMode="auto">
            <a:xfrm>
              <a:off x="4145" y="2720"/>
              <a:ext cx="17" cy="1"/>
            </a:xfrm>
            <a:prstGeom prst="rect">
              <a:avLst/>
            </a:prstGeom>
            <a:solidFill>
              <a:srgbClr val="85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Rectangle 5476"/>
            <p:cNvSpPr>
              <a:spLocks noChangeArrowheads="1"/>
            </p:cNvSpPr>
            <p:nvPr/>
          </p:nvSpPr>
          <p:spPr bwMode="auto">
            <a:xfrm>
              <a:off x="4145" y="2720"/>
              <a:ext cx="17" cy="1"/>
            </a:xfrm>
            <a:prstGeom prst="rect">
              <a:avLst/>
            </a:prstGeom>
            <a:solidFill>
              <a:srgbClr val="82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Rectangle 5477"/>
            <p:cNvSpPr>
              <a:spLocks noChangeArrowheads="1"/>
            </p:cNvSpPr>
            <p:nvPr/>
          </p:nvSpPr>
          <p:spPr bwMode="auto">
            <a:xfrm>
              <a:off x="4145" y="2720"/>
              <a:ext cx="17" cy="1"/>
            </a:xfrm>
            <a:prstGeom prst="rect">
              <a:avLst/>
            </a:prstGeom>
            <a:solidFill>
              <a:srgbClr val="80A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Rectangle 5478"/>
            <p:cNvSpPr>
              <a:spLocks noChangeArrowheads="1"/>
            </p:cNvSpPr>
            <p:nvPr/>
          </p:nvSpPr>
          <p:spPr bwMode="auto">
            <a:xfrm>
              <a:off x="4145" y="2721"/>
              <a:ext cx="17" cy="1"/>
            </a:xfrm>
            <a:prstGeom prst="rect">
              <a:avLst/>
            </a:prstGeom>
            <a:solidFill>
              <a:srgbClr val="7DA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Rectangle 5479"/>
            <p:cNvSpPr>
              <a:spLocks noChangeArrowheads="1"/>
            </p:cNvSpPr>
            <p:nvPr/>
          </p:nvSpPr>
          <p:spPr bwMode="auto">
            <a:xfrm>
              <a:off x="4145" y="2721"/>
              <a:ext cx="17" cy="1"/>
            </a:xfrm>
            <a:prstGeom prst="rect">
              <a:avLst/>
            </a:prstGeom>
            <a:solidFill>
              <a:srgbClr val="7BA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Rectangle 5480"/>
            <p:cNvSpPr>
              <a:spLocks noChangeArrowheads="1"/>
            </p:cNvSpPr>
            <p:nvPr/>
          </p:nvSpPr>
          <p:spPr bwMode="auto">
            <a:xfrm>
              <a:off x="4145" y="2721"/>
              <a:ext cx="17" cy="1"/>
            </a:xfrm>
            <a:prstGeom prst="rect">
              <a:avLst/>
            </a:prstGeom>
            <a:solidFill>
              <a:srgbClr val="78A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Rectangle 5481"/>
            <p:cNvSpPr>
              <a:spLocks noChangeArrowheads="1"/>
            </p:cNvSpPr>
            <p:nvPr/>
          </p:nvSpPr>
          <p:spPr bwMode="auto">
            <a:xfrm>
              <a:off x="4145" y="2722"/>
              <a:ext cx="17" cy="1"/>
            </a:xfrm>
            <a:prstGeom prst="rect">
              <a:avLst/>
            </a:prstGeom>
            <a:solidFill>
              <a:srgbClr val="75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Rectangle 5482"/>
            <p:cNvSpPr>
              <a:spLocks noChangeArrowheads="1"/>
            </p:cNvSpPr>
            <p:nvPr/>
          </p:nvSpPr>
          <p:spPr bwMode="auto">
            <a:xfrm>
              <a:off x="4145" y="2722"/>
              <a:ext cx="17" cy="1"/>
            </a:xfrm>
            <a:prstGeom prst="rect">
              <a:avLst/>
            </a:prstGeom>
            <a:solidFill>
              <a:srgbClr val="72A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Rectangle 5483"/>
            <p:cNvSpPr>
              <a:spLocks noChangeArrowheads="1"/>
            </p:cNvSpPr>
            <p:nvPr/>
          </p:nvSpPr>
          <p:spPr bwMode="auto">
            <a:xfrm>
              <a:off x="4145" y="2722"/>
              <a:ext cx="17" cy="1"/>
            </a:xfrm>
            <a:prstGeom prst="rect">
              <a:avLst/>
            </a:prstGeom>
            <a:solidFill>
              <a:srgbClr val="709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Rectangle 5484"/>
            <p:cNvSpPr>
              <a:spLocks noChangeArrowheads="1"/>
            </p:cNvSpPr>
            <p:nvPr/>
          </p:nvSpPr>
          <p:spPr bwMode="auto">
            <a:xfrm>
              <a:off x="4145" y="2723"/>
              <a:ext cx="17" cy="1"/>
            </a:xfrm>
            <a:prstGeom prst="rect">
              <a:avLst/>
            </a:prstGeom>
            <a:solidFill>
              <a:srgbClr val="6D9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Rectangle 5485"/>
            <p:cNvSpPr>
              <a:spLocks noChangeArrowheads="1"/>
            </p:cNvSpPr>
            <p:nvPr/>
          </p:nvSpPr>
          <p:spPr bwMode="auto">
            <a:xfrm>
              <a:off x="4145" y="2723"/>
              <a:ext cx="17" cy="1"/>
            </a:xfrm>
            <a:prstGeom prst="rect">
              <a:avLst/>
            </a:prstGeom>
            <a:solidFill>
              <a:srgbClr val="699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Rectangle 5486"/>
            <p:cNvSpPr>
              <a:spLocks noChangeArrowheads="1"/>
            </p:cNvSpPr>
            <p:nvPr/>
          </p:nvSpPr>
          <p:spPr bwMode="auto">
            <a:xfrm>
              <a:off x="4145" y="2723"/>
              <a:ext cx="17" cy="1"/>
            </a:xfrm>
            <a:prstGeom prst="rect">
              <a:avLst/>
            </a:prstGeom>
            <a:solidFill>
              <a:srgbClr val="669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Rectangle 5487"/>
            <p:cNvSpPr>
              <a:spLocks noChangeArrowheads="1"/>
            </p:cNvSpPr>
            <p:nvPr/>
          </p:nvSpPr>
          <p:spPr bwMode="auto">
            <a:xfrm>
              <a:off x="4145" y="2724"/>
              <a:ext cx="17" cy="1"/>
            </a:xfrm>
            <a:prstGeom prst="rect">
              <a:avLst/>
            </a:prstGeom>
            <a:solidFill>
              <a:srgbClr val="639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Rectangle 5488"/>
            <p:cNvSpPr>
              <a:spLocks noChangeArrowheads="1"/>
            </p:cNvSpPr>
            <p:nvPr/>
          </p:nvSpPr>
          <p:spPr bwMode="auto">
            <a:xfrm>
              <a:off x="4145" y="2724"/>
              <a:ext cx="17" cy="1"/>
            </a:xfrm>
            <a:prstGeom prst="rect">
              <a:avLst/>
            </a:prstGeom>
            <a:solidFill>
              <a:srgbClr val="619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Rectangle 5489"/>
            <p:cNvSpPr>
              <a:spLocks noChangeArrowheads="1"/>
            </p:cNvSpPr>
            <p:nvPr/>
          </p:nvSpPr>
          <p:spPr bwMode="auto">
            <a:xfrm>
              <a:off x="4145" y="2724"/>
              <a:ext cx="17" cy="1"/>
            </a:xfrm>
            <a:prstGeom prst="rect">
              <a:avLst/>
            </a:prstGeom>
            <a:solidFill>
              <a:srgbClr val="5E9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Rectangle 5490"/>
            <p:cNvSpPr>
              <a:spLocks noChangeArrowheads="1"/>
            </p:cNvSpPr>
            <p:nvPr/>
          </p:nvSpPr>
          <p:spPr bwMode="auto">
            <a:xfrm>
              <a:off x="4145" y="2725"/>
              <a:ext cx="17" cy="1"/>
            </a:xfrm>
            <a:prstGeom prst="rect">
              <a:avLst/>
            </a:prstGeom>
            <a:solidFill>
              <a:srgbClr val="5B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Rectangle 5491"/>
            <p:cNvSpPr>
              <a:spLocks noChangeArrowheads="1"/>
            </p:cNvSpPr>
            <p:nvPr/>
          </p:nvSpPr>
          <p:spPr bwMode="auto">
            <a:xfrm>
              <a:off x="4145" y="2725"/>
              <a:ext cx="17" cy="1"/>
            </a:xfrm>
            <a:prstGeom prst="rect">
              <a:avLst/>
            </a:prstGeom>
            <a:solidFill>
              <a:srgbClr val="588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Rectangle 5492"/>
            <p:cNvSpPr>
              <a:spLocks noChangeArrowheads="1"/>
            </p:cNvSpPr>
            <p:nvPr/>
          </p:nvSpPr>
          <p:spPr bwMode="auto">
            <a:xfrm>
              <a:off x="4145" y="2725"/>
              <a:ext cx="17" cy="1"/>
            </a:xfrm>
            <a:prstGeom prst="rect">
              <a:avLst/>
            </a:prstGeom>
            <a:solidFill>
              <a:srgbClr val="568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Rectangle 5493"/>
            <p:cNvSpPr>
              <a:spLocks noChangeArrowheads="1"/>
            </p:cNvSpPr>
            <p:nvPr/>
          </p:nvSpPr>
          <p:spPr bwMode="auto">
            <a:xfrm>
              <a:off x="4145" y="2726"/>
              <a:ext cx="17" cy="1"/>
            </a:xfrm>
            <a:prstGeom prst="rect">
              <a:avLst/>
            </a:prstGeom>
            <a:solidFill>
              <a:srgbClr val="538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Rectangle 5494"/>
            <p:cNvSpPr>
              <a:spLocks noChangeArrowheads="1"/>
            </p:cNvSpPr>
            <p:nvPr/>
          </p:nvSpPr>
          <p:spPr bwMode="auto">
            <a:xfrm>
              <a:off x="4145" y="2726"/>
              <a:ext cx="17" cy="1"/>
            </a:xfrm>
            <a:prstGeom prst="rect">
              <a:avLst/>
            </a:prstGeom>
            <a:solidFill>
              <a:srgbClr val="508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5495"/>
            <p:cNvSpPr>
              <a:spLocks noChangeArrowheads="1"/>
            </p:cNvSpPr>
            <p:nvPr/>
          </p:nvSpPr>
          <p:spPr bwMode="auto">
            <a:xfrm>
              <a:off x="4145" y="2726"/>
              <a:ext cx="17" cy="1"/>
            </a:xfrm>
            <a:prstGeom prst="rect">
              <a:avLst/>
            </a:prstGeom>
            <a:solidFill>
              <a:srgbClr val="4E8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Rectangle 5496"/>
            <p:cNvSpPr>
              <a:spLocks noChangeArrowheads="1"/>
            </p:cNvSpPr>
            <p:nvPr/>
          </p:nvSpPr>
          <p:spPr bwMode="auto">
            <a:xfrm>
              <a:off x="4145" y="2727"/>
              <a:ext cx="17" cy="1"/>
            </a:xfrm>
            <a:prstGeom prst="rect">
              <a:avLst/>
            </a:prstGeom>
            <a:solidFill>
              <a:srgbClr val="4C8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Rectangle 5497"/>
            <p:cNvSpPr>
              <a:spLocks noChangeArrowheads="1"/>
            </p:cNvSpPr>
            <p:nvPr/>
          </p:nvSpPr>
          <p:spPr bwMode="auto">
            <a:xfrm>
              <a:off x="4145" y="2727"/>
              <a:ext cx="17" cy="1"/>
            </a:xfrm>
            <a:prstGeom prst="rect">
              <a:avLst/>
            </a:prstGeom>
            <a:solidFill>
              <a:srgbClr val="4A8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Rectangle 5498"/>
            <p:cNvSpPr>
              <a:spLocks noChangeArrowheads="1"/>
            </p:cNvSpPr>
            <p:nvPr/>
          </p:nvSpPr>
          <p:spPr bwMode="auto">
            <a:xfrm>
              <a:off x="4145" y="2727"/>
              <a:ext cx="17" cy="1"/>
            </a:xfrm>
            <a:prstGeom prst="rect">
              <a:avLst/>
            </a:prstGeom>
            <a:solidFill>
              <a:srgbClr val="488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Rectangle 5499"/>
            <p:cNvSpPr>
              <a:spLocks noChangeArrowheads="1"/>
            </p:cNvSpPr>
            <p:nvPr/>
          </p:nvSpPr>
          <p:spPr bwMode="auto">
            <a:xfrm>
              <a:off x="4145" y="2728"/>
              <a:ext cx="17" cy="1"/>
            </a:xfrm>
            <a:prstGeom prst="rect">
              <a:avLst/>
            </a:prstGeom>
            <a:solidFill>
              <a:srgbClr val="468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Rectangle 5500"/>
            <p:cNvSpPr>
              <a:spLocks noChangeArrowheads="1"/>
            </p:cNvSpPr>
            <p:nvPr/>
          </p:nvSpPr>
          <p:spPr bwMode="auto">
            <a:xfrm>
              <a:off x="4145" y="2728"/>
              <a:ext cx="17" cy="1"/>
            </a:xfrm>
            <a:prstGeom prst="rect">
              <a:avLst/>
            </a:prstGeom>
            <a:solidFill>
              <a:srgbClr val="458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Rectangle 5501"/>
            <p:cNvSpPr>
              <a:spLocks noChangeArrowheads="1"/>
            </p:cNvSpPr>
            <p:nvPr/>
          </p:nvSpPr>
          <p:spPr bwMode="auto">
            <a:xfrm>
              <a:off x="4145" y="2729"/>
              <a:ext cx="17" cy="1"/>
            </a:xfrm>
            <a:prstGeom prst="rect">
              <a:avLst/>
            </a:prstGeom>
            <a:solidFill>
              <a:srgbClr val="438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Rectangle 5502"/>
            <p:cNvSpPr>
              <a:spLocks noChangeArrowheads="1"/>
            </p:cNvSpPr>
            <p:nvPr/>
          </p:nvSpPr>
          <p:spPr bwMode="auto">
            <a:xfrm>
              <a:off x="4145" y="2729"/>
              <a:ext cx="17" cy="1"/>
            </a:xfrm>
            <a:prstGeom prst="rect">
              <a:avLst/>
            </a:prstGeom>
            <a:solidFill>
              <a:srgbClr val="428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Rectangle 5503"/>
            <p:cNvSpPr>
              <a:spLocks noChangeArrowheads="1"/>
            </p:cNvSpPr>
            <p:nvPr/>
          </p:nvSpPr>
          <p:spPr bwMode="auto">
            <a:xfrm>
              <a:off x="4145" y="2729"/>
              <a:ext cx="17" cy="1"/>
            </a:xfrm>
            <a:prstGeom prst="rect">
              <a:avLst/>
            </a:prstGeom>
            <a:solidFill>
              <a:srgbClr val="418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Rectangle 5504"/>
            <p:cNvSpPr>
              <a:spLocks noChangeArrowheads="1"/>
            </p:cNvSpPr>
            <p:nvPr/>
          </p:nvSpPr>
          <p:spPr bwMode="auto">
            <a:xfrm>
              <a:off x="4145" y="2730"/>
              <a:ext cx="17" cy="1"/>
            </a:xfrm>
            <a:prstGeom prst="rect">
              <a:avLst/>
            </a:prstGeom>
            <a:solidFill>
              <a:srgbClr val="408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Rectangle 5505"/>
            <p:cNvSpPr>
              <a:spLocks noChangeArrowheads="1"/>
            </p:cNvSpPr>
            <p:nvPr/>
          </p:nvSpPr>
          <p:spPr bwMode="auto">
            <a:xfrm>
              <a:off x="4145" y="2730"/>
              <a:ext cx="17" cy="1"/>
            </a:xfrm>
            <a:prstGeom prst="rect">
              <a:avLst/>
            </a:prstGeom>
            <a:solidFill>
              <a:srgbClr val="3F8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Oval 5506"/>
            <p:cNvSpPr>
              <a:spLocks noChangeArrowheads="1"/>
            </p:cNvSpPr>
            <p:nvPr/>
          </p:nvSpPr>
          <p:spPr bwMode="auto">
            <a:xfrm>
              <a:off x="4145" y="2713"/>
              <a:ext cx="17" cy="17"/>
            </a:xfrm>
            <a:prstGeom prst="ellipse">
              <a:avLst/>
            </a:prstGeom>
            <a:noFill/>
            <a:ln w="3175" cap="flat">
              <a:solidFill>
                <a:srgbClr val="66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Rectangle 5507"/>
            <p:cNvSpPr>
              <a:spLocks noChangeArrowheads="1"/>
            </p:cNvSpPr>
            <p:nvPr/>
          </p:nvSpPr>
          <p:spPr bwMode="auto">
            <a:xfrm>
              <a:off x="4168" y="2703"/>
              <a:ext cx="7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MST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5508"/>
            <p:cNvSpPr>
              <a:spLocks noChangeArrowheads="1"/>
            </p:cNvSpPr>
            <p:nvPr/>
          </p:nvSpPr>
          <p:spPr bwMode="auto">
            <a:xfrm>
              <a:off x="4146" y="2772"/>
              <a:ext cx="15" cy="1"/>
            </a:xfrm>
            <a:prstGeom prst="rect">
              <a:avLst/>
            </a:prstGeom>
            <a:solidFill>
              <a:srgbClr val="9CC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Rectangle 5509"/>
            <p:cNvSpPr>
              <a:spLocks noChangeArrowheads="1"/>
            </p:cNvSpPr>
            <p:nvPr/>
          </p:nvSpPr>
          <p:spPr bwMode="auto">
            <a:xfrm>
              <a:off x="4146" y="2773"/>
              <a:ext cx="15" cy="1"/>
            </a:xfrm>
            <a:prstGeom prst="rect">
              <a:avLst/>
            </a:prstGeom>
            <a:solidFill>
              <a:srgbClr val="9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Rectangle 5510"/>
            <p:cNvSpPr>
              <a:spLocks noChangeArrowheads="1"/>
            </p:cNvSpPr>
            <p:nvPr/>
          </p:nvSpPr>
          <p:spPr bwMode="auto">
            <a:xfrm>
              <a:off x="4146" y="2774"/>
              <a:ext cx="15" cy="1"/>
            </a:xfrm>
            <a:prstGeom prst="rect">
              <a:avLst/>
            </a:prstGeom>
            <a:solidFill>
              <a:srgbClr val="9BC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Rectangle 5511"/>
            <p:cNvSpPr>
              <a:spLocks noChangeArrowheads="1"/>
            </p:cNvSpPr>
            <p:nvPr/>
          </p:nvSpPr>
          <p:spPr bwMode="auto">
            <a:xfrm>
              <a:off x="4146" y="2774"/>
              <a:ext cx="15" cy="1"/>
            </a:xfrm>
            <a:prstGeom prst="rect">
              <a:avLst/>
            </a:prstGeom>
            <a:solidFill>
              <a:srgbClr val="9B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Rectangle 5512"/>
            <p:cNvSpPr>
              <a:spLocks noChangeArrowheads="1"/>
            </p:cNvSpPr>
            <p:nvPr/>
          </p:nvSpPr>
          <p:spPr bwMode="auto">
            <a:xfrm>
              <a:off x="4146" y="2775"/>
              <a:ext cx="15" cy="1"/>
            </a:xfrm>
            <a:prstGeom prst="rect">
              <a:avLst/>
            </a:prstGeom>
            <a:solidFill>
              <a:srgbClr val="9BC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Rectangle 5513"/>
            <p:cNvSpPr>
              <a:spLocks noChangeArrowheads="1"/>
            </p:cNvSpPr>
            <p:nvPr/>
          </p:nvSpPr>
          <p:spPr bwMode="auto">
            <a:xfrm>
              <a:off x="4146" y="2775"/>
              <a:ext cx="15" cy="1"/>
            </a:xfrm>
            <a:prstGeom prst="rect">
              <a:avLst/>
            </a:prstGeom>
            <a:solidFill>
              <a:srgbClr val="9BC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Rectangle 5514"/>
            <p:cNvSpPr>
              <a:spLocks noChangeArrowheads="1"/>
            </p:cNvSpPr>
            <p:nvPr/>
          </p:nvSpPr>
          <p:spPr bwMode="auto">
            <a:xfrm>
              <a:off x="4146" y="2775"/>
              <a:ext cx="15" cy="1"/>
            </a:xfrm>
            <a:prstGeom prst="rect">
              <a:avLst/>
            </a:prstGeom>
            <a:solidFill>
              <a:srgbClr val="9AC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Rectangle 5515"/>
            <p:cNvSpPr>
              <a:spLocks noChangeArrowheads="1"/>
            </p:cNvSpPr>
            <p:nvPr/>
          </p:nvSpPr>
          <p:spPr bwMode="auto">
            <a:xfrm>
              <a:off x="4146" y="2776"/>
              <a:ext cx="15" cy="1"/>
            </a:xfrm>
            <a:prstGeom prst="rect">
              <a:avLst/>
            </a:prstGeom>
            <a:solidFill>
              <a:srgbClr val="99C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Rectangle 5516"/>
            <p:cNvSpPr>
              <a:spLocks noChangeArrowheads="1"/>
            </p:cNvSpPr>
            <p:nvPr/>
          </p:nvSpPr>
          <p:spPr bwMode="auto">
            <a:xfrm>
              <a:off x="4146" y="2776"/>
              <a:ext cx="15" cy="1"/>
            </a:xfrm>
            <a:prstGeom prst="rect">
              <a:avLst/>
            </a:prstGeom>
            <a:solidFill>
              <a:srgbClr val="98B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Rectangle 5517"/>
            <p:cNvSpPr>
              <a:spLocks noChangeArrowheads="1"/>
            </p:cNvSpPr>
            <p:nvPr/>
          </p:nvSpPr>
          <p:spPr bwMode="auto">
            <a:xfrm>
              <a:off x="4146" y="2776"/>
              <a:ext cx="15" cy="1"/>
            </a:xfrm>
            <a:prstGeom prst="rect">
              <a:avLst/>
            </a:prstGeom>
            <a:solidFill>
              <a:srgbClr val="97B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Rectangle 5518"/>
            <p:cNvSpPr>
              <a:spLocks noChangeArrowheads="1"/>
            </p:cNvSpPr>
            <p:nvPr/>
          </p:nvSpPr>
          <p:spPr bwMode="auto">
            <a:xfrm>
              <a:off x="4146" y="2777"/>
              <a:ext cx="15" cy="1"/>
            </a:xfrm>
            <a:prstGeom prst="rect">
              <a:avLst/>
            </a:prstGeom>
            <a:solidFill>
              <a:srgbClr val="96B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3" name="Rectangle 5519"/>
            <p:cNvSpPr>
              <a:spLocks noChangeArrowheads="1"/>
            </p:cNvSpPr>
            <p:nvPr/>
          </p:nvSpPr>
          <p:spPr bwMode="auto">
            <a:xfrm>
              <a:off x="4146" y="2777"/>
              <a:ext cx="15" cy="1"/>
            </a:xfrm>
            <a:prstGeom prst="rect">
              <a:avLst/>
            </a:prstGeom>
            <a:solidFill>
              <a:srgbClr val="95B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Rectangle 5520"/>
            <p:cNvSpPr>
              <a:spLocks noChangeArrowheads="1"/>
            </p:cNvSpPr>
            <p:nvPr/>
          </p:nvSpPr>
          <p:spPr bwMode="auto">
            <a:xfrm>
              <a:off x="4146" y="2777"/>
              <a:ext cx="15" cy="1"/>
            </a:xfrm>
            <a:prstGeom prst="rect">
              <a:avLst/>
            </a:prstGeom>
            <a:solidFill>
              <a:srgbClr val="93B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Rectangle 5521"/>
            <p:cNvSpPr>
              <a:spLocks noChangeArrowheads="1"/>
            </p:cNvSpPr>
            <p:nvPr/>
          </p:nvSpPr>
          <p:spPr bwMode="auto">
            <a:xfrm>
              <a:off x="4146" y="2778"/>
              <a:ext cx="15" cy="1"/>
            </a:xfrm>
            <a:prstGeom prst="rect">
              <a:avLst/>
            </a:prstGeom>
            <a:solidFill>
              <a:srgbClr val="92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Rectangle 5522"/>
            <p:cNvSpPr>
              <a:spLocks noChangeArrowheads="1"/>
            </p:cNvSpPr>
            <p:nvPr/>
          </p:nvSpPr>
          <p:spPr bwMode="auto">
            <a:xfrm>
              <a:off x="4146" y="2778"/>
              <a:ext cx="15" cy="1"/>
            </a:xfrm>
            <a:prstGeom prst="rect">
              <a:avLst/>
            </a:prstGeom>
            <a:solidFill>
              <a:srgbClr val="91B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Rectangle 5523"/>
            <p:cNvSpPr>
              <a:spLocks noChangeArrowheads="1"/>
            </p:cNvSpPr>
            <p:nvPr/>
          </p:nvSpPr>
          <p:spPr bwMode="auto">
            <a:xfrm>
              <a:off x="4146" y="2778"/>
              <a:ext cx="15" cy="1"/>
            </a:xfrm>
            <a:prstGeom prst="rect">
              <a:avLst/>
            </a:prstGeom>
            <a:solidFill>
              <a:srgbClr val="90B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Rectangle 5524"/>
            <p:cNvSpPr>
              <a:spLocks noChangeArrowheads="1"/>
            </p:cNvSpPr>
            <p:nvPr/>
          </p:nvSpPr>
          <p:spPr bwMode="auto">
            <a:xfrm>
              <a:off x="4146" y="2779"/>
              <a:ext cx="15" cy="1"/>
            </a:xfrm>
            <a:prstGeom prst="rect">
              <a:avLst/>
            </a:prstGeom>
            <a:solidFill>
              <a:srgbClr val="8FB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Rectangle 5525"/>
            <p:cNvSpPr>
              <a:spLocks noChangeArrowheads="1"/>
            </p:cNvSpPr>
            <p:nvPr/>
          </p:nvSpPr>
          <p:spPr bwMode="auto">
            <a:xfrm>
              <a:off x="4146" y="2779"/>
              <a:ext cx="15" cy="1"/>
            </a:xfrm>
            <a:prstGeom prst="rect">
              <a:avLst/>
            </a:prstGeom>
            <a:solidFill>
              <a:srgbClr val="8EB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Rectangle 5526"/>
            <p:cNvSpPr>
              <a:spLocks noChangeArrowheads="1"/>
            </p:cNvSpPr>
            <p:nvPr/>
          </p:nvSpPr>
          <p:spPr bwMode="auto">
            <a:xfrm>
              <a:off x="4146" y="2779"/>
              <a:ext cx="15" cy="1"/>
            </a:xfrm>
            <a:prstGeom prst="rect">
              <a:avLst/>
            </a:prstGeom>
            <a:solidFill>
              <a:srgbClr val="8CB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Rectangle 5527"/>
            <p:cNvSpPr>
              <a:spLocks noChangeArrowheads="1"/>
            </p:cNvSpPr>
            <p:nvPr/>
          </p:nvSpPr>
          <p:spPr bwMode="auto">
            <a:xfrm>
              <a:off x="4146" y="2780"/>
              <a:ext cx="15" cy="1"/>
            </a:xfrm>
            <a:prstGeom prst="rect">
              <a:avLst/>
            </a:prstGeom>
            <a:solidFill>
              <a:srgbClr val="8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Rectangle 5528"/>
            <p:cNvSpPr>
              <a:spLocks noChangeArrowheads="1"/>
            </p:cNvSpPr>
            <p:nvPr/>
          </p:nvSpPr>
          <p:spPr bwMode="auto">
            <a:xfrm>
              <a:off x="4146" y="2780"/>
              <a:ext cx="15" cy="1"/>
            </a:xfrm>
            <a:prstGeom prst="rect">
              <a:avLst/>
            </a:prstGeom>
            <a:solidFill>
              <a:srgbClr val="8AA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Rectangle 5529"/>
            <p:cNvSpPr>
              <a:spLocks noChangeArrowheads="1"/>
            </p:cNvSpPr>
            <p:nvPr/>
          </p:nvSpPr>
          <p:spPr bwMode="auto">
            <a:xfrm>
              <a:off x="4146" y="2780"/>
              <a:ext cx="15" cy="1"/>
            </a:xfrm>
            <a:prstGeom prst="rect">
              <a:avLst/>
            </a:prstGeom>
            <a:solidFill>
              <a:srgbClr val="89A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Rectangle 5530"/>
            <p:cNvSpPr>
              <a:spLocks noChangeArrowheads="1"/>
            </p:cNvSpPr>
            <p:nvPr/>
          </p:nvSpPr>
          <p:spPr bwMode="auto">
            <a:xfrm>
              <a:off x="4146" y="2781"/>
              <a:ext cx="15" cy="1"/>
            </a:xfrm>
            <a:prstGeom prst="rect">
              <a:avLst/>
            </a:prstGeom>
            <a:solidFill>
              <a:srgbClr val="88A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Rectangle 5531"/>
            <p:cNvSpPr>
              <a:spLocks noChangeArrowheads="1"/>
            </p:cNvSpPr>
            <p:nvPr/>
          </p:nvSpPr>
          <p:spPr bwMode="auto">
            <a:xfrm>
              <a:off x="4146" y="2781"/>
              <a:ext cx="15" cy="1"/>
            </a:xfrm>
            <a:prstGeom prst="rect">
              <a:avLst/>
            </a:prstGeom>
            <a:solidFill>
              <a:srgbClr val="87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Rectangle 5532"/>
            <p:cNvSpPr>
              <a:spLocks noChangeArrowheads="1"/>
            </p:cNvSpPr>
            <p:nvPr/>
          </p:nvSpPr>
          <p:spPr bwMode="auto">
            <a:xfrm>
              <a:off x="4146" y="2782"/>
              <a:ext cx="15" cy="1"/>
            </a:xfrm>
            <a:prstGeom prst="rect">
              <a:avLst/>
            </a:prstGeom>
            <a:solidFill>
              <a:srgbClr val="85A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Rectangle 5533"/>
            <p:cNvSpPr>
              <a:spLocks noChangeArrowheads="1"/>
            </p:cNvSpPr>
            <p:nvPr/>
          </p:nvSpPr>
          <p:spPr bwMode="auto">
            <a:xfrm>
              <a:off x="4146" y="2782"/>
              <a:ext cx="15" cy="1"/>
            </a:xfrm>
            <a:prstGeom prst="rect">
              <a:avLst/>
            </a:prstGeom>
            <a:solidFill>
              <a:srgbClr val="84A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Rectangle 5534"/>
            <p:cNvSpPr>
              <a:spLocks noChangeArrowheads="1"/>
            </p:cNvSpPr>
            <p:nvPr/>
          </p:nvSpPr>
          <p:spPr bwMode="auto">
            <a:xfrm>
              <a:off x="4146" y="2782"/>
              <a:ext cx="15" cy="1"/>
            </a:xfrm>
            <a:prstGeom prst="rect">
              <a:avLst/>
            </a:prstGeom>
            <a:solidFill>
              <a:srgbClr val="83A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Rectangle 5535"/>
            <p:cNvSpPr>
              <a:spLocks noChangeArrowheads="1"/>
            </p:cNvSpPr>
            <p:nvPr/>
          </p:nvSpPr>
          <p:spPr bwMode="auto">
            <a:xfrm>
              <a:off x="4146" y="2783"/>
              <a:ext cx="15" cy="1"/>
            </a:xfrm>
            <a:prstGeom prst="rect">
              <a:avLst/>
            </a:prstGeom>
            <a:solidFill>
              <a:srgbClr val="83A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Rectangle 5536"/>
            <p:cNvSpPr>
              <a:spLocks noChangeArrowheads="1"/>
            </p:cNvSpPr>
            <p:nvPr/>
          </p:nvSpPr>
          <p:spPr bwMode="auto">
            <a:xfrm>
              <a:off x="4146" y="2783"/>
              <a:ext cx="15" cy="1"/>
            </a:xfrm>
            <a:prstGeom prst="rect">
              <a:avLst/>
            </a:prstGeom>
            <a:solidFill>
              <a:srgbClr val="82A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Rectangle 5537"/>
            <p:cNvSpPr>
              <a:spLocks noChangeArrowheads="1"/>
            </p:cNvSpPr>
            <p:nvPr/>
          </p:nvSpPr>
          <p:spPr bwMode="auto">
            <a:xfrm>
              <a:off x="4146" y="2783"/>
              <a:ext cx="15" cy="1"/>
            </a:xfrm>
            <a:prstGeom prst="rect">
              <a:avLst/>
            </a:prstGeom>
            <a:solidFill>
              <a:srgbClr val="80A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Rectangle 5538"/>
            <p:cNvSpPr>
              <a:spLocks noChangeArrowheads="1"/>
            </p:cNvSpPr>
            <p:nvPr/>
          </p:nvSpPr>
          <p:spPr bwMode="auto">
            <a:xfrm>
              <a:off x="4146" y="2784"/>
              <a:ext cx="15" cy="1"/>
            </a:xfrm>
            <a:prstGeom prst="rect">
              <a:avLst/>
            </a:prstGeom>
            <a:solidFill>
              <a:srgbClr val="7FA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Rectangle 5539"/>
            <p:cNvSpPr>
              <a:spLocks noChangeArrowheads="1"/>
            </p:cNvSpPr>
            <p:nvPr/>
          </p:nvSpPr>
          <p:spPr bwMode="auto">
            <a:xfrm>
              <a:off x="4146" y="2784"/>
              <a:ext cx="15" cy="1"/>
            </a:xfrm>
            <a:prstGeom prst="rect">
              <a:avLst/>
            </a:prstGeom>
            <a:solidFill>
              <a:srgbClr val="7E9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Rectangle 5540"/>
            <p:cNvSpPr>
              <a:spLocks noChangeArrowheads="1"/>
            </p:cNvSpPr>
            <p:nvPr/>
          </p:nvSpPr>
          <p:spPr bwMode="auto">
            <a:xfrm>
              <a:off x="4146" y="2784"/>
              <a:ext cx="15" cy="1"/>
            </a:xfrm>
            <a:prstGeom prst="rect">
              <a:avLst/>
            </a:prstGeom>
            <a:solidFill>
              <a:srgbClr val="7D9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Rectangle 5541"/>
            <p:cNvSpPr>
              <a:spLocks noChangeArrowheads="1"/>
            </p:cNvSpPr>
            <p:nvPr/>
          </p:nvSpPr>
          <p:spPr bwMode="auto">
            <a:xfrm>
              <a:off x="4146" y="2785"/>
              <a:ext cx="15" cy="1"/>
            </a:xfrm>
            <a:prstGeom prst="rect">
              <a:avLst/>
            </a:prstGeom>
            <a:solidFill>
              <a:srgbClr val="7C9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Rectangle 5542"/>
            <p:cNvSpPr>
              <a:spLocks noChangeArrowheads="1"/>
            </p:cNvSpPr>
            <p:nvPr/>
          </p:nvSpPr>
          <p:spPr bwMode="auto">
            <a:xfrm>
              <a:off x="4146" y="2785"/>
              <a:ext cx="15" cy="1"/>
            </a:xfrm>
            <a:prstGeom prst="rect">
              <a:avLst/>
            </a:prstGeom>
            <a:solidFill>
              <a:srgbClr val="7B9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Rectangle 5543"/>
            <p:cNvSpPr>
              <a:spLocks noChangeArrowheads="1"/>
            </p:cNvSpPr>
            <p:nvPr/>
          </p:nvSpPr>
          <p:spPr bwMode="auto">
            <a:xfrm>
              <a:off x="4146" y="2785"/>
              <a:ext cx="15" cy="1"/>
            </a:xfrm>
            <a:prstGeom prst="rect">
              <a:avLst/>
            </a:prstGeom>
            <a:solidFill>
              <a:srgbClr val="799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Rectangle 5544"/>
            <p:cNvSpPr>
              <a:spLocks noChangeArrowheads="1"/>
            </p:cNvSpPr>
            <p:nvPr/>
          </p:nvSpPr>
          <p:spPr bwMode="auto">
            <a:xfrm>
              <a:off x="4146" y="2786"/>
              <a:ext cx="15" cy="1"/>
            </a:xfrm>
            <a:prstGeom prst="rect">
              <a:avLst/>
            </a:prstGeom>
            <a:solidFill>
              <a:srgbClr val="789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Rectangle 5545"/>
            <p:cNvSpPr>
              <a:spLocks noChangeArrowheads="1"/>
            </p:cNvSpPr>
            <p:nvPr/>
          </p:nvSpPr>
          <p:spPr bwMode="auto">
            <a:xfrm>
              <a:off x="4146" y="2786"/>
              <a:ext cx="15" cy="1"/>
            </a:xfrm>
            <a:prstGeom prst="rect">
              <a:avLst/>
            </a:prstGeom>
            <a:solidFill>
              <a:srgbClr val="77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Rectangle 5546"/>
            <p:cNvSpPr>
              <a:spLocks noChangeArrowheads="1"/>
            </p:cNvSpPr>
            <p:nvPr/>
          </p:nvSpPr>
          <p:spPr bwMode="auto">
            <a:xfrm>
              <a:off x="4146" y="2786"/>
              <a:ext cx="15" cy="1"/>
            </a:xfrm>
            <a:prstGeom prst="rect">
              <a:avLst/>
            </a:prstGeom>
            <a:solidFill>
              <a:srgbClr val="76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Oval 5547"/>
            <p:cNvSpPr>
              <a:spLocks noChangeArrowheads="1"/>
            </p:cNvSpPr>
            <p:nvPr/>
          </p:nvSpPr>
          <p:spPr bwMode="auto">
            <a:xfrm>
              <a:off x="4146" y="2772"/>
              <a:ext cx="14" cy="15"/>
            </a:xfrm>
            <a:prstGeom prst="ellipse">
              <a:avLst/>
            </a:prstGeom>
            <a:noFill/>
            <a:ln w="3175" cap="flat">
              <a:solidFill>
                <a:srgbClr val="A2BD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Rectangle 5548"/>
            <p:cNvSpPr>
              <a:spLocks noChangeArrowheads="1"/>
            </p:cNvSpPr>
            <p:nvPr/>
          </p:nvSpPr>
          <p:spPr bwMode="auto">
            <a:xfrm>
              <a:off x="4168" y="2762"/>
              <a:ext cx="6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SST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reeform 5549"/>
            <p:cNvSpPr>
              <a:spLocks noEditPoints="1"/>
            </p:cNvSpPr>
            <p:nvPr/>
          </p:nvSpPr>
          <p:spPr bwMode="auto">
            <a:xfrm>
              <a:off x="4142" y="2826"/>
              <a:ext cx="23" cy="23"/>
            </a:xfrm>
            <a:custGeom>
              <a:avLst/>
              <a:gdLst>
                <a:gd name="T0" fmla="*/ 262 w 265"/>
                <a:gd name="T1" fmla="*/ 156 h 265"/>
                <a:gd name="T2" fmla="*/ 253 w 265"/>
                <a:gd name="T3" fmla="*/ 187 h 265"/>
                <a:gd name="T4" fmla="*/ 228 w 265"/>
                <a:gd name="T5" fmla="*/ 224 h 265"/>
                <a:gd name="T6" fmla="*/ 204 w 265"/>
                <a:gd name="T7" fmla="*/ 244 h 265"/>
                <a:gd name="T8" fmla="*/ 162 w 265"/>
                <a:gd name="T9" fmla="*/ 261 h 265"/>
                <a:gd name="T10" fmla="*/ 129 w 265"/>
                <a:gd name="T11" fmla="*/ 264 h 265"/>
                <a:gd name="T12" fmla="*/ 84 w 265"/>
                <a:gd name="T13" fmla="*/ 255 h 265"/>
                <a:gd name="T14" fmla="*/ 56 w 265"/>
                <a:gd name="T15" fmla="*/ 240 h 265"/>
                <a:gd name="T16" fmla="*/ 25 w 265"/>
                <a:gd name="T17" fmla="*/ 209 h 265"/>
                <a:gd name="T18" fmla="*/ 10 w 265"/>
                <a:gd name="T19" fmla="*/ 181 h 265"/>
                <a:gd name="T20" fmla="*/ 1 w 265"/>
                <a:gd name="T21" fmla="*/ 136 h 265"/>
                <a:gd name="T22" fmla="*/ 4 w 265"/>
                <a:gd name="T23" fmla="*/ 103 h 265"/>
                <a:gd name="T24" fmla="*/ 22 w 265"/>
                <a:gd name="T25" fmla="*/ 61 h 265"/>
                <a:gd name="T26" fmla="*/ 42 w 265"/>
                <a:gd name="T27" fmla="*/ 37 h 265"/>
                <a:gd name="T28" fmla="*/ 78 w 265"/>
                <a:gd name="T29" fmla="*/ 12 h 265"/>
                <a:gd name="T30" fmla="*/ 109 w 265"/>
                <a:gd name="T31" fmla="*/ 3 h 265"/>
                <a:gd name="T32" fmla="*/ 156 w 265"/>
                <a:gd name="T33" fmla="*/ 3 h 265"/>
                <a:gd name="T34" fmla="*/ 187 w 265"/>
                <a:gd name="T35" fmla="*/ 12 h 265"/>
                <a:gd name="T36" fmla="*/ 224 w 265"/>
                <a:gd name="T37" fmla="*/ 37 h 265"/>
                <a:gd name="T38" fmla="*/ 244 w 265"/>
                <a:gd name="T39" fmla="*/ 61 h 265"/>
                <a:gd name="T40" fmla="*/ 261 w 265"/>
                <a:gd name="T41" fmla="*/ 103 h 265"/>
                <a:gd name="T42" fmla="*/ 199 w 265"/>
                <a:gd name="T43" fmla="*/ 116 h 265"/>
                <a:gd name="T44" fmla="*/ 197 w 265"/>
                <a:gd name="T45" fmla="*/ 109 h 265"/>
                <a:gd name="T46" fmla="*/ 179 w 265"/>
                <a:gd name="T47" fmla="*/ 82 h 265"/>
                <a:gd name="T48" fmla="*/ 173 w 265"/>
                <a:gd name="T49" fmla="*/ 78 h 265"/>
                <a:gd name="T50" fmla="*/ 143 w 265"/>
                <a:gd name="T51" fmla="*/ 65 h 265"/>
                <a:gd name="T52" fmla="*/ 136 w 265"/>
                <a:gd name="T53" fmla="*/ 64 h 265"/>
                <a:gd name="T54" fmla="*/ 103 w 265"/>
                <a:gd name="T55" fmla="*/ 71 h 265"/>
                <a:gd name="T56" fmla="*/ 97 w 265"/>
                <a:gd name="T57" fmla="*/ 74 h 265"/>
                <a:gd name="T58" fmla="*/ 74 w 265"/>
                <a:gd name="T59" fmla="*/ 97 h 265"/>
                <a:gd name="T60" fmla="*/ 71 w 265"/>
                <a:gd name="T61" fmla="*/ 103 h 265"/>
                <a:gd name="T62" fmla="*/ 64 w 265"/>
                <a:gd name="T63" fmla="*/ 136 h 265"/>
                <a:gd name="T64" fmla="*/ 65 w 265"/>
                <a:gd name="T65" fmla="*/ 143 h 265"/>
                <a:gd name="T66" fmla="*/ 78 w 265"/>
                <a:gd name="T67" fmla="*/ 173 h 265"/>
                <a:gd name="T68" fmla="*/ 82 w 265"/>
                <a:gd name="T69" fmla="*/ 179 h 265"/>
                <a:gd name="T70" fmla="*/ 109 w 265"/>
                <a:gd name="T71" fmla="*/ 197 h 265"/>
                <a:gd name="T72" fmla="*/ 116 w 265"/>
                <a:gd name="T73" fmla="*/ 199 h 265"/>
                <a:gd name="T74" fmla="*/ 150 w 265"/>
                <a:gd name="T75" fmla="*/ 199 h 265"/>
                <a:gd name="T76" fmla="*/ 156 w 265"/>
                <a:gd name="T77" fmla="*/ 197 h 265"/>
                <a:gd name="T78" fmla="*/ 183 w 265"/>
                <a:gd name="T79" fmla="*/ 179 h 265"/>
                <a:gd name="T80" fmla="*/ 187 w 265"/>
                <a:gd name="T81" fmla="*/ 173 h 265"/>
                <a:gd name="T82" fmla="*/ 200 w 265"/>
                <a:gd name="T83" fmla="*/ 143 h 265"/>
                <a:gd name="T84" fmla="*/ 201 w 265"/>
                <a:gd name="T85" fmla="*/ 1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5" h="265">
                  <a:moveTo>
                    <a:pt x="264" y="129"/>
                  </a:moveTo>
                  <a:cubicBezTo>
                    <a:pt x="265" y="131"/>
                    <a:pt x="265" y="134"/>
                    <a:pt x="264" y="136"/>
                  </a:cubicBezTo>
                  <a:lnTo>
                    <a:pt x="262" y="156"/>
                  </a:lnTo>
                  <a:cubicBezTo>
                    <a:pt x="262" y="158"/>
                    <a:pt x="262" y="160"/>
                    <a:pt x="261" y="162"/>
                  </a:cubicBezTo>
                  <a:lnTo>
                    <a:pt x="255" y="181"/>
                  </a:lnTo>
                  <a:cubicBezTo>
                    <a:pt x="255" y="183"/>
                    <a:pt x="254" y="185"/>
                    <a:pt x="253" y="187"/>
                  </a:cubicBezTo>
                  <a:lnTo>
                    <a:pt x="244" y="204"/>
                  </a:lnTo>
                  <a:cubicBezTo>
                    <a:pt x="243" y="206"/>
                    <a:pt x="241" y="207"/>
                    <a:pt x="240" y="209"/>
                  </a:cubicBezTo>
                  <a:lnTo>
                    <a:pt x="228" y="224"/>
                  </a:lnTo>
                  <a:cubicBezTo>
                    <a:pt x="227" y="225"/>
                    <a:pt x="225" y="227"/>
                    <a:pt x="224" y="228"/>
                  </a:cubicBezTo>
                  <a:lnTo>
                    <a:pt x="209" y="240"/>
                  </a:lnTo>
                  <a:cubicBezTo>
                    <a:pt x="207" y="241"/>
                    <a:pt x="206" y="243"/>
                    <a:pt x="204" y="244"/>
                  </a:cubicBezTo>
                  <a:lnTo>
                    <a:pt x="187" y="253"/>
                  </a:lnTo>
                  <a:cubicBezTo>
                    <a:pt x="185" y="254"/>
                    <a:pt x="183" y="255"/>
                    <a:pt x="181" y="255"/>
                  </a:cubicBezTo>
                  <a:lnTo>
                    <a:pt x="162" y="261"/>
                  </a:lnTo>
                  <a:cubicBezTo>
                    <a:pt x="160" y="262"/>
                    <a:pt x="158" y="262"/>
                    <a:pt x="156" y="262"/>
                  </a:cubicBezTo>
                  <a:lnTo>
                    <a:pt x="136" y="264"/>
                  </a:lnTo>
                  <a:cubicBezTo>
                    <a:pt x="134" y="265"/>
                    <a:pt x="131" y="265"/>
                    <a:pt x="129" y="264"/>
                  </a:cubicBezTo>
                  <a:lnTo>
                    <a:pt x="109" y="262"/>
                  </a:lnTo>
                  <a:cubicBezTo>
                    <a:pt x="107" y="262"/>
                    <a:pt x="105" y="262"/>
                    <a:pt x="103" y="261"/>
                  </a:cubicBezTo>
                  <a:lnTo>
                    <a:pt x="84" y="255"/>
                  </a:lnTo>
                  <a:cubicBezTo>
                    <a:pt x="82" y="255"/>
                    <a:pt x="80" y="254"/>
                    <a:pt x="78" y="253"/>
                  </a:cubicBezTo>
                  <a:lnTo>
                    <a:pt x="61" y="244"/>
                  </a:lnTo>
                  <a:cubicBezTo>
                    <a:pt x="60" y="243"/>
                    <a:pt x="58" y="241"/>
                    <a:pt x="56" y="240"/>
                  </a:cubicBezTo>
                  <a:lnTo>
                    <a:pt x="42" y="228"/>
                  </a:lnTo>
                  <a:cubicBezTo>
                    <a:pt x="40" y="227"/>
                    <a:pt x="39" y="225"/>
                    <a:pt x="37" y="224"/>
                  </a:cubicBezTo>
                  <a:lnTo>
                    <a:pt x="25" y="209"/>
                  </a:lnTo>
                  <a:cubicBezTo>
                    <a:pt x="24" y="207"/>
                    <a:pt x="23" y="206"/>
                    <a:pt x="22" y="204"/>
                  </a:cubicBezTo>
                  <a:lnTo>
                    <a:pt x="12" y="187"/>
                  </a:lnTo>
                  <a:cubicBezTo>
                    <a:pt x="11" y="185"/>
                    <a:pt x="11" y="183"/>
                    <a:pt x="10" y="181"/>
                  </a:cubicBezTo>
                  <a:lnTo>
                    <a:pt x="4" y="162"/>
                  </a:lnTo>
                  <a:cubicBezTo>
                    <a:pt x="3" y="160"/>
                    <a:pt x="3" y="158"/>
                    <a:pt x="3" y="156"/>
                  </a:cubicBezTo>
                  <a:lnTo>
                    <a:pt x="1" y="136"/>
                  </a:lnTo>
                  <a:cubicBezTo>
                    <a:pt x="0" y="134"/>
                    <a:pt x="0" y="131"/>
                    <a:pt x="1" y="129"/>
                  </a:cubicBezTo>
                  <a:lnTo>
                    <a:pt x="3" y="109"/>
                  </a:lnTo>
                  <a:cubicBezTo>
                    <a:pt x="3" y="107"/>
                    <a:pt x="3" y="105"/>
                    <a:pt x="4" y="103"/>
                  </a:cubicBezTo>
                  <a:lnTo>
                    <a:pt x="10" y="84"/>
                  </a:lnTo>
                  <a:cubicBezTo>
                    <a:pt x="11" y="82"/>
                    <a:pt x="11" y="80"/>
                    <a:pt x="12" y="78"/>
                  </a:cubicBezTo>
                  <a:lnTo>
                    <a:pt x="22" y="61"/>
                  </a:lnTo>
                  <a:cubicBezTo>
                    <a:pt x="23" y="60"/>
                    <a:pt x="24" y="58"/>
                    <a:pt x="25" y="56"/>
                  </a:cubicBezTo>
                  <a:lnTo>
                    <a:pt x="37" y="42"/>
                  </a:lnTo>
                  <a:cubicBezTo>
                    <a:pt x="39" y="40"/>
                    <a:pt x="40" y="39"/>
                    <a:pt x="42" y="37"/>
                  </a:cubicBezTo>
                  <a:lnTo>
                    <a:pt x="56" y="25"/>
                  </a:lnTo>
                  <a:cubicBezTo>
                    <a:pt x="58" y="24"/>
                    <a:pt x="60" y="23"/>
                    <a:pt x="61" y="22"/>
                  </a:cubicBezTo>
                  <a:lnTo>
                    <a:pt x="78" y="12"/>
                  </a:lnTo>
                  <a:cubicBezTo>
                    <a:pt x="80" y="11"/>
                    <a:pt x="82" y="11"/>
                    <a:pt x="84" y="10"/>
                  </a:cubicBezTo>
                  <a:lnTo>
                    <a:pt x="103" y="4"/>
                  </a:lnTo>
                  <a:cubicBezTo>
                    <a:pt x="105" y="3"/>
                    <a:pt x="107" y="3"/>
                    <a:pt x="109" y="3"/>
                  </a:cubicBezTo>
                  <a:lnTo>
                    <a:pt x="129" y="1"/>
                  </a:lnTo>
                  <a:cubicBezTo>
                    <a:pt x="131" y="0"/>
                    <a:pt x="134" y="0"/>
                    <a:pt x="136" y="1"/>
                  </a:cubicBezTo>
                  <a:lnTo>
                    <a:pt x="156" y="3"/>
                  </a:lnTo>
                  <a:cubicBezTo>
                    <a:pt x="158" y="3"/>
                    <a:pt x="160" y="3"/>
                    <a:pt x="162" y="4"/>
                  </a:cubicBezTo>
                  <a:lnTo>
                    <a:pt x="181" y="10"/>
                  </a:lnTo>
                  <a:cubicBezTo>
                    <a:pt x="183" y="11"/>
                    <a:pt x="185" y="11"/>
                    <a:pt x="187" y="12"/>
                  </a:cubicBezTo>
                  <a:lnTo>
                    <a:pt x="204" y="22"/>
                  </a:lnTo>
                  <a:cubicBezTo>
                    <a:pt x="206" y="23"/>
                    <a:pt x="207" y="24"/>
                    <a:pt x="209" y="25"/>
                  </a:cubicBezTo>
                  <a:lnTo>
                    <a:pt x="224" y="37"/>
                  </a:lnTo>
                  <a:cubicBezTo>
                    <a:pt x="225" y="39"/>
                    <a:pt x="227" y="40"/>
                    <a:pt x="228" y="42"/>
                  </a:cubicBezTo>
                  <a:lnTo>
                    <a:pt x="240" y="56"/>
                  </a:lnTo>
                  <a:cubicBezTo>
                    <a:pt x="241" y="58"/>
                    <a:pt x="243" y="60"/>
                    <a:pt x="244" y="61"/>
                  </a:cubicBezTo>
                  <a:lnTo>
                    <a:pt x="253" y="78"/>
                  </a:lnTo>
                  <a:cubicBezTo>
                    <a:pt x="254" y="80"/>
                    <a:pt x="255" y="82"/>
                    <a:pt x="255" y="84"/>
                  </a:cubicBezTo>
                  <a:lnTo>
                    <a:pt x="261" y="103"/>
                  </a:lnTo>
                  <a:cubicBezTo>
                    <a:pt x="262" y="105"/>
                    <a:pt x="262" y="107"/>
                    <a:pt x="262" y="109"/>
                  </a:cubicBezTo>
                  <a:lnTo>
                    <a:pt x="264" y="129"/>
                  </a:lnTo>
                  <a:close/>
                  <a:moveTo>
                    <a:pt x="199" y="116"/>
                  </a:moveTo>
                  <a:lnTo>
                    <a:pt x="200" y="122"/>
                  </a:lnTo>
                  <a:lnTo>
                    <a:pt x="194" y="103"/>
                  </a:lnTo>
                  <a:lnTo>
                    <a:pt x="197" y="109"/>
                  </a:lnTo>
                  <a:lnTo>
                    <a:pt x="187" y="92"/>
                  </a:lnTo>
                  <a:lnTo>
                    <a:pt x="191" y="97"/>
                  </a:lnTo>
                  <a:lnTo>
                    <a:pt x="179" y="82"/>
                  </a:lnTo>
                  <a:lnTo>
                    <a:pt x="183" y="87"/>
                  </a:lnTo>
                  <a:lnTo>
                    <a:pt x="168" y="74"/>
                  </a:lnTo>
                  <a:lnTo>
                    <a:pt x="173" y="78"/>
                  </a:lnTo>
                  <a:lnTo>
                    <a:pt x="156" y="69"/>
                  </a:lnTo>
                  <a:lnTo>
                    <a:pt x="162" y="71"/>
                  </a:lnTo>
                  <a:lnTo>
                    <a:pt x="143" y="65"/>
                  </a:lnTo>
                  <a:lnTo>
                    <a:pt x="150" y="66"/>
                  </a:lnTo>
                  <a:lnTo>
                    <a:pt x="129" y="64"/>
                  </a:lnTo>
                  <a:lnTo>
                    <a:pt x="136" y="64"/>
                  </a:lnTo>
                  <a:lnTo>
                    <a:pt x="116" y="66"/>
                  </a:lnTo>
                  <a:lnTo>
                    <a:pt x="122" y="65"/>
                  </a:lnTo>
                  <a:lnTo>
                    <a:pt x="103" y="71"/>
                  </a:lnTo>
                  <a:lnTo>
                    <a:pt x="109" y="69"/>
                  </a:lnTo>
                  <a:lnTo>
                    <a:pt x="92" y="78"/>
                  </a:lnTo>
                  <a:lnTo>
                    <a:pt x="97" y="74"/>
                  </a:lnTo>
                  <a:lnTo>
                    <a:pt x="82" y="87"/>
                  </a:lnTo>
                  <a:lnTo>
                    <a:pt x="87" y="82"/>
                  </a:lnTo>
                  <a:lnTo>
                    <a:pt x="74" y="97"/>
                  </a:lnTo>
                  <a:lnTo>
                    <a:pt x="78" y="92"/>
                  </a:lnTo>
                  <a:lnTo>
                    <a:pt x="69" y="109"/>
                  </a:lnTo>
                  <a:lnTo>
                    <a:pt x="71" y="103"/>
                  </a:lnTo>
                  <a:lnTo>
                    <a:pt x="65" y="122"/>
                  </a:lnTo>
                  <a:lnTo>
                    <a:pt x="66" y="116"/>
                  </a:lnTo>
                  <a:lnTo>
                    <a:pt x="64" y="136"/>
                  </a:lnTo>
                  <a:lnTo>
                    <a:pt x="64" y="129"/>
                  </a:lnTo>
                  <a:lnTo>
                    <a:pt x="66" y="150"/>
                  </a:lnTo>
                  <a:lnTo>
                    <a:pt x="65" y="143"/>
                  </a:lnTo>
                  <a:lnTo>
                    <a:pt x="71" y="162"/>
                  </a:lnTo>
                  <a:lnTo>
                    <a:pt x="69" y="156"/>
                  </a:lnTo>
                  <a:lnTo>
                    <a:pt x="78" y="173"/>
                  </a:lnTo>
                  <a:lnTo>
                    <a:pt x="74" y="168"/>
                  </a:lnTo>
                  <a:lnTo>
                    <a:pt x="87" y="183"/>
                  </a:lnTo>
                  <a:lnTo>
                    <a:pt x="82" y="179"/>
                  </a:lnTo>
                  <a:lnTo>
                    <a:pt x="97" y="191"/>
                  </a:lnTo>
                  <a:lnTo>
                    <a:pt x="92" y="187"/>
                  </a:lnTo>
                  <a:lnTo>
                    <a:pt x="109" y="197"/>
                  </a:lnTo>
                  <a:lnTo>
                    <a:pt x="103" y="194"/>
                  </a:lnTo>
                  <a:lnTo>
                    <a:pt x="122" y="200"/>
                  </a:lnTo>
                  <a:lnTo>
                    <a:pt x="116" y="199"/>
                  </a:lnTo>
                  <a:lnTo>
                    <a:pt x="136" y="201"/>
                  </a:lnTo>
                  <a:lnTo>
                    <a:pt x="129" y="201"/>
                  </a:lnTo>
                  <a:lnTo>
                    <a:pt x="150" y="199"/>
                  </a:lnTo>
                  <a:lnTo>
                    <a:pt x="143" y="200"/>
                  </a:lnTo>
                  <a:lnTo>
                    <a:pt x="162" y="194"/>
                  </a:lnTo>
                  <a:lnTo>
                    <a:pt x="156" y="197"/>
                  </a:lnTo>
                  <a:lnTo>
                    <a:pt x="173" y="187"/>
                  </a:lnTo>
                  <a:lnTo>
                    <a:pt x="168" y="191"/>
                  </a:lnTo>
                  <a:lnTo>
                    <a:pt x="183" y="179"/>
                  </a:lnTo>
                  <a:lnTo>
                    <a:pt x="179" y="183"/>
                  </a:lnTo>
                  <a:lnTo>
                    <a:pt x="191" y="168"/>
                  </a:lnTo>
                  <a:lnTo>
                    <a:pt x="187" y="173"/>
                  </a:lnTo>
                  <a:lnTo>
                    <a:pt x="197" y="156"/>
                  </a:lnTo>
                  <a:lnTo>
                    <a:pt x="194" y="162"/>
                  </a:lnTo>
                  <a:lnTo>
                    <a:pt x="200" y="143"/>
                  </a:lnTo>
                  <a:lnTo>
                    <a:pt x="199" y="150"/>
                  </a:lnTo>
                  <a:lnTo>
                    <a:pt x="201" y="129"/>
                  </a:lnTo>
                  <a:lnTo>
                    <a:pt x="201" y="136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Rectangle 5550"/>
            <p:cNvSpPr>
              <a:spLocks noChangeArrowheads="1"/>
            </p:cNvSpPr>
            <p:nvPr/>
          </p:nvSpPr>
          <p:spPr bwMode="auto">
            <a:xfrm>
              <a:off x="4168" y="2819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SCT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3568" y="1916832"/>
            <a:ext cx="21069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Focus on layout of site roads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Issues with </a:t>
            </a:r>
            <a:r>
              <a:rPr lang="en-GB" dirty="0" smtClean="0"/>
              <a:t>current layout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Scope for improvement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Construction issues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Revised layout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2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4474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Construction considerations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628800"/>
            <a:ext cx="79928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3 stages to complete the array: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GB" dirty="0" smtClean="0"/>
              <a:t>Initial construction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GB" dirty="0"/>
              <a:t>Concurrent construction &amp; operation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GB" dirty="0"/>
              <a:t>Full operations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Programme construction to provide flexibility in deployment of telescopes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Segregate </a:t>
            </a:r>
            <a:r>
              <a:rPr lang="en-GB" dirty="0"/>
              <a:t>construction and operational </a:t>
            </a:r>
            <a:r>
              <a:rPr lang="en-GB" dirty="0" smtClean="0"/>
              <a:t>activities to improve safety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Designate roads for construction -&gt; improved safety</a:t>
            </a:r>
          </a:p>
        </p:txBody>
      </p:sp>
    </p:spTree>
    <p:extLst>
      <p:ext uri="{BB962C8B-B14F-4D97-AF65-F5344CB8AC3E}">
        <p14:creationId xmlns:p14="http://schemas.microsoft.com/office/powerpoint/2010/main" val="3109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Secondary road</a:t>
            </a:r>
          </a:p>
        </p:txBody>
      </p: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Ops/</a:t>
            </a:r>
            <a:r>
              <a:rPr lang="en-GB" sz="800" dirty="0" err="1">
                <a:solidFill>
                  <a:prstClr val="black"/>
                </a:solidFill>
              </a:rPr>
              <a:t>Techl</a:t>
            </a:r>
            <a:r>
              <a:rPr lang="en-GB" sz="800" dirty="0">
                <a:solidFill>
                  <a:prstClr val="black"/>
                </a:solidFill>
              </a:rPr>
              <a:t>/Residence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Water treatment + back-up power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Calibration/measuring equipment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LBA</a:t>
            </a:r>
          </a:p>
          <a:p>
            <a:r>
              <a:rPr lang="en-GB" sz="1200" dirty="0">
                <a:solidFill>
                  <a:prstClr val="black"/>
                </a:solidFill>
              </a:rPr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>
                <a:solidFill>
                  <a:prstClr val="black"/>
                </a:solidFill>
              </a:rPr>
              <a:t>NOTE:</a:t>
            </a:r>
            <a:endParaRPr lang="en-GB" sz="1200" u="sng" dirty="0">
              <a:solidFill>
                <a:prstClr val="black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Road alignment to suit interface with apron around each telescope i.e. roads to comprise a series of straights between each telescope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>
                <a:solidFill>
                  <a:prstClr val="black"/>
                </a:solidFill>
              </a:rPr>
              <a:t>05/11/14 – primary road through centre of array revised. Minor revisions to secondary roads.  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Construction road</a:t>
            </a:r>
          </a:p>
        </p:txBody>
      </p: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Site security</a:t>
            </a:r>
          </a:p>
        </p:txBody>
      </p:sp>
    </p:spTree>
    <p:extLst>
      <p:ext uri="{BB962C8B-B14F-4D97-AF65-F5344CB8AC3E}">
        <p14:creationId xmlns:p14="http://schemas.microsoft.com/office/powerpoint/2010/main" val="41135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Ops/</a:t>
            </a:r>
            <a:r>
              <a:rPr lang="en-GB" sz="800" dirty="0" err="1">
                <a:solidFill>
                  <a:prstClr val="black"/>
                </a:solidFill>
              </a:rPr>
              <a:t>Techl</a:t>
            </a:r>
            <a:r>
              <a:rPr lang="en-GB" sz="800" dirty="0">
                <a:solidFill>
                  <a:prstClr val="black"/>
                </a:solidFill>
              </a:rPr>
              <a:t>/Residence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Water treatment + back-up power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Calibration/measuring equipment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LBA</a:t>
            </a:r>
          </a:p>
          <a:p>
            <a:r>
              <a:rPr lang="en-GB" sz="1200" dirty="0">
                <a:solidFill>
                  <a:prstClr val="black"/>
                </a:solidFill>
              </a:rPr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>
                <a:solidFill>
                  <a:prstClr val="black"/>
                </a:solidFill>
              </a:rPr>
              <a:t>NOTE:</a:t>
            </a:r>
            <a:endParaRPr lang="en-GB" sz="1200" u="sng" dirty="0">
              <a:solidFill>
                <a:prstClr val="black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>
                <a:solidFill>
                  <a:prstClr val="black"/>
                </a:solidFill>
              </a:rPr>
              <a:t>05/11/14 – primary road through centre of array revised. Minor revisions to secondary roads.  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Site security</a:t>
            </a:r>
          </a:p>
        </p:txBody>
      </p:sp>
    </p:spTree>
    <p:extLst>
      <p:ext uri="{BB962C8B-B14F-4D97-AF65-F5344CB8AC3E}">
        <p14:creationId xmlns:p14="http://schemas.microsoft.com/office/powerpoint/2010/main" val="36289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0845" y="2655094"/>
            <a:ext cx="1190620" cy="813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82143" y="1382826"/>
            <a:ext cx="1701" cy="595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Ops/</a:t>
            </a:r>
            <a:r>
              <a:rPr lang="en-GB" sz="800" dirty="0" err="1">
                <a:solidFill>
                  <a:prstClr val="black"/>
                </a:solidFill>
              </a:rPr>
              <a:t>Techl</a:t>
            </a:r>
            <a:r>
              <a:rPr lang="en-GB" sz="800" dirty="0">
                <a:solidFill>
                  <a:prstClr val="black"/>
                </a:solidFill>
              </a:rPr>
              <a:t>/Residence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Water treatment + back-up power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Calibration/measuring equipment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545682" y="2636912"/>
            <a:ext cx="594270" cy="205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LBA</a:t>
            </a:r>
          </a:p>
          <a:p>
            <a:r>
              <a:rPr lang="en-GB" sz="1200" dirty="0">
                <a:solidFill>
                  <a:prstClr val="black"/>
                </a:solidFill>
              </a:rPr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>
                <a:solidFill>
                  <a:prstClr val="black"/>
                </a:solidFill>
              </a:rPr>
              <a:t>NOTE:</a:t>
            </a:r>
            <a:endParaRPr lang="en-GB" sz="1200" u="sng" dirty="0">
              <a:solidFill>
                <a:prstClr val="black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H="1">
            <a:off x="3245304" y="3459617"/>
            <a:ext cx="45924" cy="33167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>
                <a:solidFill>
                  <a:prstClr val="black"/>
                </a:solidFill>
              </a:rPr>
              <a:t>05/11/14 – primary road through centre of array revised. Minor revisions to secondary roads.  </a:t>
            </a:r>
          </a:p>
        </p:txBody>
      </p:sp>
      <p:cxnSp>
        <p:nvCxnSpPr>
          <p:cNvPr id="135" name="Straight Connector 134"/>
          <p:cNvCxnSpPr/>
          <p:nvPr/>
        </p:nvCxnSpPr>
        <p:spPr>
          <a:xfrm flipH="1" flipV="1">
            <a:off x="4082145" y="1957728"/>
            <a:ext cx="34016" cy="6922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139" y="3184071"/>
            <a:ext cx="39121" cy="25343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22260" y="2662239"/>
            <a:ext cx="3403" cy="5177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Site security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4150179" y="3728357"/>
            <a:ext cx="98653" cy="60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0845" y="2655094"/>
            <a:ext cx="1190620" cy="813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82143" y="1382826"/>
            <a:ext cx="1701" cy="595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Ops/</a:t>
            </a:r>
            <a:r>
              <a:rPr lang="en-GB" sz="800" dirty="0" err="1">
                <a:solidFill>
                  <a:prstClr val="black"/>
                </a:solidFill>
              </a:rPr>
              <a:t>Techl</a:t>
            </a:r>
            <a:r>
              <a:rPr lang="en-GB" sz="800" dirty="0">
                <a:solidFill>
                  <a:prstClr val="black"/>
                </a:solidFill>
              </a:rPr>
              <a:t>/Residence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Water treatment + back-up power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Calibration/measuring equipment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545682" y="2636912"/>
            <a:ext cx="594270" cy="205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39974" y="2971460"/>
            <a:ext cx="574901" cy="49325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LBA</a:t>
            </a:r>
          </a:p>
          <a:p>
            <a:r>
              <a:rPr lang="en-GB" sz="1200" dirty="0">
                <a:solidFill>
                  <a:prstClr val="black"/>
                </a:solidFill>
              </a:rPr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>
                <a:solidFill>
                  <a:prstClr val="black"/>
                </a:solidFill>
              </a:rPr>
              <a:t>NOTE:</a:t>
            </a:r>
            <a:endParaRPr lang="en-GB" sz="1200" u="sng" dirty="0">
              <a:solidFill>
                <a:prstClr val="black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3471522" y="3360965"/>
            <a:ext cx="369094" cy="4218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289652" y="3360964"/>
            <a:ext cx="282348" cy="418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948113" y="2974181"/>
            <a:ext cx="1952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0616" y="3349059"/>
            <a:ext cx="438830" cy="51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245304" y="3459617"/>
            <a:ext cx="45924" cy="33167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048001" y="3061607"/>
            <a:ext cx="639536" cy="100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3427640" y="2738439"/>
            <a:ext cx="50686" cy="612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>
                <a:solidFill>
                  <a:prstClr val="black"/>
                </a:solidFill>
              </a:rPr>
              <a:t>05/11/14 – primary road through centre of array revised. Minor revisions to secondary roads.  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2966359" y="3058205"/>
            <a:ext cx="71436" cy="986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89239" y="3060927"/>
            <a:ext cx="59529" cy="687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708071" y="3459617"/>
            <a:ext cx="223969" cy="32942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082145" y="1957728"/>
            <a:ext cx="34016" cy="6922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139" y="3184071"/>
            <a:ext cx="39121" cy="25343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4240328" y="3786188"/>
            <a:ext cx="691712" cy="28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4196105" y="3491254"/>
            <a:ext cx="176891" cy="9082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22260" y="2662239"/>
            <a:ext cx="3403" cy="5177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>
            <a:off x="4371298" y="3573016"/>
            <a:ext cx="416726" cy="1859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 flipV="1">
            <a:off x="3667125" y="3578679"/>
            <a:ext cx="53750" cy="503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Site security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4150179" y="3728357"/>
            <a:ext cx="98653" cy="60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0845" y="2655094"/>
            <a:ext cx="1190620" cy="813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1853" y="2658496"/>
            <a:ext cx="873579" cy="801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52710" y="3449412"/>
            <a:ext cx="1" cy="479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82143" y="1382826"/>
            <a:ext cx="1701" cy="595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Ops/</a:t>
            </a:r>
            <a:r>
              <a:rPr lang="en-GB" sz="800" dirty="0" err="1">
                <a:solidFill>
                  <a:prstClr val="black"/>
                </a:solidFill>
              </a:rPr>
              <a:t>Techl</a:t>
            </a:r>
            <a:r>
              <a:rPr lang="en-GB" sz="800" dirty="0">
                <a:solidFill>
                  <a:prstClr val="black"/>
                </a:solidFill>
              </a:rPr>
              <a:t>/Residence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Water treatment + back-up power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Calibration/measuring equipment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45681" y="2657475"/>
            <a:ext cx="942976" cy="47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39974" y="2971460"/>
            <a:ext cx="574901" cy="49325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86125" y="3796393"/>
            <a:ext cx="671514" cy="64464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126367" y="3718153"/>
            <a:ext cx="734785" cy="72968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LBA</a:t>
            </a:r>
          </a:p>
          <a:p>
            <a:r>
              <a:rPr lang="en-GB" sz="1200" dirty="0">
                <a:solidFill>
                  <a:prstClr val="black"/>
                </a:solidFill>
              </a:rPr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>
                <a:solidFill>
                  <a:prstClr val="black"/>
                </a:solidFill>
              </a:rPr>
              <a:t>NOTE:</a:t>
            </a:r>
            <a:endParaRPr lang="en-GB" sz="1200" u="sng" dirty="0">
              <a:solidFill>
                <a:prstClr val="black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3471522" y="3360965"/>
            <a:ext cx="369094" cy="4218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196103" y="4020911"/>
            <a:ext cx="137772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512344" y="3784486"/>
            <a:ext cx="343581" cy="3095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289652" y="3360964"/>
            <a:ext cx="282348" cy="418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948113" y="2974181"/>
            <a:ext cx="1952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52875" y="4443414"/>
            <a:ext cx="175192" cy="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3874635" y="4088947"/>
            <a:ext cx="318066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0616" y="3349059"/>
            <a:ext cx="438830" cy="51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245304" y="3459617"/>
            <a:ext cx="45924" cy="33167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469947" y="2772456"/>
            <a:ext cx="107156" cy="107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4422322" y="3051403"/>
            <a:ext cx="243227" cy="510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048001" y="3061607"/>
            <a:ext cx="639536" cy="100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3427640" y="2738439"/>
            <a:ext cx="50686" cy="612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>
                <a:solidFill>
                  <a:prstClr val="black"/>
                </a:solidFill>
              </a:rPr>
              <a:t>05/11/14 – primary road through centre of array revised. Minor revisions to secondary roads.  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2966359" y="3058205"/>
            <a:ext cx="71436" cy="986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89239" y="3060927"/>
            <a:ext cx="59529" cy="687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675754" y="2945946"/>
            <a:ext cx="120764" cy="1139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344080" y="3059227"/>
            <a:ext cx="77562" cy="891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708071" y="3459617"/>
            <a:ext cx="153080" cy="27384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082145" y="1957728"/>
            <a:ext cx="34016" cy="6922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139" y="3184071"/>
            <a:ext cx="39121" cy="25343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240327" y="3770880"/>
            <a:ext cx="1120888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4196105" y="3491254"/>
            <a:ext cx="176891" cy="9082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22260" y="2662239"/>
            <a:ext cx="3403" cy="5177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3840616" y="3731080"/>
            <a:ext cx="59533" cy="40889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8300" y="4151879"/>
            <a:ext cx="28915" cy="13097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4371297" y="3591606"/>
            <a:ext cx="976311" cy="918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 flipV="1">
            <a:off x="3667125" y="3578679"/>
            <a:ext cx="53750" cy="503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4340679" y="3794692"/>
            <a:ext cx="178594" cy="22281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4089796" y="4036219"/>
            <a:ext cx="0" cy="578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Site security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4150179" y="3728357"/>
            <a:ext cx="98653" cy="60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0845" y="2655094"/>
            <a:ext cx="1190620" cy="813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81853" y="3917156"/>
            <a:ext cx="873581" cy="843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1853" y="2658496"/>
            <a:ext cx="873579" cy="801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6494" y="3717132"/>
            <a:ext cx="1180080" cy="1037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606575" y="4755018"/>
            <a:ext cx="878681" cy="9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52710" y="3449412"/>
            <a:ext cx="1" cy="479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82143" y="1382826"/>
            <a:ext cx="1701" cy="595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Ops/</a:t>
            </a:r>
            <a:r>
              <a:rPr lang="en-GB" sz="800" dirty="0" err="1">
                <a:solidFill>
                  <a:prstClr val="black"/>
                </a:solidFill>
              </a:rPr>
              <a:t>Techl</a:t>
            </a:r>
            <a:r>
              <a:rPr lang="en-GB" sz="800" dirty="0">
                <a:solidFill>
                  <a:prstClr val="black"/>
                </a:solidFill>
              </a:rPr>
              <a:t>/Residence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Water treatment + back-up power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Calibration/measuring equipment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45681" y="2657475"/>
            <a:ext cx="942976" cy="47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39974" y="2971460"/>
            <a:ext cx="574901" cy="49325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86125" y="3796393"/>
            <a:ext cx="671514" cy="64464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126367" y="3718153"/>
            <a:ext cx="734785" cy="72968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LBA</a:t>
            </a:r>
          </a:p>
          <a:p>
            <a:r>
              <a:rPr lang="en-GB" sz="1200" dirty="0">
                <a:solidFill>
                  <a:prstClr val="black"/>
                </a:solidFill>
              </a:rPr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>
                <a:solidFill>
                  <a:prstClr val="black"/>
                </a:solidFill>
              </a:rPr>
              <a:t>NOTE:</a:t>
            </a:r>
            <a:endParaRPr lang="en-GB" sz="1200" u="sng" dirty="0">
              <a:solidFill>
                <a:prstClr val="black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3471522" y="3360965"/>
            <a:ext cx="369094" cy="4218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196103" y="4020911"/>
            <a:ext cx="137772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512344" y="3784486"/>
            <a:ext cx="343581" cy="3095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289652" y="3360964"/>
            <a:ext cx="282348" cy="418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948113" y="2974181"/>
            <a:ext cx="1952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52875" y="4443414"/>
            <a:ext cx="175192" cy="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3874635" y="4088947"/>
            <a:ext cx="318066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0616" y="3349059"/>
            <a:ext cx="438830" cy="51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447710" y="4396808"/>
            <a:ext cx="248331" cy="68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245304" y="3459617"/>
            <a:ext cx="45924" cy="33167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469947" y="2772456"/>
            <a:ext cx="107156" cy="107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4721679" y="4019210"/>
            <a:ext cx="253433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4396808" y="4396808"/>
            <a:ext cx="2721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4422322" y="3051403"/>
            <a:ext cx="243227" cy="510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048001" y="3061607"/>
            <a:ext cx="639536" cy="100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097326" y="4036219"/>
            <a:ext cx="261938" cy="85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3427640" y="2738439"/>
            <a:ext cx="50686" cy="612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>
                <a:solidFill>
                  <a:prstClr val="black"/>
                </a:solidFill>
              </a:rPr>
              <a:t>05/11/14 – primary road through centre of array revised. Minor revisions to secondary roads.  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2966359" y="3058205"/>
            <a:ext cx="71436" cy="986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3343956" y="4403613"/>
            <a:ext cx="93549" cy="1003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2979965" y="4048125"/>
            <a:ext cx="115661" cy="1360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89239" y="3060927"/>
            <a:ext cx="59529" cy="687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675755" y="4403612"/>
            <a:ext cx="64635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987018" y="4027715"/>
            <a:ext cx="102054" cy="1156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675754" y="2945946"/>
            <a:ext cx="120764" cy="1139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364369" y="3949473"/>
            <a:ext cx="86743" cy="877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641737" y="3937567"/>
            <a:ext cx="96952" cy="850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344080" y="3059227"/>
            <a:ext cx="77562" cy="891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708071" y="3459617"/>
            <a:ext cx="153080" cy="27384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4284550" y="4285061"/>
            <a:ext cx="121784" cy="11157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704547" y="4294755"/>
            <a:ext cx="95248" cy="962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082145" y="1957728"/>
            <a:ext cx="34016" cy="6922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139" y="3184071"/>
            <a:ext cx="39121" cy="25343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240327" y="3770880"/>
            <a:ext cx="1120888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4196105" y="3491254"/>
            <a:ext cx="176891" cy="9082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22260" y="2662239"/>
            <a:ext cx="3403" cy="5177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3840616" y="3731080"/>
            <a:ext cx="59533" cy="40889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8300" y="4151879"/>
            <a:ext cx="28915" cy="13097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4371297" y="3591606"/>
            <a:ext cx="976311" cy="918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 flipV="1">
            <a:off x="3667125" y="3578679"/>
            <a:ext cx="53750" cy="503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4340679" y="3794692"/>
            <a:ext cx="178594" cy="22281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4089796" y="4036219"/>
            <a:ext cx="0" cy="578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Site security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4150179" y="3728357"/>
            <a:ext cx="98653" cy="60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0845" y="2655094"/>
            <a:ext cx="1190620" cy="813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81853" y="3917156"/>
            <a:ext cx="873581" cy="843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1853" y="2658496"/>
            <a:ext cx="873579" cy="801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6494" y="3717132"/>
            <a:ext cx="1180080" cy="1037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606575" y="4755018"/>
            <a:ext cx="878681" cy="9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52710" y="3449412"/>
            <a:ext cx="1" cy="479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581651" y="2430236"/>
            <a:ext cx="300037" cy="2809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56341" y="1649867"/>
            <a:ext cx="113959" cy="100862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813527" y="1694090"/>
            <a:ext cx="294254" cy="869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71710" y="2194152"/>
            <a:ext cx="819831" cy="9150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07821" y="2083594"/>
            <a:ext cx="113960" cy="65144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82143" y="1382826"/>
            <a:ext cx="1701" cy="595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534706" y="3192576"/>
            <a:ext cx="624227" cy="1054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566772" y="1597139"/>
            <a:ext cx="1701" cy="10511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Ops/</a:t>
            </a:r>
            <a:r>
              <a:rPr lang="en-GB" sz="800" dirty="0" err="1">
                <a:solidFill>
                  <a:prstClr val="black"/>
                </a:solidFill>
              </a:rPr>
              <a:t>Techl</a:t>
            </a:r>
            <a:r>
              <a:rPr lang="en-GB" sz="800" dirty="0">
                <a:solidFill>
                  <a:prstClr val="black"/>
                </a:solidFill>
              </a:rPr>
              <a:t>/Residence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Water treatment + back-up power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Calibration/measuring equipment (</a:t>
            </a:r>
            <a:r>
              <a:rPr lang="en-GB" sz="800" dirty="0" err="1">
                <a:solidFill>
                  <a:prstClr val="black"/>
                </a:solidFill>
              </a:rPr>
              <a:t>diagramatic</a:t>
            </a:r>
            <a:r>
              <a:rPr lang="en-GB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45681" y="2657475"/>
            <a:ext cx="942976" cy="47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22009" y="2301310"/>
            <a:ext cx="284049" cy="88276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109233" y="1782536"/>
            <a:ext cx="74839" cy="62762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064034" y="2752046"/>
            <a:ext cx="142024" cy="442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39974" y="2971460"/>
            <a:ext cx="574901" cy="49325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86125" y="3796393"/>
            <a:ext cx="671514" cy="64464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126367" y="3718153"/>
            <a:ext cx="734785" cy="72968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826884" y="2746943"/>
            <a:ext cx="178594" cy="2653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LBA</a:t>
            </a:r>
          </a:p>
          <a:p>
            <a:r>
              <a:rPr lang="en-GB" sz="1200" dirty="0">
                <a:solidFill>
                  <a:prstClr val="black"/>
                </a:solidFill>
              </a:rPr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>
                <a:solidFill>
                  <a:prstClr val="black"/>
                </a:solidFill>
              </a:rPr>
              <a:t>NOTE:</a:t>
            </a:r>
            <a:endParaRPr lang="en-GB" sz="1200" u="sng" dirty="0">
              <a:solidFill>
                <a:prstClr val="black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3471522" y="3360965"/>
            <a:ext cx="369094" cy="4218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196103" y="4020911"/>
            <a:ext cx="137772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512344" y="3784486"/>
            <a:ext cx="343581" cy="3095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289652" y="3360964"/>
            <a:ext cx="282348" cy="418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975112" y="2086996"/>
            <a:ext cx="222139" cy="826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948113" y="2974181"/>
            <a:ext cx="1952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52875" y="4443414"/>
            <a:ext cx="175192" cy="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3874635" y="4088947"/>
            <a:ext cx="318066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0616" y="3349059"/>
            <a:ext cx="438830" cy="51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447710" y="4396808"/>
            <a:ext cx="248331" cy="68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245304" y="3459617"/>
            <a:ext cx="45924" cy="33167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469947" y="2772456"/>
            <a:ext cx="107156" cy="107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4721679" y="4019210"/>
            <a:ext cx="253433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4396808" y="4396808"/>
            <a:ext cx="2721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4422322" y="3051403"/>
            <a:ext cx="243227" cy="510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048001" y="3061607"/>
            <a:ext cx="639536" cy="100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097326" y="4036219"/>
            <a:ext cx="261938" cy="85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3427640" y="2738439"/>
            <a:ext cx="50686" cy="612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>
                <a:solidFill>
                  <a:prstClr val="black"/>
                </a:solidFill>
              </a:rPr>
              <a:t>05/11/14 – primary road through centre of array revised. Minor revisions to secondary roads.  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3187474" y="2420371"/>
            <a:ext cx="209210" cy="3316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879487" y="3192576"/>
            <a:ext cx="39121" cy="1224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347607" y="3301433"/>
            <a:ext cx="176893" cy="14457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4619626" y="2566648"/>
            <a:ext cx="188799" cy="2075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966359" y="3058205"/>
            <a:ext cx="71436" cy="986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3343956" y="4403613"/>
            <a:ext cx="93549" cy="1003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2979965" y="4048125"/>
            <a:ext cx="115661" cy="1360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89239" y="3060927"/>
            <a:ext cx="59529" cy="687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675755" y="4403612"/>
            <a:ext cx="64635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987018" y="4027715"/>
            <a:ext cx="102054" cy="1156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675754" y="2945946"/>
            <a:ext cx="120764" cy="1139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364369" y="3949473"/>
            <a:ext cx="86743" cy="877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641737" y="3937567"/>
            <a:ext cx="96952" cy="850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344080" y="3059227"/>
            <a:ext cx="77562" cy="891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708071" y="3459617"/>
            <a:ext cx="153080" cy="27384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4284550" y="4285061"/>
            <a:ext cx="121784" cy="11157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704547" y="4294755"/>
            <a:ext cx="95248" cy="962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082145" y="1957728"/>
            <a:ext cx="34016" cy="6922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139" y="3184071"/>
            <a:ext cx="39121" cy="25343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240327" y="3770880"/>
            <a:ext cx="1120888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4196105" y="3491254"/>
            <a:ext cx="176891" cy="9082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22260" y="2662239"/>
            <a:ext cx="3403" cy="5177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3840616" y="3731080"/>
            <a:ext cx="59533" cy="40889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8300" y="4151879"/>
            <a:ext cx="28915" cy="13097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4371297" y="3591606"/>
            <a:ext cx="976311" cy="918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 flipV="1">
            <a:off x="3667125" y="3578679"/>
            <a:ext cx="53750" cy="503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4340679" y="3794692"/>
            <a:ext cx="178594" cy="22281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4089796" y="4036219"/>
            <a:ext cx="0" cy="578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</a:rPr>
              <a:t>Site security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4150179" y="3728357"/>
            <a:ext cx="98653" cy="60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0845" y="2655094"/>
            <a:ext cx="1190620" cy="813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81853" y="3917156"/>
            <a:ext cx="873581" cy="843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1853" y="2658496"/>
            <a:ext cx="873579" cy="801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6494" y="3717132"/>
            <a:ext cx="1180080" cy="1037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606575" y="4755018"/>
            <a:ext cx="878681" cy="9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52710" y="3449412"/>
            <a:ext cx="1" cy="479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581651" y="2430236"/>
            <a:ext cx="300037" cy="2809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56341" y="1649867"/>
            <a:ext cx="113959" cy="100862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813527" y="1694090"/>
            <a:ext cx="294254" cy="869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71710" y="2194152"/>
            <a:ext cx="819831" cy="9150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07821" y="2083594"/>
            <a:ext cx="113960" cy="65144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82143" y="1382826"/>
            <a:ext cx="1701" cy="595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534706" y="3192576"/>
            <a:ext cx="624227" cy="1054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566772" y="1597139"/>
            <a:ext cx="1701" cy="10511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361214" y="3742645"/>
            <a:ext cx="917804" cy="112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Ops/</a:t>
            </a:r>
            <a:r>
              <a:rPr lang="en-GB" sz="800" dirty="0" err="1"/>
              <a:t>Techl</a:t>
            </a:r>
            <a:r>
              <a:rPr lang="en-GB" sz="800" dirty="0"/>
              <a:t>/Residence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Water treatment + back-up power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Calibration/measuring equipment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45681" y="2657475"/>
            <a:ext cx="942976" cy="47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22009" y="2301310"/>
            <a:ext cx="284049" cy="88276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109233" y="1782536"/>
            <a:ext cx="74839" cy="62762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064034" y="2752046"/>
            <a:ext cx="142024" cy="442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561920" y="4133170"/>
            <a:ext cx="614022" cy="15648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580630" y="4733585"/>
            <a:ext cx="265341" cy="2364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947898" y="4287952"/>
            <a:ext cx="843643" cy="94569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857750" y="4873058"/>
            <a:ext cx="256835" cy="862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989569" y="5259162"/>
            <a:ext cx="250031" cy="782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488658" y="4760801"/>
            <a:ext cx="90146" cy="10579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39974" y="2971460"/>
            <a:ext cx="574901" cy="49325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86125" y="3796393"/>
            <a:ext cx="671514" cy="64464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126367" y="3718153"/>
            <a:ext cx="734785" cy="72968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826884" y="2746943"/>
            <a:ext cx="178594" cy="2653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/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/>
              <a:t>LBA</a:t>
            </a:r>
          </a:p>
          <a:p>
            <a:r>
              <a:rPr lang="en-GB" sz="1200" dirty="0"/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/>
              <a:t>NOTE:</a:t>
            </a:r>
            <a:endParaRPr lang="en-GB" sz="1200" u="sng" dirty="0"/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3471522" y="3360965"/>
            <a:ext cx="369094" cy="4218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196103" y="4020911"/>
            <a:ext cx="137772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512344" y="3784486"/>
            <a:ext cx="343581" cy="3095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289652" y="3360964"/>
            <a:ext cx="282348" cy="418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975112" y="2086996"/>
            <a:ext cx="222139" cy="826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948113" y="2974181"/>
            <a:ext cx="1952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52875" y="4443414"/>
            <a:ext cx="175192" cy="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3874635" y="4088947"/>
            <a:ext cx="318066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0616" y="3349059"/>
            <a:ext cx="438830" cy="51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447710" y="4396808"/>
            <a:ext cx="248331" cy="68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245304" y="3459617"/>
            <a:ext cx="45924" cy="33167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469947" y="2772456"/>
            <a:ext cx="107156" cy="107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4721679" y="4019210"/>
            <a:ext cx="253433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4396808" y="4396808"/>
            <a:ext cx="2721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4422322" y="3051403"/>
            <a:ext cx="243227" cy="510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048001" y="3061607"/>
            <a:ext cx="639536" cy="100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097326" y="4036219"/>
            <a:ext cx="261938" cy="85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3427640" y="2738439"/>
            <a:ext cx="50686" cy="612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/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/>
              <a:t>05/11/14 – primary road through centre of array revised. Minor revisions to secondary roads.  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3187474" y="2420371"/>
            <a:ext cx="209210" cy="3316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879487" y="3192576"/>
            <a:ext cx="39121" cy="1224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594112" y="4614523"/>
            <a:ext cx="253434" cy="25173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354412" y="3929064"/>
            <a:ext cx="195602" cy="1939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347607" y="3301433"/>
            <a:ext cx="176893" cy="14457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4619626" y="2566648"/>
            <a:ext cx="188799" cy="2075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966359" y="3058205"/>
            <a:ext cx="71436" cy="986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3343956" y="4403613"/>
            <a:ext cx="93549" cy="1003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2979965" y="4048125"/>
            <a:ext cx="115661" cy="1360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89239" y="3060927"/>
            <a:ext cx="59529" cy="687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675755" y="4403612"/>
            <a:ext cx="64635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987018" y="4027715"/>
            <a:ext cx="102054" cy="1156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675754" y="2945946"/>
            <a:ext cx="120764" cy="1139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364369" y="3949473"/>
            <a:ext cx="86743" cy="877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641737" y="3937567"/>
            <a:ext cx="96952" cy="850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344080" y="3059227"/>
            <a:ext cx="77562" cy="891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708071" y="3459617"/>
            <a:ext cx="153080" cy="27384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4284550" y="4285061"/>
            <a:ext cx="121784" cy="11157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704547" y="4294755"/>
            <a:ext cx="95248" cy="962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082145" y="1957728"/>
            <a:ext cx="34016" cy="6922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/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139" y="3184071"/>
            <a:ext cx="39121" cy="25343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240327" y="3770880"/>
            <a:ext cx="1120888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4196105" y="3491254"/>
            <a:ext cx="176891" cy="9082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22260" y="2662239"/>
            <a:ext cx="3403" cy="5177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3840616" y="3731080"/>
            <a:ext cx="59533" cy="40889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8300" y="4151879"/>
            <a:ext cx="28915" cy="13097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4371297" y="3591606"/>
            <a:ext cx="976311" cy="918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 flipV="1">
            <a:off x="3667125" y="3578679"/>
            <a:ext cx="53750" cy="503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4340679" y="3794692"/>
            <a:ext cx="178594" cy="22281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4089796" y="4036219"/>
            <a:ext cx="0" cy="578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/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/>
              <a:t>Site security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4150179" y="3728357"/>
            <a:ext cx="98653" cy="60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660494"/>
            <a:ext cx="6840760" cy="59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4036" y="3463019"/>
            <a:ext cx="748393" cy="5442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0845" y="2655094"/>
            <a:ext cx="1190620" cy="813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81853" y="3917156"/>
            <a:ext cx="873581" cy="843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1853" y="2658496"/>
            <a:ext cx="873579" cy="801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6494" y="3717132"/>
            <a:ext cx="1180080" cy="1037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51713" y="3677331"/>
            <a:ext cx="991455" cy="42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606575" y="4755018"/>
            <a:ext cx="878681" cy="9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52710" y="3449412"/>
            <a:ext cx="1" cy="479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195978" y="4645139"/>
            <a:ext cx="275545" cy="34698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581651" y="2430236"/>
            <a:ext cx="300037" cy="2809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56341" y="1649867"/>
            <a:ext cx="113959" cy="100862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813527" y="1694090"/>
            <a:ext cx="294254" cy="869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71710" y="2194152"/>
            <a:ext cx="819831" cy="9150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07821" y="2083594"/>
            <a:ext cx="113960" cy="65144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82143" y="1382826"/>
            <a:ext cx="1701" cy="595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534706" y="3192576"/>
            <a:ext cx="624227" cy="1054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566772" y="1597139"/>
            <a:ext cx="1701" cy="10511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361214" y="3742645"/>
            <a:ext cx="917804" cy="112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451712" y="3177268"/>
            <a:ext cx="4254" cy="5068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70796" y="2872129"/>
            <a:ext cx="1068160" cy="30513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89983" y="3286126"/>
            <a:ext cx="147639" cy="3231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Ops/</a:t>
            </a:r>
            <a:r>
              <a:rPr lang="en-GB" sz="800" dirty="0" err="1"/>
              <a:t>Techl</a:t>
            </a:r>
            <a:r>
              <a:rPr lang="en-GB" sz="800" dirty="0"/>
              <a:t>/Residence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2094" y="303949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Water treatment + back-up power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Calibration/measuring equipment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333695" y="1539649"/>
            <a:ext cx="708251" cy="8309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Power, data (&amp; if reqd. drainage &amp; lighting) networks follow roads</a:t>
            </a:r>
          </a:p>
        </p:txBody>
      </p:sp>
      <p:sp>
        <p:nvSpPr>
          <p:cNvPr id="92" name="Right Brace 91"/>
          <p:cNvSpPr/>
          <p:nvPr/>
        </p:nvSpPr>
        <p:spPr>
          <a:xfrm>
            <a:off x="8175172" y="1658030"/>
            <a:ext cx="160211" cy="597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45681" y="2657475"/>
            <a:ext cx="942976" cy="47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22009" y="2301310"/>
            <a:ext cx="284049" cy="88276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109233" y="1782536"/>
            <a:ext cx="74839" cy="62762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064034" y="2752046"/>
            <a:ext cx="142024" cy="442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054679" y="4645139"/>
            <a:ext cx="166687" cy="5272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1922009" y="4272643"/>
            <a:ext cx="272144" cy="8861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561920" y="4133170"/>
            <a:ext cx="614022" cy="15648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2816679" y="4325371"/>
            <a:ext cx="280647" cy="36739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2649992" y="4015808"/>
            <a:ext cx="98652" cy="1071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580630" y="4733585"/>
            <a:ext cx="265341" cy="2364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947898" y="4287952"/>
            <a:ext cx="843643" cy="94569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857750" y="4873058"/>
            <a:ext cx="256835" cy="862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989569" y="5259162"/>
            <a:ext cx="250031" cy="782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4014109" y="4966608"/>
            <a:ext cx="45923" cy="11055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488658" y="4760801"/>
            <a:ext cx="90146" cy="10579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728233" y="4702969"/>
            <a:ext cx="85045" cy="6174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065009" y="4997224"/>
            <a:ext cx="130969" cy="71097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553166" y="4760800"/>
            <a:ext cx="68716" cy="10885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39974" y="2971460"/>
            <a:ext cx="574901" cy="49325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86125" y="3796393"/>
            <a:ext cx="671514" cy="64464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126367" y="3718153"/>
            <a:ext cx="734785" cy="72968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826884" y="2746943"/>
            <a:ext cx="178594" cy="2653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/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/>
              <a:t>LBA</a:t>
            </a:r>
          </a:p>
          <a:p>
            <a:r>
              <a:rPr lang="en-GB" sz="1200" dirty="0"/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/>
              <a:t>NOTE:</a:t>
            </a:r>
            <a:endParaRPr lang="en-GB" sz="1200" u="sng" dirty="0"/>
          </a:p>
        </p:txBody>
      </p:sp>
      <p:sp>
        <p:nvSpPr>
          <p:cNvPr id="1048" name="TextBox 1047"/>
          <p:cNvSpPr txBox="1"/>
          <p:nvPr/>
        </p:nvSpPr>
        <p:spPr>
          <a:xfrm>
            <a:off x="7143750" y="4810126"/>
            <a:ext cx="1857375" cy="5847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Road alignment to suit interface with apron around each telescope i.e. roads to comprise a series of straights between each telescope 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3471522" y="3360965"/>
            <a:ext cx="369094" cy="4218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196103" y="4020911"/>
            <a:ext cx="137772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512344" y="3784486"/>
            <a:ext cx="343581" cy="3095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289652" y="3360964"/>
            <a:ext cx="282348" cy="418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975112" y="2086996"/>
            <a:ext cx="222139" cy="826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948113" y="2974181"/>
            <a:ext cx="1952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52875" y="4443414"/>
            <a:ext cx="175192" cy="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3874635" y="4088947"/>
            <a:ext cx="318066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0616" y="3349059"/>
            <a:ext cx="438830" cy="51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447710" y="4396808"/>
            <a:ext cx="248331" cy="68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245304" y="3459617"/>
            <a:ext cx="45924" cy="33167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6" y="3466421"/>
            <a:ext cx="1700" cy="2364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469947" y="2772456"/>
            <a:ext cx="107156" cy="10715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4721679" y="4019210"/>
            <a:ext cx="253433" cy="17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4396808" y="4396808"/>
            <a:ext cx="2721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4422322" y="3051403"/>
            <a:ext cx="243227" cy="510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048001" y="3061607"/>
            <a:ext cx="639536" cy="1003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097326" y="4036219"/>
            <a:ext cx="261938" cy="85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3427640" y="2738439"/>
            <a:ext cx="50686" cy="612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1382" y="684440"/>
            <a:ext cx="2453368" cy="2791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/>
              <a:t>- suggested alternative road layout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1376" y="5591176"/>
            <a:ext cx="1590675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i="1" dirty="0"/>
              <a:t>05/11/14 – primary road through centre of array revised. Minor revisions to secondary roads.  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3187474" y="2420371"/>
            <a:ext cx="209210" cy="3316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922009" y="3703695"/>
            <a:ext cx="13607" cy="56724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879487" y="3192576"/>
            <a:ext cx="39121" cy="1224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594112" y="4614523"/>
            <a:ext cx="253434" cy="25173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354412" y="3929064"/>
            <a:ext cx="195602" cy="1939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347607" y="3301433"/>
            <a:ext cx="176893" cy="14457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4619626" y="2566648"/>
            <a:ext cx="188799" cy="2075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966359" y="3058205"/>
            <a:ext cx="71436" cy="986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3343956" y="4403613"/>
            <a:ext cx="93549" cy="1003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2979965" y="4048125"/>
            <a:ext cx="115661" cy="1360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89239" y="3060927"/>
            <a:ext cx="59529" cy="687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675755" y="4403612"/>
            <a:ext cx="64635" cy="663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987018" y="4027715"/>
            <a:ext cx="102054" cy="1156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675754" y="2945946"/>
            <a:ext cx="120764" cy="1139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364369" y="3949473"/>
            <a:ext cx="86743" cy="877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641737" y="3937567"/>
            <a:ext cx="96952" cy="850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344080" y="3059227"/>
            <a:ext cx="77562" cy="891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708071" y="3459617"/>
            <a:ext cx="153080" cy="27384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4284550" y="4285061"/>
            <a:ext cx="121784" cy="11157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704547" y="4294755"/>
            <a:ext cx="95248" cy="962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082145" y="1957728"/>
            <a:ext cx="34016" cy="69226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38956" y="3179989"/>
            <a:ext cx="921889" cy="282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934542" y="2101624"/>
            <a:ext cx="307181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37651" y="2010456"/>
            <a:ext cx="949099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/>
              <a:t>Construction road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876335" y="3437505"/>
            <a:ext cx="27214" cy="28915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139" y="3184071"/>
            <a:ext cx="39121" cy="25343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051529" y="3673930"/>
            <a:ext cx="105454" cy="59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240327" y="3770880"/>
            <a:ext cx="1120888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433979" y="3718152"/>
            <a:ext cx="865754" cy="81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94630" y="3781085"/>
            <a:ext cx="561295" cy="15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959679" y="3726657"/>
            <a:ext cx="51027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804898" y="3422197"/>
            <a:ext cx="396308" cy="6633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4196105" y="3491254"/>
            <a:ext cx="176891" cy="9082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102432" y="3420496"/>
            <a:ext cx="705868" cy="9627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22260" y="2662239"/>
            <a:ext cx="3403" cy="5177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3840616" y="3731080"/>
            <a:ext cx="59533" cy="40889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8300" y="4151879"/>
            <a:ext cx="28915" cy="13097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4371297" y="3591606"/>
            <a:ext cx="976311" cy="918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952875" y="3728357"/>
            <a:ext cx="102054" cy="64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840616" y="3668826"/>
            <a:ext cx="216013" cy="11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 flipV="1">
            <a:off x="3988594" y="4764542"/>
            <a:ext cx="25514" cy="1935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4053229" y="3549764"/>
            <a:ext cx="1" cy="1105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043023" y="3721554"/>
            <a:ext cx="93549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4054929" y="3806599"/>
            <a:ext cx="1701" cy="799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 flipV="1">
            <a:off x="3667125" y="3578679"/>
            <a:ext cx="53750" cy="503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162085" y="3354161"/>
            <a:ext cx="1702" cy="4864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4340679" y="3794692"/>
            <a:ext cx="178594" cy="22281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4089796" y="4036219"/>
            <a:ext cx="0" cy="578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1374322" y="1040947"/>
            <a:ext cx="5245554" cy="5361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cxnSp>
        <p:nvCxnSpPr>
          <p:cNvPr id="318" name="Straight Connector 317"/>
          <p:cNvCxnSpPr/>
          <p:nvPr/>
        </p:nvCxnSpPr>
        <p:spPr>
          <a:xfrm flipH="1">
            <a:off x="6890999" y="1343025"/>
            <a:ext cx="3071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7327447" y="1251857"/>
            <a:ext cx="1272268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/>
              <a:t>Perimeter fence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280773" y="2991869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321" name="Rectangle 320"/>
          <p:cNvSpPr/>
          <p:nvPr/>
        </p:nvSpPr>
        <p:spPr>
          <a:xfrm>
            <a:off x="7036594" y="3318441"/>
            <a:ext cx="109537" cy="128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276" name="TextBox 275"/>
          <p:cNvSpPr txBox="1"/>
          <p:nvPr/>
        </p:nvSpPr>
        <p:spPr>
          <a:xfrm>
            <a:off x="7381875" y="3286125"/>
            <a:ext cx="1190625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/>
              <a:t>Site security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4150179" y="3728357"/>
            <a:ext cx="98653" cy="60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Primary roads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4006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5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6" y="660494"/>
            <a:ext cx="6840760" cy="5984174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2359139" y="2652713"/>
            <a:ext cx="1186544" cy="8069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52939" y="3917157"/>
            <a:ext cx="902495" cy="8120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1853" y="2658496"/>
            <a:ext cx="873579" cy="8014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6495" y="3717132"/>
            <a:ext cx="1152525" cy="10072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1257" y="3719514"/>
            <a:ext cx="2926557" cy="23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407320" y="3714750"/>
            <a:ext cx="1035845" cy="47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579020" y="4717257"/>
            <a:ext cx="878681" cy="95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352710" y="3449411"/>
            <a:ext cx="341" cy="467745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184072" y="4645138"/>
            <a:ext cx="287451" cy="34017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567590" y="2424339"/>
            <a:ext cx="316366" cy="29368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42732" y="1632857"/>
            <a:ext cx="117363" cy="1056821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811826" y="1677081"/>
            <a:ext cx="290853" cy="872558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53001" y="2180545"/>
            <a:ext cx="837407" cy="93775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94214" y="2066585"/>
            <a:ext cx="120764" cy="676955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71938" y="1360715"/>
            <a:ext cx="10205" cy="591911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524500" y="3182371"/>
            <a:ext cx="634433" cy="106022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557588" y="1569586"/>
            <a:ext cx="12019" cy="1106486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356679" y="3723935"/>
            <a:ext cx="924041" cy="13494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1820" y="1724025"/>
            <a:ext cx="307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941345" y="1890713"/>
            <a:ext cx="307181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15201" y="1614487"/>
            <a:ext cx="747712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Primary road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01592" y="1792061"/>
            <a:ext cx="91712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Secondary road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415143" y="3177268"/>
            <a:ext cx="1701" cy="534081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350385" y="2885736"/>
            <a:ext cx="1049450" cy="296635"/>
          </a:xfrm>
          <a:prstGeom prst="curvedConnector3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>
            <a:off x="6896100" y="1466850"/>
            <a:ext cx="328612" cy="90488"/>
          </a:xfrm>
          <a:prstGeom prst="curvedConnector3">
            <a:avLst>
              <a:gd name="adj1" fmla="val 557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91388" y="1414463"/>
            <a:ext cx="838200" cy="2154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Access road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62769" y="3292930"/>
            <a:ext cx="149678" cy="3265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/>
          </a:p>
        </p:txBody>
      </p:sp>
      <p:sp>
        <p:nvSpPr>
          <p:cNvPr id="126" name="Rectangle 125"/>
          <p:cNvSpPr/>
          <p:nvPr/>
        </p:nvSpPr>
        <p:spPr>
          <a:xfrm>
            <a:off x="6967537" y="2395539"/>
            <a:ext cx="295274" cy="1619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/>
          </a:p>
        </p:txBody>
      </p:sp>
      <p:sp>
        <p:nvSpPr>
          <p:cNvPr id="127" name="TextBox 126"/>
          <p:cNvSpPr txBox="1"/>
          <p:nvPr/>
        </p:nvSpPr>
        <p:spPr>
          <a:xfrm>
            <a:off x="7381876" y="2381253"/>
            <a:ext cx="1656669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Ops/</a:t>
            </a:r>
            <a:r>
              <a:rPr lang="en-GB" sz="800" dirty="0" err="1"/>
              <a:t>Techl</a:t>
            </a:r>
            <a:r>
              <a:rPr lang="en-GB" sz="800" dirty="0"/>
              <a:t>/Residence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476376" y="3027589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149159" y="1303564"/>
            <a:ext cx="62252" cy="9797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31" name="Rectangle 130"/>
          <p:cNvSpPr/>
          <p:nvPr/>
        </p:nvSpPr>
        <p:spPr>
          <a:xfrm>
            <a:off x="7034212" y="2714624"/>
            <a:ext cx="109537" cy="128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02287" y="2656114"/>
            <a:ext cx="162265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Water treatment + back-up power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038296" y="3034394"/>
            <a:ext cx="78240" cy="1129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7415893" y="2971800"/>
            <a:ext cx="1643063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Calibration/measuring equipment (</a:t>
            </a:r>
            <a:r>
              <a:rPr lang="en-GB" sz="800" dirty="0" err="1"/>
              <a:t>diagramatic</a:t>
            </a:r>
            <a:r>
              <a:rPr lang="en-GB" sz="800" dirty="0"/>
              <a:t>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45681" y="2657475"/>
            <a:ext cx="942976" cy="47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899897" y="2279197"/>
            <a:ext cx="295956" cy="88956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100728" y="1765528"/>
            <a:ext cx="73139" cy="641236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049576" y="2728232"/>
            <a:ext cx="163286" cy="6293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044474" y="4628130"/>
            <a:ext cx="166687" cy="5272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1910103" y="4243729"/>
            <a:ext cx="273844" cy="92358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542643" y="4120696"/>
            <a:ext cx="629897" cy="150246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2797968" y="4286250"/>
            <a:ext cx="301059" cy="389504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2636384" y="4012407"/>
            <a:ext cx="98652" cy="107157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565322" y="4716576"/>
            <a:ext cx="273845" cy="256835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946198" y="4272643"/>
            <a:ext cx="862352" cy="969509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857750" y="4873058"/>
            <a:ext cx="253433" cy="855550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000625" y="5242152"/>
            <a:ext cx="234724" cy="83344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966483" y="4735286"/>
            <a:ext cx="79941" cy="1345406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481853" y="4747193"/>
            <a:ext cx="86746" cy="1097075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712924" y="4672353"/>
            <a:ext cx="85044" cy="654844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053103" y="4990420"/>
            <a:ext cx="130969" cy="72117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86125" y="2971459"/>
            <a:ext cx="669131" cy="488157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551464" y="4745492"/>
            <a:ext cx="25514" cy="112088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39974" y="2971460"/>
            <a:ext cx="574901" cy="49325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14690" y="3717133"/>
            <a:ext cx="742948" cy="72389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126367" y="3721895"/>
            <a:ext cx="717096" cy="725941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816679" y="2740139"/>
            <a:ext cx="199571" cy="287451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>
            <a:off x="6943726" y="971551"/>
            <a:ext cx="6858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 dirty="0"/>
              <a:t>KEY:</a:t>
            </a:r>
          </a:p>
        </p:txBody>
      </p:sp>
      <p:sp>
        <p:nvSpPr>
          <p:cNvPr id="1046" name="TextBox 1045"/>
          <p:cNvSpPr txBox="1"/>
          <p:nvPr/>
        </p:nvSpPr>
        <p:spPr>
          <a:xfrm>
            <a:off x="8010526" y="6172201"/>
            <a:ext cx="933450" cy="4660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/>
              <a:t>LBA</a:t>
            </a:r>
          </a:p>
          <a:p>
            <a:r>
              <a:rPr lang="en-GB" sz="1200" dirty="0"/>
              <a:t>07/11/2014</a:t>
            </a:r>
          </a:p>
        </p:txBody>
      </p:sp>
      <p:sp>
        <p:nvSpPr>
          <p:cNvPr id="1047" name="TextBox 1046"/>
          <p:cNvSpPr txBox="1"/>
          <p:nvPr/>
        </p:nvSpPr>
        <p:spPr>
          <a:xfrm>
            <a:off x="7096125" y="4400551"/>
            <a:ext cx="91440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u="sng"/>
              <a:t>NOTE:</a:t>
            </a:r>
            <a:endParaRPr lang="en-GB" sz="1200" u="sng" dirty="0"/>
          </a:p>
        </p:txBody>
      </p:sp>
      <p:sp>
        <p:nvSpPr>
          <p:cNvPr id="1048" name="TextBox 1047"/>
          <p:cNvSpPr txBox="1"/>
          <p:nvPr/>
        </p:nvSpPr>
        <p:spPr>
          <a:xfrm>
            <a:off x="6932840" y="4810126"/>
            <a:ext cx="966108" cy="9540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800" dirty="0"/>
              <a:t>Patch points connected to power and data primary rings installed in trenches along primary roads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3452813" y="3318443"/>
            <a:ext cx="449035" cy="40141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196103" y="3733800"/>
            <a:ext cx="375897" cy="35344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498736" y="3730058"/>
            <a:ext cx="357189" cy="34188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204608" y="3321844"/>
            <a:ext cx="318066" cy="39290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964907" y="2093799"/>
            <a:ext cx="232344" cy="7586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948113" y="2974181"/>
            <a:ext cx="1952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52875" y="4443414"/>
            <a:ext cx="175192" cy="10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71233" y="4078742"/>
            <a:ext cx="331675" cy="170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902868" y="3317081"/>
            <a:ext cx="307181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415395" y="4384902"/>
            <a:ext cx="261936" cy="1360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226594" y="3457916"/>
            <a:ext cx="61234" cy="26533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371045" y="3466421"/>
            <a:ext cx="56129" cy="24662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1" idx="2"/>
          </p:cNvCxnSpPr>
          <p:nvPr/>
        </p:nvCxnSpPr>
        <p:spPr>
          <a:xfrm flipH="1">
            <a:off x="4451804" y="2800351"/>
            <a:ext cx="14741" cy="63953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4708071" y="4019210"/>
            <a:ext cx="267040" cy="6804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4401911" y="4381500"/>
            <a:ext cx="272143" cy="0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4408715" y="3036661"/>
            <a:ext cx="247196" cy="24946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048001" y="3061607"/>
            <a:ext cx="639536" cy="100353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048001" y="4027715"/>
            <a:ext cx="306160" cy="1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3420836" y="2750346"/>
            <a:ext cx="50686" cy="61230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04048" y="692696"/>
            <a:ext cx="3096344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/>
              <a:t>- suggested alternative power &amp; data network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3172732" y="2408464"/>
            <a:ext cx="240393" cy="362857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69" idx="2"/>
          </p:cNvCxnSpPr>
          <p:nvPr/>
        </p:nvCxnSpPr>
        <p:spPr>
          <a:xfrm>
            <a:off x="1887992" y="3460297"/>
            <a:ext cx="23812" cy="77152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899897" y="3170465"/>
            <a:ext cx="5103" cy="17008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580505" y="4592411"/>
            <a:ext cx="267041" cy="273844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354412" y="3929064"/>
            <a:ext cx="195602" cy="193901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347607" y="3289528"/>
            <a:ext cx="176893" cy="156482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4581072" y="2549072"/>
            <a:ext cx="233589" cy="260804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966359" y="3058205"/>
            <a:ext cx="71436" cy="98652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3303134" y="4384902"/>
            <a:ext cx="110559" cy="12246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2942545" y="4028735"/>
            <a:ext cx="109879" cy="116341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89239" y="3060927"/>
            <a:ext cx="59529" cy="6871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660448" y="4377418"/>
            <a:ext cx="68034" cy="84024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987018" y="4027715"/>
            <a:ext cx="102054" cy="115661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658179" y="2943678"/>
            <a:ext cx="106589" cy="11792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352463" y="3949473"/>
            <a:ext cx="74836" cy="74159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641738" y="3937568"/>
            <a:ext cx="86745" cy="105455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193268" y="3043464"/>
            <a:ext cx="208644" cy="3855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711473" y="3461318"/>
            <a:ext cx="125866" cy="260236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4247129" y="4274344"/>
            <a:ext cx="154103" cy="104776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677331" y="4269242"/>
            <a:ext cx="127566" cy="13266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082146" y="1957728"/>
            <a:ext cx="9069" cy="725147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421947" y="3184072"/>
            <a:ext cx="933792" cy="2765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3034393" y="3020785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7055304" y="2061482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191000" y="3769178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3832112" y="4742089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4238625" y="4306660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>
            <a:off x="4578804" y="3959678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4782911" y="3497035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51" name="Rectangle 150"/>
          <p:cNvSpPr/>
          <p:nvPr/>
        </p:nvSpPr>
        <p:spPr>
          <a:xfrm>
            <a:off x="4408715" y="2701017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52" name="Rectangle 151"/>
          <p:cNvSpPr/>
          <p:nvPr/>
        </p:nvSpPr>
        <p:spPr>
          <a:xfrm>
            <a:off x="3252107" y="4361089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68" name="Rectangle 167"/>
          <p:cNvSpPr/>
          <p:nvPr/>
        </p:nvSpPr>
        <p:spPr>
          <a:xfrm>
            <a:off x="3131911" y="3478892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69" name="Rectangle 168"/>
          <p:cNvSpPr/>
          <p:nvPr/>
        </p:nvSpPr>
        <p:spPr>
          <a:xfrm>
            <a:off x="1830161" y="3360964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0" name="Rectangle 169"/>
          <p:cNvSpPr/>
          <p:nvPr/>
        </p:nvSpPr>
        <p:spPr>
          <a:xfrm>
            <a:off x="3279322" y="3884839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1" name="Rectangle 170"/>
          <p:cNvSpPr/>
          <p:nvPr/>
        </p:nvSpPr>
        <p:spPr>
          <a:xfrm>
            <a:off x="3680732" y="3803196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2" name="Rectangle 171"/>
          <p:cNvSpPr/>
          <p:nvPr/>
        </p:nvSpPr>
        <p:spPr>
          <a:xfrm>
            <a:off x="3585482" y="3497035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3" name="Rectangle 172"/>
          <p:cNvSpPr/>
          <p:nvPr/>
        </p:nvSpPr>
        <p:spPr>
          <a:xfrm>
            <a:off x="2190750" y="3741964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/>
        </p:nvSpPr>
        <p:spPr>
          <a:xfrm>
            <a:off x="4068536" y="3013982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5" name="Rectangle 174"/>
          <p:cNvSpPr/>
          <p:nvPr/>
        </p:nvSpPr>
        <p:spPr>
          <a:xfrm>
            <a:off x="3490232" y="3340553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6" name="Rectangle 175"/>
          <p:cNvSpPr/>
          <p:nvPr/>
        </p:nvSpPr>
        <p:spPr>
          <a:xfrm>
            <a:off x="3775982" y="3551464"/>
            <a:ext cx="115661" cy="9933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357438" y="3328647"/>
            <a:ext cx="216014" cy="1462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905000" y="3340554"/>
            <a:ext cx="450737" cy="1360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85938" y="3706246"/>
            <a:ext cx="120763" cy="17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043465" y="3136447"/>
            <a:ext cx="124732" cy="2041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964090" y="2750911"/>
            <a:ext cx="460375" cy="30842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34393" y="3154589"/>
            <a:ext cx="4536" cy="3175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65072" y="2678340"/>
            <a:ext cx="183696" cy="22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630840" y="2685143"/>
            <a:ext cx="111125" cy="37646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51679" y="3056505"/>
            <a:ext cx="184831" cy="277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642178" y="3032125"/>
            <a:ext cx="86179" cy="10205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254376" y="3129643"/>
            <a:ext cx="469446" cy="33791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68" idx="0"/>
          </p:cNvCxnSpPr>
          <p:nvPr/>
        </p:nvCxnSpPr>
        <p:spPr>
          <a:xfrm>
            <a:off x="3097893" y="3419929"/>
            <a:ext cx="91849" cy="5896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968751" y="2685143"/>
            <a:ext cx="117929" cy="30842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599089" y="2984500"/>
            <a:ext cx="367394" cy="26987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>
            <a:endCxn id="175" idx="0"/>
          </p:cNvCxnSpPr>
          <p:nvPr/>
        </p:nvCxnSpPr>
        <p:spPr>
          <a:xfrm flipH="1">
            <a:off x="3548063" y="3297464"/>
            <a:ext cx="19276" cy="4308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>
            <a:endCxn id="151" idx="1"/>
          </p:cNvCxnSpPr>
          <p:nvPr/>
        </p:nvCxnSpPr>
        <p:spPr>
          <a:xfrm>
            <a:off x="4313464" y="2701018"/>
            <a:ext cx="95250" cy="496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760232" y="2936875"/>
            <a:ext cx="190500" cy="1814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4918982" y="3120571"/>
            <a:ext cx="34018" cy="362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4900839" y="3453946"/>
            <a:ext cx="462644" cy="3175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endCxn id="148" idx="0"/>
          </p:cNvCxnSpPr>
          <p:nvPr/>
        </p:nvCxnSpPr>
        <p:spPr>
          <a:xfrm>
            <a:off x="4764768" y="3374572"/>
            <a:ext cx="75974" cy="12246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4944496" y="4141675"/>
            <a:ext cx="141174" cy="1292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4577103" y="4461443"/>
            <a:ext cx="147978" cy="13266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594111" y="4338978"/>
            <a:ext cx="0" cy="4082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endCxn id="139" idx="0"/>
          </p:cNvCxnSpPr>
          <p:nvPr/>
        </p:nvCxnSpPr>
        <p:spPr>
          <a:xfrm flipH="1" flipV="1">
            <a:off x="3889942" y="4742089"/>
            <a:ext cx="593611" cy="5104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3468121" y="4648540"/>
            <a:ext cx="108857" cy="901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301433" y="4503964"/>
            <a:ext cx="161585" cy="139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 flipV="1">
            <a:off x="3576978" y="4736987"/>
            <a:ext cx="171790" cy="3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3468121" y="4657045"/>
            <a:ext cx="108857" cy="90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3301433" y="4512469"/>
            <a:ext cx="161585" cy="1394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944246" y="4145076"/>
            <a:ext cx="153080" cy="14287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 flipV="1">
            <a:off x="3430701" y="3949474"/>
            <a:ext cx="78241" cy="782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4122965" y="3731759"/>
            <a:ext cx="928688" cy="17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4323670" y="3733461"/>
            <a:ext cx="268741" cy="26023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4296456" y="3731759"/>
            <a:ext cx="1701" cy="272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4121264" y="3707947"/>
            <a:ext cx="0" cy="459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4495460" y="3318443"/>
            <a:ext cx="102054" cy="6973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4612822" y="3400085"/>
            <a:ext cx="1701" cy="95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 flipV="1">
            <a:off x="3457916" y="3495335"/>
            <a:ext cx="1158309" cy="17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V="1">
            <a:off x="3658621" y="4019211"/>
            <a:ext cx="122464" cy="1071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784487" y="4020911"/>
            <a:ext cx="74839" cy="697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V="1">
            <a:off x="3857626" y="4090648"/>
            <a:ext cx="170089" cy="17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H="1" flipV="1">
            <a:off x="3660321" y="4122965"/>
            <a:ext cx="348683" cy="3452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685835" y="4408715"/>
            <a:ext cx="8504" cy="1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H="1" flipV="1">
            <a:off x="3670527" y="3913755"/>
            <a:ext cx="108857" cy="1071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3738563" y="3670527"/>
            <a:ext cx="1701" cy="765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H="1">
            <a:off x="2320018" y="3752170"/>
            <a:ext cx="1420246" cy="34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flipH="1" flipV="1">
            <a:off x="2445885" y="3752170"/>
            <a:ext cx="287451" cy="25513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flipH="1">
            <a:off x="3910353" y="3638210"/>
            <a:ext cx="1598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H="1" flipV="1">
            <a:off x="3944371" y="3636510"/>
            <a:ext cx="5103" cy="11055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endCxn id="176" idx="2"/>
          </p:cNvCxnSpPr>
          <p:nvPr/>
        </p:nvCxnSpPr>
        <p:spPr>
          <a:xfrm flipH="1" flipV="1">
            <a:off x="3833813" y="3650797"/>
            <a:ext cx="5102" cy="3333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V="1">
            <a:off x="4041321" y="3638210"/>
            <a:ext cx="0" cy="4592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flipH="1" flipV="1">
            <a:off x="4041321" y="3687536"/>
            <a:ext cx="5103" cy="20580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H="1" flipV="1">
            <a:off x="4046424" y="3888242"/>
            <a:ext cx="32317" cy="1020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H="1">
            <a:off x="3893344" y="3304835"/>
            <a:ext cx="100353" cy="17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flipH="1">
            <a:off x="3699442" y="3308236"/>
            <a:ext cx="192201" cy="17689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7368268" y="2034268"/>
            <a:ext cx="1646464" cy="1890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800" dirty="0"/>
              <a:t>Patch point for power &amp; data</a:t>
            </a:r>
          </a:p>
        </p:txBody>
      </p:sp>
    </p:spTree>
    <p:extLst>
      <p:ext uri="{BB962C8B-B14F-4D97-AF65-F5344CB8AC3E}">
        <p14:creationId xmlns:p14="http://schemas.microsoft.com/office/powerpoint/2010/main" val="18832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5928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Proposed alternative power/data layout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528" y="980728"/>
            <a:ext cx="8424936" cy="5472608"/>
            <a:chOff x="519114" y="786885"/>
            <a:chExt cx="12163424" cy="842604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93" y="1003994"/>
              <a:ext cx="9301585" cy="813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295650" y="4848226"/>
              <a:ext cx="1047750" cy="76199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302795" y="3717131"/>
              <a:ext cx="1669255" cy="11263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234114" y="5484019"/>
              <a:ext cx="1263493" cy="11368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74594" y="3721894"/>
              <a:ext cx="1223010" cy="11220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97092" y="5203984"/>
              <a:ext cx="1613535" cy="14101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016919" y="5150644"/>
              <a:ext cx="1403513" cy="566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010628" y="6604160"/>
              <a:ext cx="1230153" cy="133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7493794" y="4829175"/>
              <a:ext cx="477" cy="6548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74369" y="6503194"/>
              <a:ext cx="385763" cy="48577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814311" y="3402330"/>
              <a:ext cx="420052" cy="39338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238876" y="2309813"/>
              <a:ext cx="159543" cy="141208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738938" y="2371725"/>
              <a:ext cx="411956" cy="121681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960394" y="3071813"/>
              <a:ext cx="1147763" cy="128111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90950" y="2917031"/>
              <a:ext cx="159544" cy="91201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15000" y="1935956"/>
              <a:ext cx="2381" cy="79771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748588" y="4469606"/>
              <a:ext cx="873918" cy="14763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993481" y="2235994"/>
              <a:ext cx="2382" cy="147161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505700" y="5239703"/>
              <a:ext cx="1284926" cy="1571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241281" y="2260282"/>
              <a:ext cx="1046797" cy="459660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1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026444" y="4448175"/>
              <a:ext cx="11907" cy="709613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>
              <a:off x="519114" y="4020980"/>
              <a:ext cx="1466849" cy="41767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207943" y="1980248"/>
              <a:ext cx="1173480" cy="459660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1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85976" y="4600576"/>
              <a:ext cx="206695" cy="45243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334626" y="3333754"/>
              <a:ext cx="2319336" cy="459660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16932" y="4255292"/>
              <a:ext cx="153352" cy="180022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08822" y="1824989"/>
              <a:ext cx="87153" cy="13716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363201" y="3718560"/>
              <a:ext cx="2271712" cy="467820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82250" y="4160520"/>
              <a:ext cx="2300288" cy="467820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67172" y="2155508"/>
              <a:ext cx="991553" cy="459660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1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4963954" y="3720465"/>
              <a:ext cx="1320166" cy="66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686050" y="3221832"/>
              <a:ext cx="402431" cy="123348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4352925" y="2495550"/>
              <a:ext cx="104775" cy="87868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867025" y="3838575"/>
              <a:ext cx="221456" cy="7620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876550" y="6503195"/>
              <a:ext cx="233362" cy="7381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690813" y="5981700"/>
              <a:ext cx="381001" cy="124063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786688" y="5786438"/>
              <a:ext cx="859631" cy="21907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943350" y="6055520"/>
              <a:ext cx="392906" cy="51435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709988" y="5622131"/>
              <a:ext cx="138113" cy="15002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812881" y="6627018"/>
              <a:ext cx="371477" cy="33099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927057" y="6003132"/>
              <a:ext cx="1181100" cy="132397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800850" y="6822281"/>
              <a:ext cx="359569" cy="120729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000875" y="7372350"/>
              <a:ext cx="350044" cy="10953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619750" y="6953250"/>
              <a:ext cx="69057" cy="155495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6279356" y="6593681"/>
              <a:ext cx="133350" cy="158591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819525" y="6584156"/>
              <a:ext cx="119063" cy="86439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291013" y="6996113"/>
              <a:ext cx="183356" cy="99536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600575" y="4160043"/>
              <a:ext cx="936783" cy="68342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974431" y="6610350"/>
              <a:ext cx="102394" cy="157877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5795963" y="4160044"/>
              <a:ext cx="804862" cy="690562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4583906" y="5300663"/>
              <a:ext cx="956788" cy="916783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76913" y="5210652"/>
              <a:ext cx="1003935" cy="1016317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957638" y="3845719"/>
              <a:ext cx="250031" cy="37147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9721216" y="1360171"/>
              <a:ext cx="960119" cy="60182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700" u="sng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563225" y="8822056"/>
              <a:ext cx="1958341" cy="390876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en-GB" sz="1700" dirty="0" smtClean="0"/>
                <a:t>LBA - 07/11/2014</a:t>
              </a:r>
              <a:endParaRPr lang="en-GB" sz="17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934576" y="6160771"/>
              <a:ext cx="1280161" cy="605051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700" u="sng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4860131" y="4676775"/>
              <a:ext cx="559594" cy="61912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874544" y="5629275"/>
              <a:ext cx="192881" cy="9286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917281" y="5298281"/>
              <a:ext cx="481013" cy="43338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6005513" y="4705350"/>
              <a:ext cx="395287" cy="58578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965156" y="2921794"/>
              <a:ext cx="310995" cy="11572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527358" y="4163853"/>
              <a:ext cx="2733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5534025" y="6220780"/>
              <a:ext cx="245269" cy="14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424488" y="5724525"/>
              <a:ext cx="445293" cy="238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5412581" y="4688682"/>
              <a:ext cx="578644" cy="714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4826794" y="6155531"/>
              <a:ext cx="347664" cy="952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543426" y="4843463"/>
              <a:ext cx="64293" cy="464343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3319464" y="4852989"/>
              <a:ext cx="2380" cy="33099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257925" y="3881437"/>
              <a:ext cx="150019" cy="15001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610350" y="5626894"/>
              <a:ext cx="354806" cy="238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162675" y="6134100"/>
              <a:ext cx="381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6191251" y="4271963"/>
              <a:ext cx="340518" cy="714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267200" y="4286250"/>
              <a:ext cx="895351" cy="14049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336256" y="5650707"/>
              <a:ext cx="366713" cy="1190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798696" y="3833815"/>
              <a:ext cx="70960" cy="8572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013145" y="786885"/>
              <a:ext cx="3434716" cy="60182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7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067925" y="7827646"/>
              <a:ext cx="2226945" cy="462126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endParaRPr lang="en-GB" sz="1100" i="1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 flipV="1">
              <a:off x="4462463" y="3388519"/>
              <a:ext cx="292894" cy="46434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690813" y="5222081"/>
              <a:ext cx="19050" cy="75723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631281" y="4462462"/>
              <a:ext cx="57150" cy="17859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6431756" y="6460331"/>
              <a:ext cx="354807" cy="35242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7496176" y="5500689"/>
              <a:ext cx="273843" cy="27146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7486650" y="4622006"/>
              <a:ext cx="247650" cy="20240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6467476" y="3593306"/>
              <a:ext cx="264319" cy="29051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4152902" y="4281487"/>
              <a:ext cx="100011" cy="13811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4681537" y="6165057"/>
              <a:ext cx="130969" cy="14049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4171950" y="5667375"/>
              <a:ext cx="161925" cy="1905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5164934" y="4285298"/>
              <a:ext cx="83341" cy="9620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6524627" y="6128385"/>
              <a:ext cx="111917" cy="12954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6981825" y="5638800"/>
              <a:ext cx="142876" cy="16192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546056" y="4124325"/>
              <a:ext cx="169070" cy="15954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4710117" y="5529263"/>
              <a:ext cx="121440" cy="12287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6498431" y="5512594"/>
              <a:ext cx="135733" cy="11906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081712" y="4282917"/>
              <a:ext cx="108587" cy="12477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6596063" y="4845845"/>
              <a:ext cx="176212" cy="36433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6019800" y="5991225"/>
              <a:ext cx="137162" cy="14192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5186365" y="6012657"/>
              <a:ext cx="133347" cy="13477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5715003" y="2740819"/>
              <a:ext cx="47622" cy="96916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1985963" y="4436269"/>
              <a:ext cx="1319217" cy="4110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0272712" y="2814638"/>
              <a:ext cx="1328738" cy="40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100" dirty="0"/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H="1" flipV="1">
              <a:off x="5426869" y="4812507"/>
              <a:ext cx="38100" cy="404812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5436394" y="4457700"/>
              <a:ext cx="54770" cy="354806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5672140" y="5143501"/>
              <a:ext cx="147635" cy="833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5936457" y="5279231"/>
              <a:ext cx="1516856" cy="214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3407570" y="5205413"/>
              <a:ext cx="1212055" cy="114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4612481" y="5293519"/>
              <a:ext cx="785813" cy="214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5543550" y="5217319"/>
              <a:ext cx="71438" cy="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5326857" y="4791075"/>
              <a:ext cx="554831" cy="92869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5874546" y="4887755"/>
              <a:ext cx="247648" cy="127158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4343404" y="4788694"/>
              <a:ext cx="988215" cy="134779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464969" y="3729038"/>
              <a:ext cx="30959" cy="722947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5376863" y="5223512"/>
              <a:ext cx="83346" cy="572451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5331619" y="5812631"/>
              <a:ext cx="40481" cy="183358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6119815" y="5028248"/>
              <a:ext cx="1369216" cy="12858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5548313" y="5222081"/>
              <a:ext cx="135733" cy="809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5399249" y="5136356"/>
              <a:ext cx="280032" cy="1562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5584031" y="6629400"/>
              <a:ext cx="35719" cy="31194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5674520" y="4969669"/>
              <a:ext cx="1" cy="15478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5660231" y="5210175"/>
              <a:ext cx="130969" cy="1000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5676900" y="5329238"/>
              <a:ext cx="2381" cy="11191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5133975" y="5010150"/>
              <a:ext cx="75250" cy="7048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826919" y="4695825"/>
              <a:ext cx="2383" cy="6810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6076950" y="5312569"/>
              <a:ext cx="250032" cy="31194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5736431" y="5657850"/>
              <a:ext cx="0" cy="7381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0258425" y="1752600"/>
              <a:ext cx="1781175" cy="39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1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793082" y="4188617"/>
              <a:ext cx="153352" cy="1800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en-GB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334626" y="4600575"/>
              <a:ext cx="1666875" cy="40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100" dirty="0"/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H="1" flipV="1">
              <a:off x="5810250" y="5219700"/>
              <a:ext cx="138115" cy="785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981200" y="2556511"/>
              <a:ext cx="1030227" cy="187023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2999521" y="1457325"/>
              <a:ext cx="2596417" cy="109918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5593556" y="1457325"/>
              <a:ext cx="2598798" cy="109918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8179594" y="2550319"/>
              <a:ext cx="1092995" cy="267414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8186738" y="5210176"/>
              <a:ext cx="1081087" cy="264794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586413" y="7859078"/>
              <a:ext cx="2596416" cy="109918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 flipV="1">
              <a:off x="2994759" y="7856696"/>
              <a:ext cx="2596417" cy="109918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1966913" y="5164932"/>
              <a:ext cx="1037371" cy="269176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1971675" y="4424363"/>
              <a:ext cx="7144" cy="75247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5283200" y="5370285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162629" y="4296229"/>
              <a:ext cx="261257" cy="2322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312228" y="4833257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18971" y="4927598"/>
              <a:ext cx="195943" cy="1959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831772" y="6981371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544457" y="7431314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307943" y="6959600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808686" y="5094514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511143" y="3214914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17029" y="2830286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897086" y="3258457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871028" y="5363028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791200" y="4833257"/>
              <a:ext cx="188686" cy="174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8" name="Straight Connector 167"/>
            <p:cNvCxnSpPr>
              <a:stCxn id="156" idx="3"/>
              <a:endCxn id="165" idx="1"/>
            </p:cNvCxnSpPr>
            <p:nvPr/>
          </p:nvCxnSpPr>
          <p:spPr>
            <a:xfrm flipV="1">
              <a:off x="2423886" y="3345543"/>
              <a:ext cx="1473200" cy="10668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5" idx="3"/>
              <a:endCxn id="164" idx="1"/>
            </p:cNvCxnSpPr>
            <p:nvPr/>
          </p:nvCxnSpPr>
          <p:spPr>
            <a:xfrm flipV="1">
              <a:off x="4085772" y="2917372"/>
              <a:ext cx="1531257" cy="42817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64" idx="3"/>
              <a:endCxn id="163" idx="1"/>
            </p:cNvCxnSpPr>
            <p:nvPr/>
          </p:nvCxnSpPr>
          <p:spPr>
            <a:xfrm>
              <a:off x="5805715" y="2917372"/>
              <a:ext cx="1705428" cy="38462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3" idx="2"/>
            </p:cNvCxnSpPr>
            <p:nvPr/>
          </p:nvCxnSpPr>
          <p:spPr>
            <a:xfrm>
              <a:off x="7605486" y="3389086"/>
              <a:ext cx="275771" cy="16764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57" idx="3"/>
              <a:endCxn id="167" idx="1"/>
            </p:cNvCxnSpPr>
            <p:nvPr/>
          </p:nvCxnSpPr>
          <p:spPr>
            <a:xfrm>
              <a:off x="5500914" y="4920343"/>
              <a:ext cx="290286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0" idx="3"/>
              <a:endCxn id="161" idx="1"/>
            </p:cNvCxnSpPr>
            <p:nvPr/>
          </p:nvCxnSpPr>
          <p:spPr>
            <a:xfrm flipV="1">
              <a:off x="5733143" y="7046686"/>
              <a:ext cx="1574800" cy="47171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56" idx="3"/>
              <a:endCxn id="157" idx="1"/>
            </p:cNvCxnSpPr>
            <p:nvPr/>
          </p:nvCxnSpPr>
          <p:spPr>
            <a:xfrm>
              <a:off x="2423886" y="4412343"/>
              <a:ext cx="2888342" cy="508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endCxn id="162" idx="0"/>
            </p:cNvCxnSpPr>
            <p:nvPr/>
          </p:nvCxnSpPr>
          <p:spPr>
            <a:xfrm>
              <a:off x="6008914" y="4934857"/>
              <a:ext cx="1894115" cy="15965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6" idx="2"/>
              <a:endCxn id="161" idx="0"/>
            </p:cNvCxnSpPr>
            <p:nvPr/>
          </p:nvCxnSpPr>
          <p:spPr>
            <a:xfrm>
              <a:off x="5965371" y="5537200"/>
              <a:ext cx="1436915" cy="14224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58" idx="2"/>
              <a:endCxn id="159" idx="0"/>
            </p:cNvCxnSpPr>
            <p:nvPr/>
          </p:nvCxnSpPr>
          <p:spPr>
            <a:xfrm>
              <a:off x="3116943" y="5123541"/>
              <a:ext cx="809172" cy="185783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59" idx="3"/>
              <a:endCxn id="160" idx="1"/>
            </p:cNvCxnSpPr>
            <p:nvPr/>
          </p:nvCxnSpPr>
          <p:spPr>
            <a:xfrm>
              <a:off x="4020458" y="7068457"/>
              <a:ext cx="1523999" cy="44994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56" idx="3"/>
              <a:endCxn id="155" idx="1"/>
            </p:cNvCxnSpPr>
            <p:nvPr/>
          </p:nvCxnSpPr>
          <p:spPr>
            <a:xfrm>
              <a:off x="2423886" y="4412343"/>
              <a:ext cx="2859314" cy="104502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55" idx="3"/>
              <a:endCxn id="166" idx="1"/>
            </p:cNvCxnSpPr>
            <p:nvPr/>
          </p:nvCxnSpPr>
          <p:spPr>
            <a:xfrm flipV="1">
              <a:off x="5471886" y="5450114"/>
              <a:ext cx="399142" cy="725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56" idx="2"/>
              <a:endCxn id="158" idx="1"/>
            </p:cNvCxnSpPr>
            <p:nvPr/>
          </p:nvCxnSpPr>
          <p:spPr>
            <a:xfrm>
              <a:off x="2293258" y="4528456"/>
              <a:ext cx="725713" cy="49711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7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Conclusions/questions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268760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libri"/>
                <a:cs typeface="Times New Roman"/>
              </a:rPr>
              <a:t>Layout to be for full 135 telescopes as in this presentation (some to date have shown 99)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libri"/>
                <a:cs typeface="Times New Roman"/>
              </a:rPr>
              <a:t>Need to provide flexibility in deployment of telescopes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libri"/>
                <a:cs typeface="Times New Roman"/>
              </a:rPr>
              <a:t>To what degree should road, data and power layouts correspond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libri"/>
                <a:cs typeface="Times New Roman"/>
              </a:rPr>
              <a:t>Importance of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 smtClean="0">
                <a:ea typeface="Calibri"/>
                <a:cs typeface="Times New Roman"/>
              </a:rPr>
              <a:t>scale (3km diameter site)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 smtClean="0">
                <a:ea typeface="Calibri"/>
                <a:cs typeface="Times New Roman"/>
              </a:rPr>
              <a:t>construction schedule vs telescope delivery timescale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 smtClean="0">
                <a:ea typeface="Calibri"/>
                <a:cs typeface="Times New Roman"/>
              </a:rPr>
              <a:t>allow for concurrent construction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31353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Secondary roads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48883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5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360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Power &amp; Data networks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3"/>
            <a:ext cx="547260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2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6218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Overlay of roads and power/data network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8883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0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Key issues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Different road and data/power layouts makes maintenance difficult impacting reliability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Cost per km of road + trench &gt; cost of power &amp; data cables (per km)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algn="ctr"/>
            <a:r>
              <a:rPr lang="en-GB" u="sng" dirty="0" smtClean="0"/>
              <a:t>giving: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Scope to improve compatibility of road layout and data/power networks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0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3069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CTAO requirements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7488832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Allow for phased construction over 4 year period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A significant period of time when construction and operations are underway at the same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Flexibility in layout for as long as possible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Flexibility in being able to accommodate telescope deliveries to site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General construction stages to allow central areas to precede outer areas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Last SSTs may be some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Operational efficiency and reliability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Efficient maintenance programme</a:t>
            </a:r>
          </a:p>
        </p:txBody>
      </p:sp>
    </p:spTree>
    <p:extLst>
      <p:ext uri="{BB962C8B-B14F-4D97-AF65-F5344CB8AC3E}">
        <p14:creationId xmlns:p14="http://schemas.microsoft.com/office/powerpoint/2010/main" val="41752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Concept for revised layout (1)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48478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Let road network drive overall site layout road  €/km&gt;  power &amp; data  €/km)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Roads to be generally straight not curved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Road direction determined by telescope locations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Primary roads run between telescopes passing as close as possible to them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Secondary roads run direct to outer telescopes and join to inner ones not adjacent to primary roads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Provision of a direct road to the central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During construction have 2 roads to central area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800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76672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85E90"/>
                </a:solidFill>
                <a:latin typeface="Arial" pitchFamily="34" charset="0"/>
                <a:cs typeface="Arial" pitchFamily="34" charset="0"/>
              </a:rPr>
              <a:t>Concept for revised layout (2)</a:t>
            </a:r>
            <a:endParaRPr lang="en-GB" sz="2400" b="1" dirty="0">
              <a:solidFill>
                <a:srgbClr val="185E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484784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Seek greater compatibility between road, power and data network layouts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Power &amp; data to patch points (PP) in trenches below ground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Power &amp; data from PPs to telescopes above ground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Reduce numbers of roads crossings (reduces cost &amp; improves reliability)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2592288" cy="1433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3096"/>
            <a:ext cx="2808312" cy="1257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1306</Words>
  <Application>Microsoft Office PowerPoint</Application>
  <PresentationFormat>On-screen Show (4:3)</PresentationFormat>
  <Paragraphs>261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Metcalfe</dc:creator>
  <cp:lastModifiedBy>David Sharrocks</cp:lastModifiedBy>
  <cp:revision>48</cp:revision>
  <cp:lastPrinted>2014-08-18T11:28:03Z</cp:lastPrinted>
  <dcterms:created xsi:type="dcterms:W3CDTF">2013-05-14T17:34:08Z</dcterms:created>
  <dcterms:modified xsi:type="dcterms:W3CDTF">2015-02-11T08:39:27Z</dcterms:modified>
</cp:coreProperties>
</file>