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3"/>
  </p:sldMasterIdLst>
  <p:notesMasterIdLst>
    <p:notesMasterId r:id="rId95"/>
  </p:notesMasterIdLst>
  <p:sldIdLst>
    <p:sldId id="256" r:id="rId4"/>
    <p:sldId id="391" r:id="rId5"/>
    <p:sldId id="257" r:id="rId6"/>
    <p:sldId id="259" r:id="rId7"/>
    <p:sldId id="393" r:id="rId8"/>
    <p:sldId id="348" r:id="rId9"/>
    <p:sldId id="394" r:id="rId10"/>
    <p:sldId id="305" r:id="rId11"/>
    <p:sldId id="292" r:id="rId12"/>
    <p:sldId id="312" r:id="rId13"/>
    <p:sldId id="390" r:id="rId14"/>
    <p:sldId id="389" r:id="rId15"/>
    <p:sldId id="388" r:id="rId16"/>
    <p:sldId id="308" r:id="rId17"/>
    <p:sldId id="395" r:id="rId18"/>
    <p:sldId id="309" r:id="rId19"/>
    <p:sldId id="311" r:id="rId20"/>
    <p:sldId id="313" r:id="rId21"/>
    <p:sldId id="314" r:id="rId22"/>
    <p:sldId id="350" r:id="rId23"/>
    <p:sldId id="316" r:id="rId24"/>
    <p:sldId id="306" r:id="rId25"/>
    <p:sldId id="351" r:id="rId26"/>
    <p:sldId id="325" r:id="rId27"/>
    <p:sldId id="307" r:id="rId28"/>
    <p:sldId id="326" r:id="rId29"/>
    <p:sldId id="333" r:id="rId30"/>
    <p:sldId id="293" r:id="rId31"/>
    <p:sldId id="327" r:id="rId32"/>
    <p:sldId id="383" r:id="rId33"/>
    <p:sldId id="299" r:id="rId34"/>
    <p:sldId id="330" r:id="rId35"/>
    <p:sldId id="332" r:id="rId36"/>
    <p:sldId id="357" r:id="rId37"/>
    <p:sldId id="370" r:id="rId38"/>
    <p:sldId id="378" r:id="rId39"/>
    <p:sldId id="379" r:id="rId40"/>
    <p:sldId id="380" r:id="rId41"/>
    <p:sldId id="381" r:id="rId42"/>
    <p:sldId id="382" r:id="rId43"/>
    <p:sldId id="294" r:id="rId44"/>
    <p:sldId id="320" r:id="rId45"/>
    <p:sldId id="319" r:id="rId46"/>
    <p:sldId id="329" r:id="rId47"/>
    <p:sldId id="361" r:id="rId48"/>
    <p:sldId id="362" r:id="rId49"/>
    <p:sldId id="363" r:id="rId50"/>
    <p:sldId id="360" r:id="rId51"/>
    <p:sldId id="367" r:id="rId52"/>
    <p:sldId id="368" r:id="rId53"/>
    <p:sldId id="366" r:id="rId54"/>
    <p:sldId id="340" r:id="rId55"/>
    <p:sldId id="341" r:id="rId56"/>
    <p:sldId id="342" r:id="rId57"/>
    <p:sldId id="343" r:id="rId58"/>
    <p:sldId id="297" r:id="rId59"/>
    <p:sldId id="301" r:id="rId60"/>
    <p:sldId id="317" r:id="rId61"/>
    <p:sldId id="344" r:id="rId62"/>
    <p:sldId id="377" r:id="rId63"/>
    <p:sldId id="352" r:id="rId64"/>
    <p:sldId id="353" r:id="rId65"/>
    <p:sldId id="385" r:id="rId66"/>
    <p:sldId id="386" r:id="rId67"/>
    <p:sldId id="387" r:id="rId68"/>
    <p:sldId id="295" r:id="rId69"/>
    <p:sldId id="334" r:id="rId70"/>
    <p:sldId id="396" r:id="rId71"/>
    <p:sldId id="335" r:id="rId72"/>
    <p:sldId id="336" r:id="rId73"/>
    <p:sldId id="398" r:id="rId74"/>
    <p:sldId id="356" r:id="rId75"/>
    <p:sldId id="339" r:id="rId76"/>
    <p:sldId id="384" r:id="rId77"/>
    <p:sldId id="345" r:id="rId78"/>
    <p:sldId id="346" r:id="rId79"/>
    <p:sldId id="347" r:id="rId80"/>
    <p:sldId id="369" r:id="rId81"/>
    <p:sldId id="397" r:id="rId82"/>
    <p:sldId id="371" r:id="rId83"/>
    <p:sldId id="365" r:id="rId84"/>
    <p:sldId id="372" r:id="rId85"/>
    <p:sldId id="373" r:id="rId86"/>
    <p:sldId id="354" r:id="rId87"/>
    <p:sldId id="374" r:id="rId88"/>
    <p:sldId id="263" r:id="rId89"/>
    <p:sldId id="321" r:id="rId90"/>
    <p:sldId id="322" r:id="rId91"/>
    <p:sldId id="375" r:id="rId92"/>
    <p:sldId id="392" r:id="rId93"/>
    <p:sldId id="376" r:id="rId9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8D4C3F-F5D2-4834-4B5D-3B5AA9558573}" name="Volodymyr Savchenko" initials="VS" userId="S::volodymyr.savchenko@cta-consortium.org::85c4fe1c-c0a7-42d9-8034-e3a6891c34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A"/>
    <a:srgbClr val="00E4D8"/>
    <a:srgbClr val="007AFF"/>
    <a:srgbClr val="00009C"/>
    <a:srgbClr val="FFFFFF"/>
    <a:srgbClr val="F5F5F5"/>
    <a:srgbClr val="00D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3AAAB-452E-4A6C-BF69-D63017C2C96E}" v="278" dt="2026-05-14T18:24:01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9" autoAdjust="0"/>
    <p:restoredTop sz="93909" autoAdjust="0"/>
  </p:normalViewPr>
  <p:slideViewPr>
    <p:cSldViewPr snapToGrid="0">
      <p:cViewPr varScale="1">
        <p:scale>
          <a:sx n="117" d="100"/>
          <a:sy n="117" d="100"/>
        </p:scale>
        <p:origin x="344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microsoft.com/office/2018/10/relationships/authors" Target="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milian Linhoff" userId="67f8eabd-b4b5-4ddb-927f-1beba76adbad" providerId="ADAL" clId="{3C38E7D4-2638-4A2C-B6F9-096A0188234C}"/>
    <pc:docChg chg="undo custSel addSld delSld modSld sldOrd">
      <pc:chgData name="Maximilian Linhoff" userId="67f8eabd-b4b5-4ddb-927f-1beba76adbad" providerId="ADAL" clId="{3C38E7D4-2638-4A2C-B6F9-096A0188234C}" dt="2026-05-15T09:29:00.356" v="7693" actId="478"/>
      <pc:docMkLst>
        <pc:docMk/>
      </pc:docMkLst>
      <pc:sldChg chg="modSp">
        <pc:chgData name="Maximilian Linhoff" userId="67f8eabd-b4b5-4ddb-927f-1beba76adbad" providerId="ADAL" clId="{3C38E7D4-2638-4A2C-B6F9-096A0188234C}" dt="2026-05-14T17:29:40.170" v="3885"/>
        <pc:sldMkLst>
          <pc:docMk/>
          <pc:sldMk cId="1783496859" sldId="297"/>
        </pc:sldMkLst>
        <pc:spChg chg="mod">
          <ac:chgData name="Maximilian Linhoff" userId="67f8eabd-b4b5-4ddb-927f-1beba76adbad" providerId="ADAL" clId="{3C38E7D4-2638-4A2C-B6F9-096A0188234C}" dt="2026-05-14T17:29:40.170" v="3885"/>
          <ac:spMkLst>
            <pc:docMk/>
            <pc:sldMk cId="1783496859" sldId="297"/>
            <ac:spMk id="6" creationId="{A0694581-D5BA-F8DC-A3AB-8706C352206B}"/>
          </ac:spMkLst>
        </pc:spChg>
      </pc:sldChg>
      <pc:sldChg chg="modSp">
        <pc:chgData name="Maximilian Linhoff" userId="67f8eabd-b4b5-4ddb-927f-1beba76adbad" providerId="ADAL" clId="{3C38E7D4-2638-4A2C-B6F9-096A0188234C}" dt="2026-05-14T17:27:22.778" v="3794"/>
        <pc:sldMkLst>
          <pc:docMk/>
          <pc:sldMk cId="3151345980" sldId="299"/>
        </pc:sldMkLst>
        <pc:spChg chg="mod">
          <ac:chgData name="Maximilian Linhoff" userId="67f8eabd-b4b5-4ddb-927f-1beba76adbad" providerId="ADAL" clId="{3C38E7D4-2638-4A2C-B6F9-096A0188234C}" dt="2026-05-14T17:27:22.778" v="3794"/>
          <ac:spMkLst>
            <pc:docMk/>
            <pc:sldMk cId="3151345980" sldId="299"/>
            <ac:spMk id="6" creationId="{9AA312A5-3E86-AE6B-1F18-9D8E59EFBFA6}"/>
          </ac:spMkLst>
        </pc:spChg>
      </pc:sldChg>
      <pc:sldChg chg="modSp">
        <pc:chgData name="Maximilian Linhoff" userId="67f8eabd-b4b5-4ddb-927f-1beba76adbad" providerId="ADAL" clId="{3C38E7D4-2638-4A2C-B6F9-096A0188234C}" dt="2026-05-14T17:29:41.854" v="3886"/>
        <pc:sldMkLst>
          <pc:docMk/>
          <pc:sldMk cId="2172408378" sldId="301"/>
        </pc:sldMkLst>
        <pc:spChg chg="mod">
          <ac:chgData name="Maximilian Linhoff" userId="67f8eabd-b4b5-4ddb-927f-1beba76adbad" providerId="ADAL" clId="{3C38E7D4-2638-4A2C-B6F9-096A0188234C}" dt="2026-05-14T17:29:41.854" v="3886"/>
          <ac:spMkLst>
            <pc:docMk/>
            <pc:sldMk cId="2172408378" sldId="301"/>
            <ac:spMk id="6" creationId="{BE2DDBBE-032B-9929-940A-BA0BFFA2E45F}"/>
          </ac:spMkLst>
        </pc:spChg>
      </pc:sldChg>
      <pc:sldChg chg="addSp delSp modSp mod addAnim delAnim modAnim">
        <pc:chgData name="Maximilian Linhoff" userId="67f8eabd-b4b5-4ddb-927f-1beba76adbad" providerId="ADAL" clId="{3C38E7D4-2638-4A2C-B6F9-096A0188234C}" dt="2026-05-15T09:29:00.356" v="7693" actId="478"/>
        <pc:sldMkLst>
          <pc:docMk/>
          <pc:sldMk cId="4005949736" sldId="305"/>
        </pc:sldMkLst>
        <pc:spChg chg="add del">
          <ac:chgData name="Maximilian Linhoff" userId="67f8eabd-b4b5-4ddb-927f-1beba76adbad" providerId="ADAL" clId="{3C38E7D4-2638-4A2C-B6F9-096A0188234C}" dt="2026-05-14T16:26:14.553" v="1007" actId="478"/>
          <ac:spMkLst>
            <pc:docMk/>
            <pc:sldMk cId="4005949736" sldId="305"/>
            <ac:spMk id="2" creationId="{73CBC25B-C395-CBEA-999F-B8550ADC3221}"/>
          </ac:spMkLst>
        </pc:spChg>
        <pc:spChg chg="add del mod">
          <ac:chgData name="Maximilian Linhoff" userId="67f8eabd-b4b5-4ddb-927f-1beba76adbad" providerId="ADAL" clId="{3C38E7D4-2638-4A2C-B6F9-096A0188234C}" dt="2026-05-15T09:29:00.356" v="7693" actId="478"/>
          <ac:spMkLst>
            <pc:docMk/>
            <pc:sldMk cId="4005949736" sldId="305"/>
            <ac:spMk id="4" creationId="{45CF9A67-E3C7-6A0F-F492-943578DEF040}"/>
          </ac:spMkLst>
        </pc:spChg>
        <pc:spChg chg="add del mod">
          <ac:chgData name="Maximilian Linhoff" userId="67f8eabd-b4b5-4ddb-927f-1beba76adbad" providerId="ADAL" clId="{3C38E7D4-2638-4A2C-B6F9-096A0188234C}" dt="2026-05-14T16:27:31.715" v="1014" actId="478"/>
          <ac:spMkLst>
            <pc:docMk/>
            <pc:sldMk cId="4005949736" sldId="305"/>
            <ac:spMk id="7" creationId="{E514599B-5E7E-9FA3-DEBD-184FA3704CC0}"/>
          </ac:spMkLst>
        </pc:spChg>
        <pc:spChg chg="add del mod">
          <ac:chgData name="Maximilian Linhoff" userId="67f8eabd-b4b5-4ddb-927f-1beba76adbad" providerId="ADAL" clId="{3C38E7D4-2638-4A2C-B6F9-096A0188234C}" dt="2026-05-15T09:29:00.356" v="7693" actId="478"/>
          <ac:spMkLst>
            <pc:docMk/>
            <pc:sldMk cId="4005949736" sldId="305"/>
            <ac:spMk id="8" creationId="{0551856E-EB4E-DDDD-2EE2-CE728DE4A886}"/>
          </ac:spMkLst>
        </pc:spChg>
        <pc:spChg chg="add del mod">
          <ac:chgData name="Maximilian Linhoff" userId="67f8eabd-b4b5-4ddb-927f-1beba76adbad" providerId="ADAL" clId="{3C38E7D4-2638-4A2C-B6F9-096A0188234C}" dt="2026-05-15T09:29:00.356" v="7693" actId="478"/>
          <ac:spMkLst>
            <pc:docMk/>
            <pc:sldMk cId="4005949736" sldId="305"/>
            <ac:spMk id="9" creationId="{4759F6E5-AF8D-E184-6433-B597E16553D6}"/>
          </ac:spMkLst>
        </pc:spChg>
        <pc:spChg chg="add del mod">
          <ac:chgData name="Maximilian Linhoff" userId="67f8eabd-b4b5-4ddb-927f-1beba76adbad" providerId="ADAL" clId="{3C38E7D4-2638-4A2C-B6F9-096A0188234C}" dt="2026-05-15T09:29:00.356" v="7693" actId="478"/>
          <ac:spMkLst>
            <pc:docMk/>
            <pc:sldMk cId="4005949736" sldId="305"/>
            <ac:spMk id="10" creationId="{D54C8F5E-E831-DBC6-BFF4-4678ED3D5A23}"/>
          </ac:spMkLst>
        </pc:spChg>
        <pc:spChg chg="add del mod ord">
          <ac:chgData name="Maximilian Linhoff" userId="67f8eabd-b4b5-4ddb-927f-1beba76adbad" providerId="ADAL" clId="{3C38E7D4-2638-4A2C-B6F9-096A0188234C}" dt="2026-05-15T09:29:00.356" v="7693" actId="478"/>
          <ac:spMkLst>
            <pc:docMk/>
            <pc:sldMk cId="4005949736" sldId="305"/>
            <ac:spMk id="11" creationId="{9ACB6872-05F3-58B8-7465-4F16DE36D35F}"/>
          </ac:spMkLst>
        </pc:spChg>
        <pc:spChg chg="add del mod">
          <ac:chgData name="Maximilian Linhoff" userId="67f8eabd-b4b5-4ddb-927f-1beba76adbad" providerId="ADAL" clId="{3C38E7D4-2638-4A2C-B6F9-096A0188234C}" dt="2026-05-14T16:31:28.026" v="1030" actId="478"/>
          <ac:spMkLst>
            <pc:docMk/>
            <pc:sldMk cId="4005949736" sldId="305"/>
            <ac:spMk id="12" creationId="{903E4393-C83D-13DB-33B1-8F799F817514}"/>
          </ac:spMkLst>
        </pc:spChg>
        <pc:spChg chg="add del mod">
          <ac:chgData name="Maximilian Linhoff" userId="67f8eabd-b4b5-4ddb-927f-1beba76adbad" providerId="ADAL" clId="{3C38E7D4-2638-4A2C-B6F9-096A0188234C}" dt="2026-05-14T16:32:29.838" v="1036" actId="478"/>
          <ac:spMkLst>
            <pc:docMk/>
            <pc:sldMk cId="4005949736" sldId="305"/>
            <ac:spMk id="14" creationId="{A5A208CA-BFD0-AA6B-155F-B6F4C070F8E2}"/>
          </ac:spMkLst>
        </pc:spChg>
        <pc:spChg chg="add del mod">
          <ac:chgData name="Maximilian Linhoff" userId="67f8eabd-b4b5-4ddb-927f-1beba76adbad" providerId="ADAL" clId="{3C38E7D4-2638-4A2C-B6F9-096A0188234C}" dt="2026-05-15T09:29:00.356" v="7693" actId="478"/>
          <ac:spMkLst>
            <pc:docMk/>
            <pc:sldMk cId="4005949736" sldId="305"/>
            <ac:spMk id="15" creationId="{03AD6DA8-5047-D20D-5DC8-8BE424B4FC0E}"/>
          </ac:spMkLst>
        </pc:spChg>
        <pc:picChg chg="ord">
          <ac:chgData name="Maximilian Linhoff" userId="67f8eabd-b4b5-4ddb-927f-1beba76adbad" providerId="ADAL" clId="{3C38E7D4-2638-4A2C-B6F9-096A0188234C}" dt="2026-05-14T16:32:18.941" v="1035" actId="167"/>
          <ac:picMkLst>
            <pc:docMk/>
            <pc:sldMk cId="4005949736" sldId="305"/>
            <ac:picMk id="13" creationId="{1C18E1FB-5CFB-9138-045C-5E81EC0C593F}"/>
          </ac:picMkLst>
        </pc:picChg>
      </pc:sldChg>
      <pc:sldChg chg="modSp">
        <pc:chgData name="Maximilian Linhoff" userId="67f8eabd-b4b5-4ddb-927f-1beba76adbad" providerId="ADAL" clId="{3C38E7D4-2638-4A2C-B6F9-096A0188234C}" dt="2026-05-14T17:22:45.945" v="3521"/>
        <pc:sldMkLst>
          <pc:docMk/>
          <pc:sldMk cId="1466781128" sldId="306"/>
        </pc:sldMkLst>
        <pc:spChg chg="mod">
          <ac:chgData name="Maximilian Linhoff" userId="67f8eabd-b4b5-4ddb-927f-1beba76adbad" providerId="ADAL" clId="{3C38E7D4-2638-4A2C-B6F9-096A0188234C}" dt="2026-05-14T17:22:45.945" v="3521"/>
          <ac:spMkLst>
            <pc:docMk/>
            <pc:sldMk cId="1466781128" sldId="306"/>
            <ac:spMk id="6" creationId="{C79DA4E2-C41B-D0C6-77FA-67978C2E471C}"/>
          </ac:spMkLst>
        </pc:spChg>
      </pc:sldChg>
      <pc:sldChg chg="modSp">
        <pc:chgData name="Maximilian Linhoff" userId="67f8eabd-b4b5-4ddb-927f-1beba76adbad" providerId="ADAL" clId="{3C38E7D4-2638-4A2C-B6F9-096A0188234C}" dt="2026-05-14T17:25:55.777" v="3762"/>
        <pc:sldMkLst>
          <pc:docMk/>
          <pc:sldMk cId="1211739918" sldId="307"/>
        </pc:sldMkLst>
        <pc:spChg chg="mod">
          <ac:chgData name="Maximilian Linhoff" userId="67f8eabd-b4b5-4ddb-927f-1beba76adbad" providerId="ADAL" clId="{3C38E7D4-2638-4A2C-B6F9-096A0188234C}" dt="2026-05-14T17:25:55.777" v="3762"/>
          <ac:spMkLst>
            <pc:docMk/>
            <pc:sldMk cId="1211739918" sldId="307"/>
            <ac:spMk id="6" creationId="{5A756C8D-9E47-6FE2-0D7F-80E12BB50EA3}"/>
          </ac:spMkLst>
        </pc:spChg>
      </pc:sldChg>
      <pc:sldChg chg="modSp mod">
        <pc:chgData name="Maximilian Linhoff" userId="67f8eabd-b4b5-4ddb-927f-1beba76adbad" providerId="ADAL" clId="{3C38E7D4-2638-4A2C-B6F9-096A0188234C}" dt="2026-05-14T16:51:15.128" v="2684"/>
        <pc:sldMkLst>
          <pc:docMk/>
          <pc:sldMk cId="2253597585" sldId="308"/>
        </pc:sldMkLst>
        <pc:spChg chg="mod">
          <ac:chgData name="Maximilian Linhoff" userId="67f8eabd-b4b5-4ddb-927f-1beba76adbad" providerId="ADAL" clId="{3C38E7D4-2638-4A2C-B6F9-096A0188234C}" dt="2026-05-14T16:50:42.627" v="2680" actId="20577"/>
          <ac:spMkLst>
            <pc:docMk/>
            <pc:sldMk cId="2253597585" sldId="308"/>
            <ac:spMk id="2" creationId="{A65F44EC-8EC6-3CDB-60D3-623669CCE369}"/>
          </ac:spMkLst>
        </pc:spChg>
        <pc:spChg chg="mod">
          <ac:chgData name="Maximilian Linhoff" userId="67f8eabd-b4b5-4ddb-927f-1beba76adbad" providerId="ADAL" clId="{3C38E7D4-2638-4A2C-B6F9-096A0188234C}" dt="2026-05-14T16:51:15.128" v="2684"/>
          <ac:spMkLst>
            <pc:docMk/>
            <pc:sldMk cId="2253597585" sldId="308"/>
            <ac:spMk id="6" creationId="{CF2D6EE9-B6AB-5926-FBB3-3EC04B871C16}"/>
          </ac:spMkLst>
        </pc:spChg>
        <pc:graphicFrameChg chg="modGraphic">
          <ac:chgData name="Maximilian Linhoff" userId="67f8eabd-b4b5-4ddb-927f-1beba76adbad" providerId="ADAL" clId="{3C38E7D4-2638-4A2C-B6F9-096A0188234C}" dt="2026-05-14T16:50:12.211" v="2583" actId="13242"/>
          <ac:graphicFrameMkLst>
            <pc:docMk/>
            <pc:sldMk cId="2253597585" sldId="308"/>
            <ac:graphicFrameMk id="3" creationId="{C8F48239-3F01-661D-2F1B-DC1AD87EBBB6}"/>
          </ac:graphicFrameMkLst>
        </pc:graphicFrameChg>
      </pc:sldChg>
      <pc:sldChg chg="modSp mod">
        <pc:chgData name="Maximilian Linhoff" userId="67f8eabd-b4b5-4ddb-927f-1beba76adbad" providerId="ADAL" clId="{3C38E7D4-2638-4A2C-B6F9-096A0188234C}" dt="2026-05-14T16:52:48.809" v="2784" actId="20577"/>
        <pc:sldMkLst>
          <pc:docMk/>
          <pc:sldMk cId="274239220" sldId="309"/>
        </pc:sldMkLst>
        <pc:spChg chg="mod">
          <ac:chgData name="Maximilian Linhoff" userId="67f8eabd-b4b5-4ddb-927f-1beba76adbad" providerId="ADAL" clId="{3C38E7D4-2638-4A2C-B6F9-096A0188234C}" dt="2026-05-14T16:52:48.809" v="2784" actId="20577"/>
          <ac:spMkLst>
            <pc:docMk/>
            <pc:sldMk cId="274239220" sldId="309"/>
            <ac:spMk id="2" creationId="{662E7172-B4E7-3C62-10F2-DD45BBB37A59}"/>
          </ac:spMkLst>
        </pc:spChg>
        <pc:spChg chg="mod">
          <ac:chgData name="Maximilian Linhoff" userId="67f8eabd-b4b5-4ddb-927f-1beba76adbad" providerId="ADAL" clId="{3C38E7D4-2638-4A2C-B6F9-096A0188234C}" dt="2026-05-14T16:51:18.081" v="2685"/>
          <ac:spMkLst>
            <pc:docMk/>
            <pc:sldMk cId="274239220" sldId="309"/>
            <ac:spMk id="6" creationId="{F3455695-FF74-BC88-C723-09C638F5983E}"/>
          </ac:spMkLst>
        </pc:spChg>
      </pc:sldChg>
      <pc:sldChg chg="modSp mod">
        <pc:chgData name="Maximilian Linhoff" userId="67f8eabd-b4b5-4ddb-927f-1beba76adbad" providerId="ADAL" clId="{3C38E7D4-2638-4A2C-B6F9-096A0188234C}" dt="2026-05-14T16:56:05.229" v="2901" actId="20577"/>
        <pc:sldMkLst>
          <pc:docMk/>
          <pc:sldMk cId="1844255140" sldId="311"/>
        </pc:sldMkLst>
        <pc:spChg chg="mod">
          <ac:chgData name="Maximilian Linhoff" userId="67f8eabd-b4b5-4ddb-927f-1beba76adbad" providerId="ADAL" clId="{3C38E7D4-2638-4A2C-B6F9-096A0188234C}" dt="2026-05-14T16:56:05.229" v="2901" actId="20577"/>
          <ac:spMkLst>
            <pc:docMk/>
            <pc:sldMk cId="1844255140" sldId="311"/>
            <ac:spMk id="2" creationId="{B6CDBEE9-8EC6-5A19-500D-E67A1503DCB8}"/>
          </ac:spMkLst>
        </pc:spChg>
        <pc:spChg chg="mod">
          <ac:chgData name="Maximilian Linhoff" userId="67f8eabd-b4b5-4ddb-927f-1beba76adbad" providerId="ADAL" clId="{3C38E7D4-2638-4A2C-B6F9-096A0188234C}" dt="2026-05-14T16:51:21.649" v="2686"/>
          <ac:spMkLst>
            <pc:docMk/>
            <pc:sldMk cId="1844255140" sldId="311"/>
            <ac:spMk id="6" creationId="{73D2D68A-D814-F76B-3511-17A45E15847B}"/>
          </ac:spMkLst>
        </pc:spChg>
      </pc:sldChg>
      <pc:sldChg chg="modSp mod">
        <pc:chgData name="Maximilian Linhoff" userId="67f8eabd-b4b5-4ddb-927f-1beba76adbad" providerId="ADAL" clId="{3C38E7D4-2638-4A2C-B6F9-096A0188234C}" dt="2026-05-14T16:37:41.019" v="1455" actId="20577"/>
        <pc:sldMkLst>
          <pc:docMk/>
          <pc:sldMk cId="1647806109" sldId="312"/>
        </pc:sldMkLst>
        <pc:spChg chg="mod">
          <ac:chgData name="Maximilian Linhoff" userId="67f8eabd-b4b5-4ddb-927f-1beba76adbad" providerId="ADAL" clId="{3C38E7D4-2638-4A2C-B6F9-096A0188234C}" dt="2026-05-14T16:37:03.594" v="1432" actId="20577"/>
          <ac:spMkLst>
            <pc:docMk/>
            <pc:sldMk cId="1647806109" sldId="312"/>
            <ac:spMk id="2" creationId="{8BC0D65C-0B10-84E7-1959-2EE8728F7390}"/>
          </ac:spMkLst>
        </pc:spChg>
        <pc:spChg chg="mod">
          <ac:chgData name="Maximilian Linhoff" userId="67f8eabd-b4b5-4ddb-927f-1beba76adbad" providerId="ADAL" clId="{3C38E7D4-2638-4A2C-B6F9-096A0188234C}" dt="2026-05-14T16:37:41.019" v="1455" actId="20577"/>
          <ac:spMkLst>
            <pc:docMk/>
            <pc:sldMk cId="1647806109" sldId="312"/>
            <ac:spMk id="6" creationId="{2E1C69F2-587B-F503-EDE3-94F1E8FED921}"/>
          </ac:spMkLst>
        </pc:spChg>
      </pc:sldChg>
      <pc:sldChg chg="modSp mod">
        <pc:chgData name="Maximilian Linhoff" userId="67f8eabd-b4b5-4ddb-927f-1beba76adbad" providerId="ADAL" clId="{3C38E7D4-2638-4A2C-B6F9-096A0188234C}" dt="2026-05-14T16:58:15.451" v="2978" actId="20577"/>
        <pc:sldMkLst>
          <pc:docMk/>
          <pc:sldMk cId="1786556944" sldId="313"/>
        </pc:sldMkLst>
        <pc:spChg chg="mod">
          <ac:chgData name="Maximilian Linhoff" userId="67f8eabd-b4b5-4ddb-927f-1beba76adbad" providerId="ADAL" clId="{3C38E7D4-2638-4A2C-B6F9-096A0188234C}" dt="2026-05-14T16:57:45.568" v="2976" actId="20577"/>
          <ac:spMkLst>
            <pc:docMk/>
            <pc:sldMk cId="1786556944" sldId="313"/>
            <ac:spMk id="2" creationId="{C7382A41-8590-D7E6-7A17-86E36940F191}"/>
          </ac:spMkLst>
        </pc:spChg>
        <pc:spChg chg="mod">
          <ac:chgData name="Maximilian Linhoff" userId="67f8eabd-b4b5-4ddb-927f-1beba76adbad" providerId="ADAL" clId="{3C38E7D4-2638-4A2C-B6F9-096A0188234C}" dt="2026-05-14T16:58:15.451" v="2978" actId="20577"/>
          <ac:spMkLst>
            <pc:docMk/>
            <pc:sldMk cId="1786556944" sldId="313"/>
            <ac:spMk id="6" creationId="{93699E70-DB0F-0AAF-FB39-B1DB1B18F5E8}"/>
          </ac:spMkLst>
        </pc:spChg>
      </pc:sldChg>
      <pc:sldChg chg="modSp mod">
        <pc:chgData name="Maximilian Linhoff" userId="67f8eabd-b4b5-4ddb-927f-1beba76adbad" providerId="ADAL" clId="{3C38E7D4-2638-4A2C-B6F9-096A0188234C}" dt="2026-05-14T17:19:30.054" v="3509" actId="20577"/>
        <pc:sldMkLst>
          <pc:docMk/>
          <pc:sldMk cId="1787712352" sldId="314"/>
        </pc:sldMkLst>
        <pc:spChg chg="mod">
          <ac:chgData name="Maximilian Linhoff" userId="67f8eabd-b4b5-4ddb-927f-1beba76adbad" providerId="ADAL" clId="{3C38E7D4-2638-4A2C-B6F9-096A0188234C}" dt="2026-05-14T17:19:30.054" v="3509" actId="20577"/>
          <ac:spMkLst>
            <pc:docMk/>
            <pc:sldMk cId="1787712352" sldId="314"/>
            <ac:spMk id="2" creationId="{F2D13AFE-B517-31A8-36C2-06068212B238}"/>
          </ac:spMkLst>
        </pc:spChg>
        <pc:spChg chg="mod">
          <ac:chgData name="Maximilian Linhoff" userId="67f8eabd-b4b5-4ddb-927f-1beba76adbad" providerId="ADAL" clId="{3C38E7D4-2638-4A2C-B6F9-096A0188234C}" dt="2026-05-14T16:58:24.663" v="2979"/>
          <ac:spMkLst>
            <pc:docMk/>
            <pc:sldMk cId="1787712352" sldId="314"/>
            <ac:spMk id="6" creationId="{BA0E0AFB-3DF3-10C6-B701-C3C26985E577}"/>
          </ac:spMkLst>
        </pc:spChg>
      </pc:sldChg>
      <pc:sldChg chg="modSp mod">
        <pc:chgData name="Maximilian Linhoff" userId="67f8eabd-b4b5-4ddb-927f-1beba76adbad" providerId="ADAL" clId="{3C38E7D4-2638-4A2C-B6F9-096A0188234C}" dt="2026-05-14T17:22:43.809" v="3520"/>
        <pc:sldMkLst>
          <pc:docMk/>
          <pc:sldMk cId="11784019" sldId="316"/>
        </pc:sldMkLst>
        <pc:spChg chg="mod">
          <ac:chgData name="Maximilian Linhoff" userId="67f8eabd-b4b5-4ddb-927f-1beba76adbad" providerId="ADAL" clId="{3C38E7D4-2638-4A2C-B6F9-096A0188234C}" dt="2026-05-14T17:22:43.809" v="3520"/>
          <ac:spMkLst>
            <pc:docMk/>
            <pc:sldMk cId="11784019" sldId="316"/>
            <ac:spMk id="6" creationId="{9A174E64-BAF1-455B-B631-B733CB85AB37}"/>
          </ac:spMkLst>
        </pc:spChg>
        <pc:spChg chg="mod">
          <ac:chgData name="Maximilian Linhoff" userId="67f8eabd-b4b5-4ddb-927f-1beba76adbad" providerId="ADAL" clId="{3C38E7D4-2638-4A2C-B6F9-096A0188234C}" dt="2026-05-14T17:22:13.605" v="3518" actId="20577"/>
          <ac:spMkLst>
            <pc:docMk/>
            <pc:sldMk cId="11784019" sldId="316"/>
            <ac:spMk id="14" creationId="{555FDB89-CCA1-F882-4088-DF784CB09C8B}"/>
          </ac:spMkLst>
        </pc:spChg>
      </pc:sldChg>
      <pc:sldChg chg="modSp">
        <pc:chgData name="Maximilian Linhoff" userId="67f8eabd-b4b5-4ddb-927f-1beba76adbad" providerId="ADAL" clId="{3C38E7D4-2638-4A2C-B6F9-096A0188234C}" dt="2026-05-14T17:29:43.678" v="3887"/>
        <pc:sldMkLst>
          <pc:docMk/>
          <pc:sldMk cId="3266531366" sldId="317"/>
        </pc:sldMkLst>
        <pc:spChg chg="mod">
          <ac:chgData name="Maximilian Linhoff" userId="67f8eabd-b4b5-4ddb-927f-1beba76adbad" providerId="ADAL" clId="{3C38E7D4-2638-4A2C-B6F9-096A0188234C}" dt="2026-05-14T17:29:43.678" v="3887"/>
          <ac:spMkLst>
            <pc:docMk/>
            <pc:sldMk cId="3266531366" sldId="317"/>
            <ac:spMk id="6" creationId="{2F3616C4-B017-8E08-DD62-0E9D352C6DFF}"/>
          </ac:spMkLst>
        </pc:spChg>
      </pc:sldChg>
      <pc:sldChg chg="modSp mod">
        <pc:chgData name="Maximilian Linhoff" userId="67f8eabd-b4b5-4ddb-927f-1beba76adbad" providerId="ADAL" clId="{3C38E7D4-2638-4A2C-B6F9-096A0188234C}" dt="2026-05-14T17:28:24.191" v="3828" actId="1037"/>
        <pc:sldMkLst>
          <pc:docMk/>
          <pc:sldMk cId="1886399358" sldId="319"/>
        </pc:sldMkLst>
        <pc:spChg chg="mod">
          <ac:chgData name="Maximilian Linhoff" userId="67f8eabd-b4b5-4ddb-927f-1beba76adbad" providerId="ADAL" clId="{3C38E7D4-2638-4A2C-B6F9-096A0188234C}" dt="2026-05-14T17:28:24.191" v="3828" actId="1037"/>
          <ac:spMkLst>
            <pc:docMk/>
            <pc:sldMk cId="1886399358" sldId="319"/>
            <ac:spMk id="6" creationId="{30CD62BD-7602-5856-ACA8-FEBD5D416C49}"/>
          </ac:spMkLst>
        </pc:spChg>
      </pc:sldChg>
      <pc:sldChg chg="modSp mod">
        <pc:chgData name="Maximilian Linhoff" userId="67f8eabd-b4b5-4ddb-927f-1beba76adbad" providerId="ADAL" clId="{3C38E7D4-2638-4A2C-B6F9-096A0188234C}" dt="2026-05-14T17:28:13.309" v="3825" actId="20577"/>
        <pc:sldMkLst>
          <pc:docMk/>
          <pc:sldMk cId="4133567300" sldId="320"/>
        </pc:sldMkLst>
        <pc:spChg chg="mod">
          <ac:chgData name="Maximilian Linhoff" userId="67f8eabd-b4b5-4ddb-927f-1beba76adbad" providerId="ADAL" clId="{3C38E7D4-2638-4A2C-B6F9-096A0188234C}" dt="2026-05-14T17:28:13.309" v="3825" actId="20577"/>
          <ac:spMkLst>
            <pc:docMk/>
            <pc:sldMk cId="4133567300" sldId="320"/>
            <ac:spMk id="11" creationId="{636B9AD4-65A0-36E4-35B5-7579F436F7F3}"/>
          </ac:spMkLst>
        </pc:spChg>
      </pc:sldChg>
      <pc:sldChg chg="modSp mod">
        <pc:chgData name="Maximilian Linhoff" userId="67f8eabd-b4b5-4ddb-927f-1beba76adbad" providerId="ADAL" clId="{3C38E7D4-2638-4A2C-B6F9-096A0188234C}" dt="2026-05-14T17:25:20.646" v="3761" actId="6549"/>
        <pc:sldMkLst>
          <pc:docMk/>
          <pc:sldMk cId="3569077279" sldId="325"/>
        </pc:sldMkLst>
        <pc:spChg chg="mod">
          <ac:chgData name="Maximilian Linhoff" userId="67f8eabd-b4b5-4ddb-927f-1beba76adbad" providerId="ADAL" clId="{3C38E7D4-2638-4A2C-B6F9-096A0188234C}" dt="2026-05-14T17:25:20.646" v="3761" actId="6549"/>
          <ac:spMkLst>
            <pc:docMk/>
            <pc:sldMk cId="3569077279" sldId="325"/>
            <ac:spMk id="2" creationId="{429455DD-D373-DA6E-F834-1DF4C6CAF403}"/>
          </ac:spMkLst>
        </pc:spChg>
        <pc:spChg chg="mod">
          <ac:chgData name="Maximilian Linhoff" userId="67f8eabd-b4b5-4ddb-927f-1beba76adbad" providerId="ADAL" clId="{3C38E7D4-2638-4A2C-B6F9-096A0188234C}" dt="2026-05-14T17:24:00.619" v="3523"/>
          <ac:spMkLst>
            <pc:docMk/>
            <pc:sldMk cId="3569077279" sldId="325"/>
            <ac:spMk id="6" creationId="{502272D3-27DB-78E0-80E7-3251BDDD6E81}"/>
          </ac:spMkLst>
        </pc:spChg>
      </pc:sldChg>
      <pc:sldChg chg="modSp">
        <pc:chgData name="Maximilian Linhoff" userId="67f8eabd-b4b5-4ddb-927f-1beba76adbad" providerId="ADAL" clId="{3C38E7D4-2638-4A2C-B6F9-096A0188234C}" dt="2026-05-14T17:25:58.474" v="3763"/>
        <pc:sldMkLst>
          <pc:docMk/>
          <pc:sldMk cId="1178705605" sldId="326"/>
        </pc:sldMkLst>
        <pc:spChg chg="mod">
          <ac:chgData name="Maximilian Linhoff" userId="67f8eabd-b4b5-4ddb-927f-1beba76adbad" providerId="ADAL" clId="{3C38E7D4-2638-4A2C-B6F9-096A0188234C}" dt="2026-05-14T17:25:58.474" v="3763"/>
          <ac:spMkLst>
            <pc:docMk/>
            <pc:sldMk cId="1178705605" sldId="326"/>
            <ac:spMk id="6" creationId="{0E830274-60EA-4E81-C5F7-048D64589699}"/>
          </ac:spMkLst>
        </pc:spChg>
      </pc:sldChg>
      <pc:sldChg chg="modSp mod">
        <pc:chgData name="Maximilian Linhoff" userId="67f8eabd-b4b5-4ddb-927f-1beba76adbad" providerId="ADAL" clId="{3C38E7D4-2638-4A2C-B6F9-096A0188234C}" dt="2026-05-14T17:27:07.938" v="3790" actId="20577"/>
        <pc:sldMkLst>
          <pc:docMk/>
          <pc:sldMk cId="3091058610" sldId="327"/>
        </pc:sldMkLst>
        <pc:spChg chg="mod">
          <ac:chgData name="Maximilian Linhoff" userId="67f8eabd-b4b5-4ddb-927f-1beba76adbad" providerId="ADAL" clId="{3C38E7D4-2638-4A2C-B6F9-096A0188234C}" dt="2026-05-14T17:27:07.938" v="3790" actId="20577"/>
          <ac:spMkLst>
            <pc:docMk/>
            <pc:sldMk cId="3091058610" sldId="327"/>
            <ac:spMk id="6" creationId="{F470FE72-607A-EC03-9386-856451FE7E44}"/>
          </ac:spMkLst>
        </pc:spChg>
      </pc:sldChg>
      <pc:sldChg chg="modSp">
        <pc:chgData name="Maximilian Linhoff" userId="67f8eabd-b4b5-4ddb-927f-1beba76adbad" providerId="ADAL" clId="{3C38E7D4-2638-4A2C-B6F9-096A0188234C}" dt="2026-05-14T17:28:26.449" v="3829"/>
        <pc:sldMkLst>
          <pc:docMk/>
          <pc:sldMk cId="2523976390" sldId="329"/>
        </pc:sldMkLst>
        <pc:spChg chg="mod">
          <ac:chgData name="Maximilian Linhoff" userId="67f8eabd-b4b5-4ddb-927f-1beba76adbad" providerId="ADAL" clId="{3C38E7D4-2638-4A2C-B6F9-096A0188234C}" dt="2026-05-14T17:28:26.449" v="3829"/>
          <ac:spMkLst>
            <pc:docMk/>
            <pc:sldMk cId="2523976390" sldId="329"/>
            <ac:spMk id="6" creationId="{419150EF-C1D1-11DE-7C98-E17EBC3E257D}"/>
          </ac:spMkLst>
        </pc:spChg>
      </pc:sldChg>
      <pc:sldChg chg="modSp">
        <pc:chgData name="Maximilian Linhoff" userId="67f8eabd-b4b5-4ddb-927f-1beba76adbad" providerId="ADAL" clId="{3C38E7D4-2638-4A2C-B6F9-096A0188234C}" dt="2026-05-14T17:27:25.096" v="3795"/>
        <pc:sldMkLst>
          <pc:docMk/>
          <pc:sldMk cId="945933958" sldId="330"/>
        </pc:sldMkLst>
        <pc:spChg chg="mod">
          <ac:chgData name="Maximilian Linhoff" userId="67f8eabd-b4b5-4ddb-927f-1beba76adbad" providerId="ADAL" clId="{3C38E7D4-2638-4A2C-B6F9-096A0188234C}" dt="2026-05-14T17:27:25.096" v="3795"/>
          <ac:spMkLst>
            <pc:docMk/>
            <pc:sldMk cId="945933958" sldId="330"/>
            <ac:spMk id="6" creationId="{A7158EA9-613B-F004-1A19-5A066B125305}"/>
          </ac:spMkLst>
        </pc:spChg>
      </pc:sldChg>
      <pc:sldChg chg="modSp mod">
        <pc:chgData name="Maximilian Linhoff" userId="67f8eabd-b4b5-4ddb-927f-1beba76adbad" providerId="ADAL" clId="{3C38E7D4-2638-4A2C-B6F9-096A0188234C}" dt="2026-05-14T17:27:32.328" v="3803" actId="20577"/>
        <pc:sldMkLst>
          <pc:docMk/>
          <pc:sldMk cId="3441946881" sldId="332"/>
        </pc:sldMkLst>
        <pc:spChg chg="mod">
          <ac:chgData name="Maximilian Linhoff" userId="67f8eabd-b4b5-4ddb-927f-1beba76adbad" providerId="ADAL" clId="{3C38E7D4-2638-4A2C-B6F9-096A0188234C}" dt="2026-05-14T17:27:32.328" v="3803" actId="20577"/>
          <ac:spMkLst>
            <pc:docMk/>
            <pc:sldMk cId="3441946881" sldId="332"/>
            <ac:spMk id="6" creationId="{52539F3D-9096-F7EA-92C4-33B56990B275}"/>
          </ac:spMkLst>
        </pc:spChg>
      </pc:sldChg>
      <pc:sldChg chg="modSp mod">
        <pc:chgData name="Maximilian Linhoff" userId="67f8eabd-b4b5-4ddb-927f-1beba76adbad" providerId="ADAL" clId="{3C38E7D4-2638-4A2C-B6F9-096A0188234C}" dt="2026-05-14T17:26:14.243" v="3769" actId="20577"/>
        <pc:sldMkLst>
          <pc:docMk/>
          <pc:sldMk cId="3729219426" sldId="333"/>
        </pc:sldMkLst>
        <pc:spChg chg="mod">
          <ac:chgData name="Maximilian Linhoff" userId="67f8eabd-b4b5-4ddb-927f-1beba76adbad" providerId="ADAL" clId="{3C38E7D4-2638-4A2C-B6F9-096A0188234C}" dt="2026-05-14T17:26:14.243" v="3769" actId="20577"/>
          <ac:spMkLst>
            <pc:docMk/>
            <pc:sldMk cId="3729219426" sldId="333"/>
            <ac:spMk id="2" creationId="{75045B7D-CF6B-954C-E678-87CF44D00E81}"/>
          </ac:spMkLst>
        </pc:spChg>
        <pc:spChg chg="mod">
          <ac:chgData name="Maximilian Linhoff" userId="67f8eabd-b4b5-4ddb-927f-1beba76adbad" providerId="ADAL" clId="{3C38E7D4-2638-4A2C-B6F9-096A0188234C}" dt="2026-05-14T17:26:01.004" v="3764"/>
          <ac:spMkLst>
            <pc:docMk/>
            <pc:sldMk cId="3729219426" sldId="333"/>
            <ac:spMk id="6" creationId="{F3A115F2-FA16-8A2D-6258-CC6121DABAA4}"/>
          </ac:spMkLst>
        </pc:spChg>
      </pc:sldChg>
      <pc:sldChg chg="modSp mod">
        <pc:chgData name="Maximilian Linhoff" userId="67f8eabd-b4b5-4ddb-927f-1beba76adbad" providerId="ADAL" clId="{3C38E7D4-2638-4A2C-B6F9-096A0188234C}" dt="2026-05-14T17:48:38.314" v="4533" actId="20577"/>
        <pc:sldMkLst>
          <pc:docMk/>
          <pc:sldMk cId="1183836560" sldId="334"/>
        </pc:sldMkLst>
        <pc:spChg chg="mod">
          <ac:chgData name="Maximilian Linhoff" userId="67f8eabd-b4b5-4ddb-927f-1beba76adbad" providerId="ADAL" clId="{3C38E7D4-2638-4A2C-B6F9-096A0188234C}" dt="2026-05-14T17:48:15.974" v="4498" actId="20577"/>
          <ac:spMkLst>
            <pc:docMk/>
            <pc:sldMk cId="1183836560" sldId="334"/>
            <ac:spMk id="2" creationId="{EE52C6C5-B6D5-F09F-F21F-F75665472C57}"/>
          </ac:spMkLst>
        </pc:spChg>
        <pc:spChg chg="mod">
          <ac:chgData name="Maximilian Linhoff" userId="67f8eabd-b4b5-4ddb-927f-1beba76adbad" providerId="ADAL" clId="{3C38E7D4-2638-4A2C-B6F9-096A0188234C}" dt="2026-05-14T17:48:38.314" v="4533" actId="20577"/>
          <ac:spMkLst>
            <pc:docMk/>
            <pc:sldMk cId="1183836560" sldId="334"/>
            <ac:spMk id="6" creationId="{AEE8EB62-0BBA-4C04-5DF7-DA60FC60AD7B}"/>
          </ac:spMkLst>
        </pc:spChg>
      </pc:sldChg>
      <pc:sldChg chg="modSp mod modAnim">
        <pc:chgData name="Maximilian Linhoff" userId="67f8eabd-b4b5-4ddb-927f-1beba76adbad" providerId="ADAL" clId="{3C38E7D4-2638-4A2C-B6F9-096A0188234C}" dt="2026-05-14T17:55:12.538" v="5105"/>
        <pc:sldMkLst>
          <pc:docMk/>
          <pc:sldMk cId="20694" sldId="335"/>
        </pc:sldMkLst>
        <pc:spChg chg="mod">
          <ac:chgData name="Maximilian Linhoff" userId="67f8eabd-b4b5-4ddb-927f-1beba76adbad" providerId="ADAL" clId="{3C38E7D4-2638-4A2C-B6F9-096A0188234C}" dt="2026-05-14T17:48:46.822" v="4535"/>
          <ac:spMkLst>
            <pc:docMk/>
            <pc:sldMk cId="20694" sldId="335"/>
            <ac:spMk id="6" creationId="{DBAB92B7-5506-48DC-7904-BF399F75B9F8}"/>
          </ac:spMkLst>
        </pc:spChg>
        <pc:spChg chg="mod">
          <ac:chgData name="Maximilian Linhoff" userId="67f8eabd-b4b5-4ddb-927f-1beba76adbad" providerId="ADAL" clId="{3C38E7D4-2638-4A2C-B6F9-096A0188234C}" dt="2026-05-14T17:54:02.326" v="5057" actId="20577"/>
          <ac:spMkLst>
            <pc:docMk/>
            <pc:sldMk cId="20694" sldId="335"/>
            <ac:spMk id="15" creationId="{E1B3BCF6-1F12-E6CF-0DFC-9181442CF394}"/>
          </ac:spMkLst>
        </pc:spChg>
      </pc:sldChg>
      <pc:sldChg chg="modSp ord">
        <pc:chgData name="Maximilian Linhoff" userId="67f8eabd-b4b5-4ddb-927f-1beba76adbad" providerId="ADAL" clId="{3C38E7D4-2638-4A2C-B6F9-096A0188234C}" dt="2026-05-14T17:53:24.797" v="4937"/>
        <pc:sldMkLst>
          <pc:docMk/>
          <pc:sldMk cId="2588943479" sldId="336"/>
        </pc:sldMkLst>
        <pc:spChg chg="mod">
          <ac:chgData name="Maximilian Linhoff" userId="67f8eabd-b4b5-4ddb-927f-1beba76adbad" providerId="ADAL" clId="{3C38E7D4-2638-4A2C-B6F9-096A0188234C}" dt="2026-05-14T17:48:48.883" v="4536"/>
          <ac:spMkLst>
            <pc:docMk/>
            <pc:sldMk cId="2588943479" sldId="336"/>
            <ac:spMk id="6" creationId="{CBDF7734-E3C8-A7DF-7765-95F30E298F75}"/>
          </ac:spMkLst>
        </pc:spChg>
      </pc:sldChg>
      <pc:sldChg chg="del">
        <pc:chgData name="Maximilian Linhoff" userId="67f8eabd-b4b5-4ddb-927f-1beba76adbad" providerId="ADAL" clId="{3C38E7D4-2638-4A2C-B6F9-096A0188234C}" dt="2026-05-14T18:48:53.339" v="7681" actId="47"/>
        <pc:sldMkLst>
          <pc:docMk/>
          <pc:sldMk cId="917867489" sldId="338"/>
        </pc:sldMkLst>
      </pc:sldChg>
      <pc:sldChg chg="modSp">
        <pc:chgData name="Maximilian Linhoff" userId="67f8eabd-b4b5-4ddb-927f-1beba76adbad" providerId="ADAL" clId="{3C38E7D4-2638-4A2C-B6F9-096A0188234C}" dt="2026-05-14T17:48:52.194" v="4538"/>
        <pc:sldMkLst>
          <pc:docMk/>
          <pc:sldMk cId="3811546325" sldId="339"/>
        </pc:sldMkLst>
        <pc:spChg chg="mod">
          <ac:chgData name="Maximilian Linhoff" userId="67f8eabd-b4b5-4ddb-927f-1beba76adbad" providerId="ADAL" clId="{3C38E7D4-2638-4A2C-B6F9-096A0188234C}" dt="2026-05-14T17:48:52.194" v="4538"/>
          <ac:spMkLst>
            <pc:docMk/>
            <pc:sldMk cId="3811546325" sldId="339"/>
            <ac:spMk id="6" creationId="{4D319362-96F2-7FFC-76EC-2EBF9EB7C8A4}"/>
          </ac:spMkLst>
        </pc:spChg>
      </pc:sldChg>
      <pc:sldChg chg="modSp mod">
        <pc:chgData name="Maximilian Linhoff" userId="67f8eabd-b4b5-4ddb-927f-1beba76adbad" providerId="ADAL" clId="{3C38E7D4-2638-4A2C-B6F9-096A0188234C}" dt="2026-05-14T17:29:21.973" v="3880" actId="20577"/>
        <pc:sldMkLst>
          <pc:docMk/>
          <pc:sldMk cId="1844648680" sldId="340"/>
        </pc:sldMkLst>
        <pc:spChg chg="mod">
          <ac:chgData name="Maximilian Linhoff" userId="67f8eabd-b4b5-4ddb-927f-1beba76adbad" providerId="ADAL" clId="{3C38E7D4-2638-4A2C-B6F9-096A0188234C}" dt="2026-05-14T17:29:21.973" v="3880" actId="20577"/>
          <ac:spMkLst>
            <pc:docMk/>
            <pc:sldMk cId="1844648680" sldId="340"/>
            <ac:spMk id="6" creationId="{1130DF96-9C14-254E-7E66-429B1799E0A2}"/>
          </ac:spMkLst>
        </pc:spChg>
      </pc:sldChg>
      <pc:sldChg chg="modSp mod">
        <pc:chgData name="Maximilian Linhoff" userId="67f8eabd-b4b5-4ddb-927f-1beba76adbad" providerId="ADAL" clId="{3C38E7D4-2638-4A2C-B6F9-096A0188234C}" dt="2026-05-14T17:29:31.820" v="3882" actId="20577"/>
        <pc:sldMkLst>
          <pc:docMk/>
          <pc:sldMk cId="1911481949" sldId="341"/>
        </pc:sldMkLst>
        <pc:spChg chg="mod">
          <ac:chgData name="Maximilian Linhoff" userId="67f8eabd-b4b5-4ddb-927f-1beba76adbad" providerId="ADAL" clId="{3C38E7D4-2638-4A2C-B6F9-096A0188234C}" dt="2026-05-14T17:29:31.820" v="3882" actId="20577"/>
          <ac:spMkLst>
            <pc:docMk/>
            <pc:sldMk cId="1911481949" sldId="341"/>
            <ac:spMk id="6" creationId="{B2399E5E-6A4E-1DB6-B344-7DB9A3F8F4DF}"/>
          </ac:spMkLst>
        </pc:spChg>
      </pc:sldChg>
      <pc:sldChg chg="modSp">
        <pc:chgData name="Maximilian Linhoff" userId="67f8eabd-b4b5-4ddb-927f-1beba76adbad" providerId="ADAL" clId="{3C38E7D4-2638-4A2C-B6F9-096A0188234C}" dt="2026-05-14T17:29:35.457" v="3883"/>
        <pc:sldMkLst>
          <pc:docMk/>
          <pc:sldMk cId="2421914216" sldId="342"/>
        </pc:sldMkLst>
        <pc:spChg chg="mod">
          <ac:chgData name="Maximilian Linhoff" userId="67f8eabd-b4b5-4ddb-927f-1beba76adbad" providerId="ADAL" clId="{3C38E7D4-2638-4A2C-B6F9-096A0188234C}" dt="2026-05-14T17:29:35.457" v="3883"/>
          <ac:spMkLst>
            <pc:docMk/>
            <pc:sldMk cId="2421914216" sldId="342"/>
            <ac:spMk id="6" creationId="{6F988797-DBCF-66BB-366E-2A599A223EFD}"/>
          </ac:spMkLst>
        </pc:spChg>
      </pc:sldChg>
      <pc:sldChg chg="modSp">
        <pc:chgData name="Maximilian Linhoff" userId="67f8eabd-b4b5-4ddb-927f-1beba76adbad" providerId="ADAL" clId="{3C38E7D4-2638-4A2C-B6F9-096A0188234C}" dt="2026-05-14T17:29:38.431" v="3884"/>
        <pc:sldMkLst>
          <pc:docMk/>
          <pc:sldMk cId="2748892090" sldId="343"/>
        </pc:sldMkLst>
        <pc:spChg chg="mod">
          <ac:chgData name="Maximilian Linhoff" userId="67f8eabd-b4b5-4ddb-927f-1beba76adbad" providerId="ADAL" clId="{3C38E7D4-2638-4A2C-B6F9-096A0188234C}" dt="2026-05-14T17:29:38.431" v="3884"/>
          <ac:spMkLst>
            <pc:docMk/>
            <pc:sldMk cId="2748892090" sldId="343"/>
            <ac:spMk id="6" creationId="{8AEB8CB3-D933-0FC3-611E-194FD1C88E62}"/>
          </ac:spMkLst>
        </pc:spChg>
      </pc:sldChg>
      <pc:sldChg chg="addSp delSp modSp mod">
        <pc:chgData name="Maximilian Linhoff" userId="67f8eabd-b4b5-4ddb-927f-1beba76adbad" providerId="ADAL" clId="{3C38E7D4-2638-4A2C-B6F9-096A0188234C}" dt="2026-05-14T17:29:48.439" v="3889" actId="478"/>
        <pc:sldMkLst>
          <pc:docMk/>
          <pc:sldMk cId="2015358017" sldId="344"/>
        </pc:sldMkLst>
        <pc:spChg chg="del mod">
          <ac:chgData name="Maximilian Linhoff" userId="67f8eabd-b4b5-4ddb-927f-1beba76adbad" providerId="ADAL" clId="{3C38E7D4-2638-4A2C-B6F9-096A0188234C}" dt="2026-05-14T17:29:48.439" v="3889" actId="478"/>
          <ac:spMkLst>
            <pc:docMk/>
            <pc:sldMk cId="2015358017" sldId="344"/>
            <ac:spMk id="4" creationId="{E4371B48-EDFC-C4AC-92B5-03EB6BF9974E}"/>
          </ac:spMkLst>
        </pc:spChg>
        <pc:spChg chg="add mod">
          <ac:chgData name="Maximilian Linhoff" userId="67f8eabd-b4b5-4ddb-927f-1beba76adbad" providerId="ADAL" clId="{3C38E7D4-2638-4A2C-B6F9-096A0188234C}" dt="2026-05-14T17:29:48.439" v="3889" actId="478"/>
          <ac:spMkLst>
            <pc:docMk/>
            <pc:sldMk cId="2015358017" sldId="344"/>
            <ac:spMk id="6" creationId="{55B28464-6161-3D1D-23D9-408E727D45B3}"/>
          </ac:spMkLst>
        </pc:spChg>
      </pc:sldChg>
      <pc:sldChg chg="modSp">
        <pc:chgData name="Maximilian Linhoff" userId="67f8eabd-b4b5-4ddb-927f-1beba76adbad" providerId="ADAL" clId="{3C38E7D4-2638-4A2C-B6F9-096A0188234C}" dt="2026-05-14T17:48:55.645" v="4540"/>
        <pc:sldMkLst>
          <pc:docMk/>
          <pc:sldMk cId="3288774424" sldId="345"/>
        </pc:sldMkLst>
        <pc:spChg chg="mod">
          <ac:chgData name="Maximilian Linhoff" userId="67f8eabd-b4b5-4ddb-927f-1beba76adbad" providerId="ADAL" clId="{3C38E7D4-2638-4A2C-B6F9-096A0188234C}" dt="2026-05-14T17:48:55.645" v="4540"/>
          <ac:spMkLst>
            <pc:docMk/>
            <pc:sldMk cId="3288774424" sldId="345"/>
            <ac:spMk id="6" creationId="{156CC7F8-59C3-532E-726D-01732149C528}"/>
          </ac:spMkLst>
        </pc:spChg>
      </pc:sldChg>
      <pc:sldChg chg="modSp">
        <pc:chgData name="Maximilian Linhoff" userId="67f8eabd-b4b5-4ddb-927f-1beba76adbad" providerId="ADAL" clId="{3C38E7D4-2638-4A2C-B6F9-096A0188234C}" dt="2026-05-14T17:48:57.207" v="4541"/>
        <pc:sldMkLst>
          <pc:docMk/>
          <pc:sldMk cId="3331239552" sldId="346"/>
        </pc:sldMkLst>
        <pc:spChg chg="mod">
          <ac:chgData name="Maximilian Linhoff" userId="67f8eabd-b4b5-4ddb-927f-1beba76adbad" providerId="ADAL" clId="{3C38E7D4-2638-4A2C-B6F9-096A0188234C}" dt="2026-05-14T17:48:57.207" v="4541"/>
          <ac:spMkLst>
            <pc:docMk/>
            <pc:sldMk cId="3331239552" sldId="346"/>
            <ac:spMk id="6" creationId="{4F78EAA7-9D8C-6D0E-A18E-83B60180D782}"/>
          </ac:spMkLst>
        </pc:spChg>
      </pc:sldChg>
      <pc:sldChg chg="modSp ord">
        <pc:chgData name="Maximilian Linhoff" userId="67f8eabd-b4b5-4ddb-927f-1beba76adbad" providerId="ADAL" clId="{3C38E7D4-2638-4A2C-B6F9-096A0188234C}" dt="2026-05-14T18:07:38.294" v="5976"/>
        <pc:sldMkLst>
          <pc:docMk/>
          <pc:sldMk cId="2553754278" sldId="347"/>
        </pc:sldMkLst>
        <pc:spChg chg="mod">
          <ac:chgData name="Maximilian Linhoff" userId="67f8eabd-b4b5-4ddb-927f-1beba76adbad" providerId="ADAL" clId="{3C38E7D4-2638-4A2C-B6F9-096A0188234C}" dt="2026-05-14T17:49:00.686" v="4543"/>
          <ac:spMkLst>
            <pc:docMk/>
            <pc:sldMk cId="2553754278" sldId="347"/>
            <ac:spMk id="6" creationId="{A1DCB631-E0A1-073F-4A5D-4E05F6C5A9BA}"/>
          </ac:spMkLst>
        </pc:spChg>
      </pc:sldChg>
      <pc:sldChg chg="delSp modSp mod delAnim">
        <pc:chgData name="Maximilian Linhoff" userId="67f8eabd-b4b5-4ddb-927f-1beba76adbad" providerId="ADAL" clId="{3C38E7D4-2638-4A2C-B6F9-096A0188234C}" dt="2026-05-14T16:25:12.508" v="1005" actId="207"/>
        <pc:sldMkLst>
          <pc:docMk/>
          <pc:sldMk cId="1336110153" sldId="348"/>
        </pc:sldMkLst>
        <pc:spChg chg="mod">
          <ac:chgData name="Maximilian Linhoff" userId="67f8eabd-b4b5-4ddb-927f-1beba76adbad" providerId="ADAL" clId="{3C38E7D4-2638-4A2C-B6F9-096A0188234C}" dt="2026-05-14T16:25:12.508" v="1005" actId="207"/>
          <ac:spMkLst>
            <pc:docMk/>
            <pc:sldMk cId="1336110153" sldId="348"/>
            <ac:spMk id="2" creationId="{419FFE7F-C654-B1A9-9BCF-0D5E6C7EBE0A}"/>
          </ac:spMkLst>
        </pc:spChg>
        <pc:spChg chg="del">
          <ac:chgData name="Maximilian Linhoff" userId="67f8eabd-b4b5-4ddb-927f-1beba76adbad" providerId="ADAL" clId="{3C38E7D4-2638-4A2C-B6F9-096A0188234C}" dt="2026-05-14T16:11:41.233" v="538" actId="21"/>
          <ac:spMkLst>
            <pc:docMk/>
            <pc:sldMk cId="1336110153" sldId="348"/>
            <ac:spMk id="3" creationId="{169F72CD-916C-DC7E-59A5-E60DDD640756}"/>
          </ac:spMkLst>
        </pc:spChg>
      </pc:sldChg>
      <pc:sldChg chg="modSp">
        <pc:chgData name="Maximilian Linhoff" userId="67f8eabd-b4b5-4ddb-927f-1beba76adbad" providerId="ADAL" clId="{3C38E7D4-2638-4A2C-B6F9-096A0188234C}" dt="2026-05-14T17:22:41.179" v="3519"/>
        <pc:sldMkLst>
          <pc:docMk/>
          <pc:sldMk cId="3958128939" sldId="350"/>
        </pc:sldMkLst>
        <pc:spChg chg="mod">
          <ac:chgData name="Maximilian Linhoff" userId="67f8eabd-b4b5-4ddb-927f-1beba76adbad" providerId="ADAL" clId="{3C38E7D4-2638-4A2C-B6F9-096A0188234C}" dt="2026-05-14T17:22:41.179" v="3519"/>
          <ac:spMkLst>
            <pc:docMk/>
            <pc:sldMk cId="3958128939" sldId="350"/>
            <ac:spMk id="6" creationId="{8374C89F-4418-2232-42D6-3EDCF42025F9}"/>
          </ac:spMkLst>
        </pc:spChg>
      </pc:sldChg>
      <pc:sldChg chg="modSp">
        <pc:chgData name="Maximilian Linhoff" userId="67f8eabd-b4b5-4ddb-927f-1beba76adbad" providerId="ADAL" clId="{3C38E7D4-2638-4A2C-B6F9-096A0188234C}" dt="2026-05-14T17:22:48.992" v="3522"/>
        <pc:sldMkLst>
          <pc:docMk/>
          <pc:sldMk cId="497329477" sldId="351"/>
        </pc:sldMkLst>
        <pc:spChg chg="mod">
          <ac:chgData name="Maximilian Linhoff" userId="67f8eabd-b4b5-4ddb-927f-1beba76adbad" providerId="ADAL" clId="{3C38E7D4-2638-4A2C-B6F9-096A0188234C}" dt="2026-05-14T17:22:48.992" v="3522"/>
          <ac:spMkLst>
            <pc:docMk/>
            <pc:sldMk cId="497329477" sldId="351"/>
            <ac:spMk id="6" creationId="{CB2DDCDB-811F-131D-DF46-ADC8D14B8797}"/>
          </ac:spMkLst>
        </pc:spChg>
      </pc:sldChg>
      <pc:sldChg chg="modSp">
        <pc:chgData name="Maximilian Linhoff" userId="67f8eabd-b4b5-4ddb-927f-1beba76adbad" providerId="ADAL" clId="{3C38E7D4-2638-4A2C-B6F9-096A0188234C}" dt="2026-05-14T17:29:55.872" v="3891"/>
        <pc:sldMkLst>
          <pc:docMk/>
          <pc:sldMk cId="1840373692" sldId="352"/>
        </pc:sldMkLst>
        <pc:spChg chg="mod">
          <ac:chgData name="Maximilian Linhoff" userId="67f8eabd-b4b5-4ddb-927f-1beba76adbad" providerId="ADAL" clId="{3C38E7D4-2638-4A2C-B6F9-096A0188234C}" dt="2026-05-14T17:29:55.872" v="3891"/>
          <ac:spMkLst>
            <pc:docMk/>
            <pc:sldMk cId="1840373692" sldId="352"/>
            <ac:spMk id="6" creationId="{755EF11F-87B1-A2DC-6267-D2D8900D84DB}"/>
          </ac:spMkLst>
        </pc:spChg>
      </pc:sldChg>
      <pc:sldChg chg="modSp">
        <pc:chgData name="Maximilian Linhoff" userId="67f8eabd-b4b5-4ddb-927f-1beba76adbad" providerId="ADAL" clId="{3C38E7D4-2638-4A2C-B6F9-096A0188234C}" dt="2026-05-14T17:29:57.692" v="3892"/>
        <pc:sldMkLst>
          <pc:docMk/>
          <pc:sldMk cId="2195485436" sldId="353"/>
        </pc:sldMkLst>
        <pc:spChg chg="mod">
          <ac:chgData name="Maximilian Linhoff" userId="67f8eabd-b4b5-4ddb-927f-1beba76adbad" providerId="ADAL" clId="{3C38E7D4-2638-4A2C-B6F9-096A0188234C}" dt="2026-05-14T17:29:57.692" v="3892"/>
          <ac:spMkLst>
            <pc:docMk/>
            <pc:sldMk cId="2195485436" sldId="353"/>
            <ac:spMk id="6" creationId="{D423BBEC-45FE-1D24-3D6A-7C445DA57BD4}"/>
          </ac:spMkLst>
        </pc:spChg>
      </pc:sldChg>
      <pc:sldChg chg="modSp mod ord">
        <pc:chgData name="Maximilian Linhoff" userId="67f8eabd-b4b5-4ddb-927f-1beba76adbad" providerId="ADAL" clId="{3C38E7D4-2638-4A2C-B6F9-096A0188234C}" dt="2026-05-14T18:11:11.716" v="6050"/>
        <pc:sldMkLst>
          <pc:docMk/>
          <pc:sldMk cId="449377342" sldId="356"/>
        </pc:sldMkLst>
        <pc:spChg chg="mod">
          <ac:chgData name="Maximilian Linhoff" userId="67f8eabd-b4b5-4ddb-927f-1beba76adbad" providerId="ADAL" clId="{3C38E7D4-2638-4A2C-B6F9-096A0188234C}" dt="2026-05-14T17:51:21.272" v="4861" actId="21"/>
          <ac:spMkLst>
            <pc:docMk/>
            <pc:sldMk cId="449377342" sldId="356"/>
            <ac:spMk id="2" creationId="{ADA381E6-232A-A537-95CE-04B716A9558E}"/>
          </ac:spMkLst>
        </pc:spChg>
        <pc:spChg chg="mod">
          <ac:chgData name="Maximilian Linhoff" userId="67f8eabd-b4b5-4ddb-927f-1beba76adbad" providerId="ADAL" clId="{3C38E7D4-2638-4A2C-B6F9-096A0188234C}" dt="2026-05-14T17:51:41.944" v="4868" actId="20577"/>
          <ac:spMkLst>
            <pc:docMk/>
            <pc:sldMk cId="449377342" sldId="356"/>
            <ac:spMk id="4" creationId="{D905B944-4A84-F40B-DB0C-48A7A4477101}"/>
          </ac:spMkLst>
        </pc:spChg>
        <pc:spChg chg="mod">
          <ac:chgData name="Maximilian Linhoff" userId="67f8eabd-b4b5-4ddb-927f-1beba76adbad" providerId="ADAL" clId="{3C38E7D4-2638-4A2C-B6F9-096A0188234C}" dt="2026-05-14T17:48:50.516" v="4537"/>
          <ac:spMkLst>
            <pc:docMk/>
            <pc:sldMk cId="449377342" sldId="356"/>
            <ac:spMk id="6" creationId="{95096914-7EF6-23F1-9381-B8B6DDF1F585}"/>
          </ac:spMkLst>
        </pc:spChg>
      </pc:sldChg>
      <pc:sldChg chg="modSp">
        <pc:chgData name="Maximilian Linhoff" userId="67f8eabd-b4b5-4ddb-927f-1beba76adbad" providerId="ADAL" clId="{3C38E7D4-2638-4A2C-B6F9-096A0188234C}" dt="2026-05-14T17:27:35.990" v="3804"/>
        <pc:sldMkLst>
          <pc:docMk/>
          <pc:sldMk cId="3621740910" sldId="357"/>
        </pc:sldMkLst>
        <pc:spChg chg="mod">
          <ac:chgData name="Maximilian Linhoff" userId="67f8eabd-b4b5-4ddb-927f-1beba76adbad" providerId="ADAL" clId="{3C38E7D4-2638-4A2C-B6F9-096A0188234C}" dt="2026-05-14T17:27:35.990" v="3804"/>
          <ac:spMkLst>
            <pc:docMk/>
            <pc:sldMk cId="3621740910" sldId="357"/>
            <ac:spMk id="6" creationId="{DB6A494F-3DFC-61BC-F437-3F60B5084A72}"/>
          </ac:spMkLst>
        </pc:spChg>
      </pc:sldChg>
      <pc:sldChg chg="modSp">
        <pc:chgData name="Maximilian Linhoff" userId="67f8eabd-b4b5-4ddb-927f-1beba76adbad" providerId="ADAL" clId="{3C38E7D4-2638-4A2C-B6F9-096A0188234C}" dt="2026-05-14T17:28:56.251" v="3857"/>
        <pc:sldMkLst>
          <pc:docMk/>
          <pc:sldMk cId="2080275313" sldId="360"/>
        </pc:sldMkLst>
        <pc:spChg chg="mod">
          <ac:chgData name="Maximilian Linhoff" userId="67f8eabd-b4b5-4ddb-927f-1beba76adbad" providerId="ADAL" clId="{3C38E7D4-2638-4A2C-B6F9-096A0188234C}" dt="2026-05-14T17:28:56.251" v="3857"/>
          <ac:spMkLst>
            <pc:docMk/>
            <pc:sldMk cId="2080275313" sldId="360"/>
            <ac:spMk id="6" creationId="{51F57BF3-914F-6354-A265-68E37F94FFE9}"/>
          </ac:spMkLst>
        </pc:spChg>
      </pc:sldChg>
      <pc:sldChg chg="modSp">
        <pc:chgData name="Maximilian Linhoff" userId="67f8eabd-b4b5-4ddb-927f-1beba76adbad" providerId="ADAL" clId="{3C38E7D4-2638-4A2C-B6F9-096A0188234C}" dt="2026-05-14T17:28:28.632" v="3830"/>
        <pc:sldMkLst>
          <pc:docMk/>
          <pc:sldMk cId="778841" sldId="361"/>
        </pc:sldMkLst>
        <pc:spChg chg="mod">
          <ac:chgData name="Maximilian Linhoff" userId="67f8eabd-b4b5-4ddb-927f-1beba76adbad" providerId="ADAL" clId="{3C38E7D4-2638-4A2C-B6F9-096A0188234C}" dt="2026-05-14T17:28:28.632" v="3830"/>
          <ac:spMkLst>
            <pc:docMk/>
            <pc:sldMk cId="778841" sldId="361"/>
            <ac:spMk id="4" creationId="{6CA376F8-CD19-39B5-6975-738836D03C87}"/>
          </ac:spMkLst>
        </pc:spChg>
      </pc:sldChg>
      <pc:sldChg chg="modSp mod">
        <pc:chgData name="Maximilian Linhoff" userId="67f8eabd-b4b5-4ddb-927f-1beba76adbad" providerId="ADAL" clId="{3C38E7D4-2638-4A2C-B6F9-096A0188234C}" dt="2026-05-14T17:28:44.425" v="3855" actId="20577"/>
        <pc:sldMkLst>
          <pc:docMk/>
          <pc:sldMk cId="2907276503" sldId="362"/>
        </pc:sldMkLst>
        <pc:spChg chg="mod">
          <ac:chgData name="Maximilian Linhoff" userId="67f8eabd-b4b5-4ddb-927f-1beba76adbad" providerId="ADAL" clId="{3C38E7D4-2638-4A2C-B6F9-096A0188234C}" dt="2026-05-14T17:28:44.425" v="3855" actId="20577"/>
          <ac:spMkLst>
            <pc:docMk/>
            <pc:sldMk cId="2907276503" sldId="362"/>
            <ac:spMk id="6" creationId="{250D08C3-38B0-8F66-4192-96071860BCDA}"/>
          </ac:spMkLst>
        </pc:spChg>
      </pc:sldChg>
      <pc:sldChg chg="modSp">
        <pc:chgData name="Maximilian Linhoff" userId="67f8eabd-b4b5-4ddb-927f-1beba76adbad" providerId="ADAL" clId="{3C38E7D4-2638-4A2C-B6F9-096A0188234C}" dt="2026-05-14T17:28:49.975" v="3856"/>
        <pc:sldMkLst>
          <pc:docMk/>
          <pc:sldMk cId="2127740134" sldId="363"/>
        </pc:sldMkLst>
        <pc:spChg chg="mod">
          <ac:chgData name="Maximilian Linhoff" userId="67f8eabd-b4b5-4ddb-927f-1beba76adbad" providerId="ADAL" clId="{3C38E7D4-2638-4A2C-B6F9-096A0188234C}" dt="2026-05-14T17:28:49.975" v="3856"/>
          <ac:spMkLst>
            <pc:docMk/>
            <pc:sldMk cId="2127740134" sldId="363"/>
            <ac:spMk id="6" creationId="{1D25B734-80E9-86BD-8E11-D4AA98DD625B}"/>
          </ac:spMkLst>
        </pc:spChg>
      </pc:sldChg>
      <pc:sldChg chg="modSp mod">
        <pc:chgData name="Maximilian Linhoff" userId="67f8eabd-b4b5-4ddb-927f-1beba76adbad" providerId="ADAL" clId="{3C38E7D4-2638-4A2C-B6F9-096A0188234C}" dt="2026-05-14T18:47:10.192" v="7680" actId="20577"/>
        <pc:sldMkLst>
          <pc:docMk/>
          <pc:sldMk cId="4153789659" sldId="365"/>
        </pc:sldMkLst>
        <pc:spChg chg="mod">
          <ac:chgData name="Maximilian Linhoff" userId="67f8eabd-b4b5-4ddb-927f-1beba76adbad" providerId="ADAL" clId="{3C38E7D4-2638-4A2C-B6F9-096A0188234C}" dt="2026-05-14T18:47:10.192" v="7680" actId="20577"/>
          <ac:spMkLst>
            <pc:docMk/>
            <pc:sldMk cId="4153789659" sldId="365"/>
            <ac:spMk id="2" creationId="{8ABAD255-8929-D95E-B4B4-E55C467ACE83}"/>
          </ac:spMkLst>
        </pc:spChg>
      </pc:sldChg>
      <pc:sldChg chg="modSp mod">
        <pc:chgData name="Maximilian Linhoff" userId="67f8eabd-b4b5-4ddb-927f-1beba76adbad" providerId="ADAL" clId="{3C38E7D4-2638-4A2C-B6F9-096A0188234C}" dt="2026-05-14T17:29:15.076" v="3878" actId="20577"/>
        <pc:sldMkLst>
          <pc:docMk/>
          <pc:sldMk cId="167268757" sldId="366"/>
        </pc:sldMkLst>
        <pc:spChg chg="mod">
          <ac:chgData name="Maximilian Linhoff" userId="67f8eabd-b4b5-4ddb-927f-1beba76adbad" providerId="ADAL" clId="{3C38E7D4-2638-4A2C-B6F9-096A0188234C}" dt="2026-05-14T17:29:15.076" v="3878" actId="20577"/>
          <ac:spMkLst>
            <pc:docMk/>
            <pc:sldMk cId="167268757" sldId="366"/>
            <ac:spMk id="6" creationId="{E0A52BD6-1EA4-018B-2EDA-285DD89C3375}"/>
          </ac:spMkLst>
        </pc:spChg>
      </pc:sldChg>
      <pc:sldChg chg="modSp">
        <pc:chgData name="Maximilian Linhoff" userId="67f8eabd-b4b5-4ddb-927f-1beba76adbad" providerId="ADAL" clId="{3C38E7D4-2638-4A2C-B6F9-096A0188234C}" dt="2026-05-14T17:28:58.682" v="3858"/>
        <pc:sldMkLst>
          <pc:docMk/>
          <pc:sldMk cId="2593857422" sldId="367"/>
        </pc:sldMkLst>
        <pc:spChg chg="mod">
          <ac:chgData name="Maximilian Linhoff" userId="67f8eabd-b4b5-4ddb-927f-1beba76adbad" providerId="ADAL" clId="{3C38E7D4-2638-4A2C-B6F9-096A0188234C}" dt="2026-05-14T17:28:58.682" v="3858"/>
          <ac:spMkLst>
            <pc:docMk/>
            <pc:sldMk cId="2593857422" sldId="367"/>
            <ac:spMk id="6" creationId="{A80A46BF-E47A-D767-F401-645A42BA9BAF}"/>
          </ac:spMkLst>
        </pc:spChg>
      </pc:sldChg>
      <pc:sldChg chg="modSp">
        <pc:chgData name="Maximilian Linhoff" userId="67f8eabd-b4b5-4ddb-927f-1beba76adbad" providerId="ADAL" clId="{3C38E7D4-2638-4A2C-B6F9-096A0188234C}" dt="2026-05-14T17:29:00.435" v="3859"/>
        <pc:sldMkLst>
          <pc:docMk/>
          <pc:sldMk cId="2498718563" sldId="368"/>
        </pc:sldMkLst>
        <pc:spChg chg="mod">
          <ac:chgData name="Maximilian Linhoff" userId="67f8eabd-b4b5-4ddb-927f-1beba76adbad" providerId="ADAL" clId="{3C38E7D4-2638-4A2C-B6F9-096A0188234C}" dt="2026-05-14T17:29:00.435" v="3859"/>
          <ac:spMkLst>
            <pc:docMk/>
            <pc:sldMk cId="2498718563" sldId="368"/>
            <ac:spMk id="6" creationId="{2802A583-6817-4D72-E376-0241D4DBBEEB}"/>
          </ac:spMkLst>
        </pc:spChg>
      </pc:sldChg>
      <pc:sldChg chg="modSp">
        <pc:chgData name="Maximilian Linhoff" userId="67f8eabd-b4b5-4ddb-927f-1beba76adbad" providerId="ADAL" clId="{3C38E7D4-2638-4A2C-B6F9-096A0188234C}" dt="2026-05-14T17:48:58.862" v="4542"/>
        <pc:sldMkLst>
          <pc:docMk/>
          <pc:sldMk cId="3713974777" sldId="369"/>
        </pc:sldMkLst>
        <pc:spChg chg="mod">
          <ac:chgData name="Maximilian Linhoff" userId="67f8eabd-b4b5-4ddb-927f-1beba76adbad" providerId="ADAL" clId="{3C38E7D4-2638-4A2C-B6F9-096A0188234C}" dt="2026-05-14T17:48:58.862" v="4542"/>
          <ac:spMkLst>
            <pc:docMk/>
            <pc:sldMk cId="3713974777" sldId="369"/>
            <ac:spMk id="6" creationId="{4B11BB38-26C3-80D4-A547-524A08E25023}"/>
          </ac:spMkLst>
        </pc:spChg>
      </pc:sldChg>
      <pc:sldChg chg="modSp">
        <pc:chgData name="Maximilian Linhoff" userId="67f8eabd-b4b5-4ddb-927f-1beba76adbad" providerId="ADAL" clId="{3C38E7D4-2638-4A2C-B6F9-096A0188234C}" dt="2026-05-14T17:27:38.892" v="3805"/>
        <pc:sldMkLst>
          <pc:docMk/>
          <pc:sldMk cId="2523735558" sldId="370"/>
        </pc:sldMkLst>
        <pc:spChg chg="mod">
          <ac:chgData name="Maximilian Linhoff" userId="67f8eabd-b4b5-4ddb-927f-1beba76adbad" providerId="ADAL" clId="{3C38E7D4-2638-4A2C-B6F9-096A0188234C}" dt="2026-05-14T17:27:38.892" v="3805"/>
          <ac:spMkLst>
            <pc:docMk/>
            <pc:sldMk cId="2523735558" sldId="370"/>
            <ac:spMk id="6" creationId="{9F713085-C0AE-2FBF-91FC-6E9EC8E54B8C}"/>
          </ac:spMkLst>
        </pc:spChg>
      </pc:sldChg>
      <pc:sldChg chg="modSp">
        <pc:chgData name="Maximilian Linhoff" userId="67f8eabd-b4b5-4ddb-927f-1beba76adbad" providerId="ADAL" clId="{3C38E7D4-2638-4A2C-B6F9-096A0188234C}" dt="2026-05-14T17:29:53.947" v="3890"/>
        <pc:sldMkLst>
          <pc:docMk/>
          <pc:sldMk cId="3674382305" sldId="377"/>
        </pc:sldMkLst>
        <pc:spChg chg="mod">
          <ac:chgData name="Maximilian Linhoff" userId="67f8eabd-b4b5-4ddb-927f-1beba76adbad" providerId="ADAL" clId="{3C38E7D4-2638-4A2C-B6F9-096A0188234C}" dt="2026-05-14T17:29:53.947" v="3890"/>
          <ac:spMkLst>
            <pc:docMk/>
            <pc:sldMk cId="3674382305" sldId="377"/>
            <ac:spMk id="6" creationId="{5C8E5320-838C-9B38-CE4E-98AC2F349323}"/>
          </ac:spMkLst>
        </pc:spChg>
      </pc:sldChg>
      <pc:sldChg chg="modSp">
        <pc:chgData name="Maximilian Linhoff" userId="67f8eabd-b4b5-4ddb-927f-1beba76adbad" providerId="ADAL" clId="{3C38E7D4-2638-4A2C-B6F9-096A0188234C}" dt="2026-05-14T17:27:42.133" v="3806"/>
        <pc:sldMkLst>
          <pc:docMk/>
          <pc:sldMk cId="348366842" sldId="378"/>
        </pc:sldMkLst>
        <pc:spChg chg="mod">
          <ac:chgData name="Maximilian Linhoff" userId="67f8eabd-b4b5-4ddb-927f-1beba76adbad" providerId="ADAL" clId="{3C38E7D4-2638-4A2C-B6F9-096A0188234C}" dt="2026-05-14T17:27:42.133" v="3806"/>
          <ac:spMkLst>
            <pc:docMk/>
            <pc:sldMk cId="348366842" sldId="378"/>
            <ac:spMk id="6" creationId="{D9CCACD7-6C51-DA52-BB32-0FABBE81897D}"/>
          </ac:spMkLst>
        </pc:spChg>
      </pc:sldChg>
      <pc:sldChg chg="modSp">
        <pc:chgData name="Maximilian Linhoff" userId="67f8eabd-b4b5-4ddb-927f-1beba76adbad" providerId="ADAL" clId="{3C38E7D4-2638-4A2C-B6F9-096A0188234C}" dt="2026-05-14T17:27:48.268" v="3807"/>
        <pc:sldMkLst>
          <pc:docMk/>
          <pc:sldMk cId="1705603663" sldId="379"/>
        </pc:sldMkLst>
        <pc:spChg chg="mod">
          <ac:chgData name="Maximilian Linhoff" userId="67f8eabd-b4b5-4ddb-927f-1beba76adbad" providerId="ADAL" clId="{3C38E7D4-2638-4A2C-B6F9-096A0188234C}" dt="2026-05-14T17:27:48.268" v="3807"/>
          <ac:spMkLst>
            <pc:docMk/>
            <pc:sldMk cId="1705603663" sldId="379"/>
            <ac:spMk id="6" creationId="{A691A278-26DF-B3C0-A6A0-D7A9091C7235}"/>
          </ac:spMkLst>
        </pc:spChg>
      </pc:sldChg>
      <pc:sldChg chg="modSp">
        <pc:chgData name="Maximilian Linhoff" userId="67f8eabd-b4b5-4ddb-927f-1beba76adbad" providerId="ADAL" clId="{3C38E7D4-2638-4A2C-B6F9-096A0188234C}" dt="2026-05-14T17:27:51.839" v="3808"/>
        <pc:sldMkLst>
          <pc:docMk/>
          <pc:sldMk cId="1161036417" sldId="380"/>
        </pc:sldMkLst>
        <pc:spChg chg="mod">
          <ac:chgData name="Maximilian Linhoff" userId="67f8eabd-b4b5-4ddb-927f-1beba76adbad" providerId="ADAL" clId="{3C38E7D4-2638-4A2C-B6F9-096A0188234C}" dt="2026-05-14T17:27:51.839" v="3808"/>
          <ac:spMkLst>
            <pc:docMk/>
            <pc:sldMk cId="1161036417" sldId="380"/>
            <ac:spMk id="6" creationId="{1DF1FCD3-866A-55D9-AB0C-4A7F4C0C2A6C}"/>
          </ac:spMkLst>
        </pc:spChg>
      </pc:sldChg>
      <pc:sldChg chg="modSp">
        <pc:chgData name="Maximilian Linhoff" userId="67f8eabd-b4b5-4ddb-927f-1beba76adbad" providerId="ADAL" clId="{3C38E7D4-2638-4A2C-B6F9-096A0188234C}" dt="2026-05-14T17:27:57.185" v="3809"/>
        <pc:sldMkLst>
          <pc:docMk/>
          <pc:sldMk cId="3089257857" sldId="381"/>
        </pc:sldMkLst>
        <pc:spChg chg="mod">
          <ac:chgData name="Maximilian Linhoff" userId="67f8eabd-b4b5-4ddb-927f-1beba76adbad" providerId="ADAL" clId="{3C38E7D4-2638-4A2C-B6F9-096A0188234C}" dt="2026-05-14T17:27:57.185" v="3809"/>
          <ac:spMkLst>
            <pc:docMk/>
            <pc:sldMk cId="3089257857" sldId="381"/>
            <ac:spMk id="6" creationId="{362B8A86-6FC7-5FB0-2812-1BA1C50F7CF7}"/>
          </ac:spMkLst>
        </pc:spChg>
      </pc:sldChg>
      <pc:sldChg chg="modSp mod">
        <pc:chgData name="Maximilian Linhoff" userId="67f8eabd-b4b5-4ddb-927f-1beba76adbad" providerId="ADAL" clId="{3C38E7D4-2638-4A2C-B6F9-096A0188234C}" dt="2026-05-14T17:28:03.178" v="3811" actId="1038"/>
        <pc:sldMkLst>
          <pc:docMk/>
          <pc:sldMk cId="1803640187" sldId="382"/>
        </pc:sldMkLst>
        <pc:spChg chg="mod">
          <ac:chgData name="Maximilian Linhoff" userId="67f8eabd-b4b5-4ddb-927f-1beba76adbad" providerId="ADAL" clId="{3C38E7D4-2638-4A2C-B6F9-096A0188234C}" dt="2026-05-14T17:28:03.178" v="3811" actId="1038"/>
          <ac:spMkLst>
            <pc:docMk/>
            <pc:sldMk cId="1803640187" sldId="382"/>
            <ac:spMk id="6" creationId="{0F98EBF4-B027-255B-A530-7749569B7DA6}"/>
          </ac:spMkLst>
        </pc:spChg>
      </pc:sldChg>
      <pc:sldChg chg="modSp mod">
        <pc:chgData name="Maximilian Linhoff" userId="67f8eabd-b4b5-4ddb-927f-1beba76adbad" providerId="ADAL" clId="{3C38E7D4-2638-4A2C-B6F9-096A0188234C}" dt="2026-05-14T17:27:20.171" v="3793" actId="1037"/>
        <pc:sldMkLst>
          <pc:docMk/>
          <pc:sldMk cId="266534779" sldId="383"/>
        </pc:sldMkLst>
        <pc:spChg chg="mod">
          <ac:chgData name="Maximilian Linhoff" userId="67f8eabd-b4b5-4ddb-927f-1beba76adbad" providerId="ADAL" clId="{3C38E7D4-2638-4A2C-B6F9-096A0188234C}" dt="2026-05-14T17:27:20.171" v="3793" actId="1037"/>
          <ac:spMkLst>
            <pc:docMk/>
            <pc:sldMk cId="266534779" sldId="383"/>
            <ac:spMk id="6" creationId="{31078738-D417-9FAF-3857-DAEC53DD23AA}"/>
          </ac:spMkLst>
        </pc:spChg>
      </pc:sldChg>
      <pc:sldChg chg="modSp">
        <pc:chgData name="Maximilian Linhoff" userId="67f8eabd-b4b5-4ddb-927f-1beba76adbad" providerId="ADAL" clId="{3C38E7D4-2638-4A2C-B6F9-096A0188234C}" dt="2026-05-14T17:48:53.959" v="4539"/>
        <pc:sldMkLst>
          <pc:docMk/>
          <pc:sldMk cId="1338723541" sldId="384"/>
        </pc:sldMkLst>
        <pc:spChg chg="mod">
          <ac:chgData name="Maximilian Linhoff" userId="67f8eabd-b4b5-4ddb-927f-1beba76adbad" providerId="ADAL" clId="{3C38E7D4-2638-4A2C-B6F9-096A0188234C}" dt="2026-05-14T17:48:53.959" v="4539"/>
          <ac:spMkLst>
            <pc:docMk/>
            <pc:sldMk cId="1338723541" sldId="384"/>
            <ac:spMk id="6" creationId="{4EA7CBBE-8435-0089-759A-84270E44D5F2}"/>
          </ac:spMkLst>
        </pc:spChg>
      </pc:sldChg>
      <pc:sldChg chg="modSp mod">
        <pc:chgData name="Maximilian Linhoff" userId="67f8eabd-b4b5-4ddb-927f-1beba76adbad" providerId="ADAL" clId="{3C38E7D4-2638-4A2C-B6F9-096A0188234C}" dt="2026-05-14T17:40:47.104" v="3917" actId="20577"/>
        <pc:sldMkLst>
          <pc:docMk/>
          <pc:sldMk cId="289123019" sldId="386"/>
        </pc:sldMkLst>
        <pc:spChg chg="mod">
          <ac:chgData name="Maximilian Linhoff" userId="67f8eabd-b4b5-4ddb-927f-1beba76adbad" providerId="ADAL" clId="{3C38E7D4-2638-4A2C-B6F9-096A0188234C}" dt="2026-05-14T17:40:47.104" v="3917" actId="20577"/>
          <ac:spMkLst>
            <pc:docMk/>
            <pc:sldMk cId="289123019" sldId="386"/>
            <ac:spMk id="2" creationId="{1D65DE9B-0C94-C8E2-A32C-39D7B789591D}"/>
          </ac:spMkLst>
        </pc:spChg>
      </pc:sldChg>
      <pc:sldChg chg="addSp modSp mod modAnim">
        <pc:chgData name="Maximilian Linhoff" userId="67f8eabd-b4b5-4ddb-927f-1beba76adbad" providerId="ADAL" clId="{3C38E7D4-2638-4A2C-B6F9-096A0188234C}" dt="2026-05-14T17:43:45.601" v="4112" actId="1035"/>
        <pc:sldMkLst>
          <pc:docMk/>
          <pc:sldMk cId="1650244720" sldId="387"/>
        </pc:sldMkLst>
        <pc:spChg chg="mod">
          <ac:chgData name="Maximilian Linhoff" userId="67f8eabd-b4b5-4ddb-927f-1beba76adbad" providerId="ADAL" clId="{3C38E7D4-2638-4A2C-B6F9-096A0188234C}" dt="2026-05-14T17:41:58.237" v="3938" actId="20577"/>
          <ac:spMkLst>
            <pc:docMk/>
            <pc:sldMk cId="1650244720" sldId="387"/>
            <ac:spMk id="2" creationId="{75164E05-A557-68B0-3388-364C25544888}"/>
          </ac:spMkLst>
        </pc:spChg>
        <pc:spChg chg="add mod">
          <ac:chgData name="Maximilian Linhoff" userId="67f8eabd-b4b5-4ddb-927f-1beba76adbad" providerId="ADAL" clId="{3C38E7D4-2638-4A2C-B6F9-096A0188234C}" dt="2026-05-14T17:43:45.601" v="4112" actId="1035"/>
          <ac:spMkLst>
            <pc:docMk/>
            <pc:sldMk cId="1650244720" sldId="387"/>
            <ac:spMk id="3" creationId="{F669B21E-B7F2-5D79-C723-5437737D0D12}"/>
          </ac:spMkLst>
        </pc:spChg>
      </pc:sldChg>
      <pc:sldChg chg="modSp">
        <pc:chgData name="Maximilian Linhoff" userId="67f8eabd-b4b5-4ddb-927f-1beba76adbad" providerId="ADAL" clId="{3C38E7D4-2638-4A2C-B6F9-096A0188234C}" dt="2026-05-14T16:51:12.656" v="2683"/>
        <pc:sldMkLst>
          <pc:docMk/>
          <pc:sldMk cId="1805655593" sldId="388"/>
        </pc:sldMkLst>
        <pc:spChg chg="mod">
          <ac:chgData name="Maximilian Linhoff" userId="67f8eabd-b4b5-4ddb-927f-1beba76adbad" providerId="ADAL" clId="{3C38E7D4-2638-4A2C-B6F9-096A0188234C}" dt="2026-05-14T16:51:12.656" v="2683"/>
          <ac:spMkLst>
            <pc:docMk/>
            <pc:sldMk cId="1805655593" sldId="388"/>
            <ac:spMk id="6" creationId="{B8A0A96C-E1D8-34B4-FBFE-F8C22D7AF878}"/>
          </ac:spMkLst>
        </pc:spChg>
      </pc:sldChg>
      <pc:sldChg chg="modSp mod">
        <pc:chgData name="Maximilian Linhoff" userId="67f8eabd-b4b5-4ddb-927f-1beba76adbad" providerId="ADAL" clId="{3C38E7D4-2638-4A2C-B6F9-096A0188234C}" dt="2026-05-14T16:51:07.295" v="2682" actId="20577"/>
        <pc:sldMkLst>
          <pc:docMk/>
          <pc:sldMk cId="24573421" sldId="389"/>
        </pc:sldMkLst>
        <pc:spChg chg="mod">
          <ac:chgData name="Maximilian Linhoff" userId="67f8eabd-b4b5-4ddb-927f-1beba76adbad" providerId="ADAL" clId="{3C38E7D4-2638-4A2C-B6F9-096A0188234C}" dt="2026-05-14T16:39:37.947" v="1635" actId="20577"/>
          <ac:spMkLst>
            <pc:docMk/>
            <pc:sldMk cId="24573421" sldId="389"/>
            <ac:spMk id="2" creationId="{B54A87E2-E002-D029-DC95-77F5352A7F26}"/>
          </ac:spMkLst>
        </pc:spChg>
        <pc:spChg chg="mod">
          <ac:chgData name="Maximilian Linhoff" userId="67f8eabd-b4b5-4ddb-927f-1beba76adbad" providerId="ADAL" clId="{3C38E7D4-2638-4A2C-B6F9-096A0188234C}" dt="2026-05-14T16:51:07.295" v="2682" actId="20577"/>
          <ac:spMkLst>
            <pc:docMk/>
            <pc:sldMk cId="24573421" sldId="389"/>
            <ac:spMk id="6" creationId="{BF153E6E-1585-9EDD-4263-14714BC0742B}"/>
          </ac:spMkLst>
        </pc:spChg>
      </pc:sldChg>
      <pc:sldChg chg="modSp mod">
        <pc:chgData name="Maximilian Linhoff" userId="67f8eabd-b4b5-4ddb-927f-1beba76adbad" providerId="ADAL" clId="{3C38E7D4-2638-4A2C-B6F9-096A0188234C}" dt="2026-05-14T16:38:44.326" v="1534" actId="20577"/>
        <pc:sldMkLst>
          <pc:docMk/>
          <pc:sldMk cId="3258337297" sldId="390"/>
        </pc:sldMkLst>
        <pc:spChg chg="mod">
          <ac:chgData name="Maximilian Linhoff" userId="67f8eabd-b4b5-4ddb-927f-1beba76adbad" providerId="ADAL" clId="{3C38E7D4-2638-4A2C-B6F9-096A0188234C}" dt="2026-05-14T16:38:44.326" v="1534" actId="20577"/>
          <ac:spMkLst>
            <pc:docMk/>
            <pc:sldMk cId="3258337297" sldId="390"/>
            <ac:spMk id="2" creationId="{27F0F444-7E71-0C1B-A213-5BD8DCF4BCF7}"/>
          </ac:spMkLst>
        </pc:spChg>
        <pc:spChg chg="mod">
          <ac:chgData name="Maximilian Linhoff" userId="67f8eabd-b4b5-4ddb-927f-1beba76adbad" providerId="ADAL" clId="{3C38E7D4-2638-4A2C-B6F9-096A0188234C}" dt="2026-05-14T16:37:51.032" v="1457" actId="20577"/>
          <ac:spMkLst>
            <pc:docMk/>
            <pc:sldMk cId="3258337297" sldId="390"/>
            <ac:spMk id="6" creationId="{E0BB1DF0-DAF0-375A-75AC-5BBEC6E54A57}"/>
          </ac:spMkLst>
        </pc:spChg>
      </pc:sldChg>
      <pc:sldChg chg="modSp mod">
        <pc:chgData name="Maximilian Linhoff" userId="67f8eabd-b4b5-4ddb-927f-1beba76adbad" providerId="ADAL" clId="{3C38E7D4-2638-4A2C-B6F9-096A0188234C}" dt="2026-05-14T18:50:04.900" v="7691" actId="20577"/>
        <pc:sldMkLst>
          <pc:docMk/>
          <pc:sldMk cId="2856895783" sldId="392"/>
        </pc:sldMkLst>
        <pc:spChg chg="mod">
          <ac:chgData name="Maximilian Linhoff" userId="67f8eabd-b4b5-4ddb-927f-1beba76adbad" providerId="ADAL" clId="{3C38E7D4-2638-4A2C-B6F9-096A0188234C}" dt="2026-05-14T18:50:04.900" v="7691" actId="20577"/>
          <ac:spMkLst>
            <pc:docMk/>
            <pc:sldMk cId="2856895783" sldId="392"/>
            <ac:spMk id="2" creationId="{4C46D2D3-52FA-99BD-2CCA-C3ADE4D33D33}"/>
          </ac:spMkLst>
        </pc:spChg>
      </pc:sldChg>
      <pc:sldChg chg="addSp delSp modSp add mod ord delAnim modAnim">
        <pc:chgData name="Maximilian Linhoff" userId="67f8eabd-b4b5-4ddb-927f-1beba76adbad" providerId="ADAL" clId="{3C38E7D4-2638-4A2C-B6F9-096A0188234C}" dt="2026-05-14T16:21:32.420" v="585" actId="255"/>
        <pc:sldMkLst>
          <pc:docMk/>
          <pc:sldMk cId="2619185850" sldId="393"/>
        </pc:sldMkLst>
        <pc:spChg chg="mod">
          <ac:chgData name="Maximilian Linhoff" userId="67f8eabd-b4b5-4ddb-927f-1beba76adbad" providerId="ADAL" clId="{3C38E7D4-2638-4A2C-B6F9-096A0188234C}" dt="2026-05-14T16:21:32.420" v="585" actId="255"/>
          <ac:spMkLst>
            <pc:docMk/>
            <pc:sldMk cId="2619185850" sldId="393"/>
            <ac:spMk id="2" creationId="{8A732E19-B028-1CE0-BC86-50EB0206822F}"/>
          </ac:spMkLst>
        </pc:spChg>
        <pc:spChg chg="del">
          <ac:chgData name="Maximilian Linhoff" userId="67f8eabd-b4b5-4ddb-927f-1beba76adbad" providerId="ADAL" clId="{3C38E7D4-2638-4A2C-B6F9-096A0188234C}" dt="2026-05-14T16:08:14.174" v="213" actId="478"/>
          <ac:spMkLst>
            <pc:docMk/>
            <pc:sldMk cId="2619185850" sldId="393"/>
            <ac:spMk id="3" creationId="{537B159C-295D-A1A6-B9CB-CA8B3BD42012}"/>
          </ac:spMkLst>
        </pc:spChg>
        <pc:spChg chg="add mod">
          <ac:chgData name="Maximilian Linhoff" userId="67f8eabd-b4b5-4ddb-927f-1beba76adbad" providerId="ADAL" clId="{3C38E7D4-2638-4A2C-B6F9-096A0188234C}" dt="2026-05-14T16:12:44.938" v="584" actId="207"/>
          <ac:spMkLst>
            <pc:docMk/>
            <pc:sldMk cId="2619185850" sldId="393"/>
            <ac:spMk id="7" creationId="{169F72CD-916C-DC7E-59A5-E60DDD640756}"/>
          </ac:spMkLst>
        </pc:spChg>
      </pc:sldChg>
      <pc:sldChg chg="addSp delSp modSp add mod">
        <pc:chgData name="Maximilian Linhoff" userId="67f8eabd-b4b5-4ddb-927f-1beba76adbad" providerId="ADAL" clId="{3C38E7D4-2638-4A2C-B6F9-096A0188234C}" dt="2026-05-14T16:47:03.846" v="2419" actId="20577"/>
        <pc:sldMkLst>
          <pc:docMk/>
          <pc:sldMk cId="57533389" sldId="394"/>
        </pc:sldMkLst>
        <pc:spChg chg="del mod">
          <ac:chgData name="Maximilian Linhoff" userId="67f8eabd-b4b5-4ddb-927f-1beba76adbad" providerId="ADAL" clId="{3C38E7D4-2638-4A2C-B6F9-096A0188234C}" dt="2026-05-14T16:41:18.951" v="1784" actId="478"/>
          <ac:spMkLst>
            <pc:docMk/>
            <pc:sldMk cId="57533389" sldId="394"/>
            <ac:spMk id="2" creationId="{59A6679A-8FBC-1DF9-6C96-0A2D2360CF7F}"/>
          </ac:spMkLst>
        </pc:spChg>
        <pc:spChg chg="mod">
          <ac:chgData name="Maximilian Linhoff" userId="67f8eabd-b4b5-4ddb-927f-1beba76adbad" providerId="ADAL" clId="{3C38E7D4-2638-4A2C-B6F9-096A0188234C}" dt="2026-05-14T16:40:11.730" v="1689" actId="20577"/>
          <ac:spMkLst>
            <pc:docMk/>
            <pc:sldMk cId="57533389" sldId="394"/>
            <ac:spMk id="4" creationId="{CB64354B-58D5-80CF-F2F9-A5B61699E223}"/>
          </ac:spMkLst>
        </pc:spChg>
        <pc:spChg chg="mod">
          <ac:chgData name="Maximilian Linhoff" userId="67f8eabd-b4b5-4ddb-927f-1beba76adbad" providerId="ADAL" clId="{3C38E7D4-2638-4A2C-B6F9-096A0188234C}" dt="2026-05-14T16:40:04.474" v="1664" actId="20577"/>
          <ac:spMkLst>
            <pc:docMk/>
            <pc:sldMk cId="57533389" sldId="394"/>
            <ac:spMk id="6" creationId="{24A99C31-F754-A58F-7073-5CD26ADF57E0}"/>
          </ac:spMkLst>
        </pc:spChg>
        <pc:graphicFrameChg chg="add del mod">
          <ac:chgData name="Maximilian Linhoff" userId="67f8eabd-b4b5-4ddb-927f-1beba76adbad" providerId="ADAL" clId="{3C38E7D4-2638-4A2C-B6F9-096A0188234C}" dt="2026-05-14T16:41:31.496" v="1788" actId="3680"/>
          <ac:graphicFrameMkLst>
            <pc:docMk/>
            <pc:sldMk cId="57533389" sldId="394"/>
            <ac:graphicFrameMk id="3" creationId="{F2800F22-F83A-2AC6-F3E1-479D9E23756B}"/>
          </ac:graphicFrameMkLst>
        </pc:graphicFrameChg>
        <pc:graphicFrameChg chg="add mod modGraphic">
          <ac:chgData name="Maximilian Linhoff" userId="67f8eabd-b4b5-4ddb-927f-1beba76adbad" providerId="ADAL" clId="{3C38E7D4-2638-4A2C-B6F9-096A0188234C}" dt="2026-05-14T16:47:03.846" v="2419" actId="20577"/>
          <ac:graphicFrameMkLst>
            <pc:docMk/>
            <pc:sldMk cId="57533389" sldId="394"/>
            <ac:graphicFrameMk id="7" creationId="{C0865555-AFD0-3ED0-6A85-9EC708D9CB5A}"/>
          </ac:graphicFrameMkLst>
        </pc:graphicFrameChg>
      </pc:sldChg>
      <pc:sldChg chg="new del">
        <pc:chgData name="Maximilian Linhoff" userId="67f8eabd-b4b5-4ddb-927f-1beba76adbad" providerId="ADAL" clId="{3C38E7D4-2638-4A2C-B6F9-096A0188234C}" dt="2026-05-14T16:39:49.956" v="1637" actId="47"/>
        <pc:sldMkLst>
          <pc:docMk/>
          <pc:sldMk cId="1747493044" sldId="394"/>
        </pc:sldMkLst>
      </pc:sldChg>
      <pc:sldChg chg="modSp add mod">
        <pc:chgData name="Maximilian Linhoff" userId="67f8eabd-b4b5-4ddb-927f-1beba76adbad" providerId="ADAL" clId="{3C38E7D4-2638-4A2C-B6F9-096A0188234C}" dt="2026-05-14T16:51:50.455" v="2748" actId="404"/>
        <pc:sldMkLst>
          <pc:docMk/>
          <pc:sldMk cId="2110717136" sldId="395"/>
        </pc:sldMkLst>
        <pc:spChg chg="mod">
          <ac:chgData name="Maximilian Linhoff" userId="67f8eabd-b4b5-4ddb-927f-1beba76adbad" providerId="ADAL" clId="{3C38E7D4-2638-4A2C-B6F9-096A0188234C}" dt="2026-05-14T16:51:50.455" v="2748" actId="404"/>
          <ac:spMkLst>
            <pc:docMk/>
            <pc:sldMk cId="2110717136" sldId="395"/>
            <ac:spMk id="2" creationId="{136112E1-FD45-A655-F780-D61F5C92A851}"/>
          </ac:spMkLst>
        </pc:spChg>
      </pc:sldChg>
      <pc:sldChg chg="modSp add mod">
        <pc:chgData name="Maximilian Linhoff" userId="67f8eabd-b4b5-4ddb-927f-1beba76adbad" providerId="ADAL" clId="{3C38E7D4-2638-4A2C-B6F9-096A0188234C}" dt="2026-05-14T17:48:43.633" v="4534"/>
        <pc:sldMkLst>
          <pc:docMk/>
          <pc:sldMk cId="246982263" sldId="396"/>
        </pc:sldMkLst>
        <pc:spChg chg="mod">
          <ac:chgData name="Maximilian Linhoff" userId="67f8eabd-b4b5-4ddb-927f-1beba76adbad" providerId="ADAL" clId="{3C38E7D4-2638-4A2C-B6F9-096A0188234C}" dt="2026-05-14T17:48:12.673" v="4497" actId="20577"/>
          <ac:spMkLst>
            <pc:docMk/>
            <pc:sldMk cId="246982263" sldId="396"/>
            <ac:spMk id="2" creationId="{DBC0EA7B-EB3F-CFBC-690D-BCE6A0A6A550}"/>
          </ac:spMkLst>
        </pc:spChg>
        <pc:spChg chg="mod">
          <ac:chgData name="Maximilian Linhoff" userId="67f8eabd-b4b5-4ddb-927f-1beba76adbad" providerId="ADAL" clId="{3C38E7D4-2638-4A2C-B6F9-096A0188234C}" dt="2026-05-14T17:48:43.633" v="4534"/>
          <ac:spMkLst>
            <pc:docMk/>
            <pc:sldMk cId="246982263" sldId="396"/>
            <ac:spMk id="6" creationId="{2E463351-2016-D6BD-14B8-BDB95D230C25}"/>
          </ac:spMkLst>
        </pc:spChg>
      </pc:sldChg>
      <pc:sldChg chg="add del">
        <pc:chgData name="Maximilian Linhoff" userId="67f8eabd-b4b5-4ddb-927f-1beba76adbad" providerId="ADAL" clId="{3C38E7D4-2638-4A2C-B6F9-096A0188234C}" dt="2026-05-14T17:46:18.873" v="4368"/>
        <pc:sldMkLst>
          <pc:docMk/>
          <pc:sldMk cId="1891849688" sldId="396"/>
        </pc:sldMkLst>
      </pc:sldChg>
      <pc:sldChg chg="add del">
        <pc:chgData name="Maximilian Linhoff" userId="67f8eabd-b4b5-4ddb-927f-1beba76adbad" providerId="ADAL" clId="{3C38E7D4-2638-4A2C-B6F9-096A0188234C}" dt="2026-05-14T17:46:15.184" v="4367"/>
        <pc:sldMkLst>
          <pc:docMk/>
          <pc:sldMk cId="87598488" sldId="397"/>
        </pc:sldMkLst>
      </pc:sldChg>
      <pc:sldChg chg="modSp add del mod">
        <pc:chgData name="Maximilian Linhoff" userId="67f8eabd-b4b5-4ddb-927f-1beba76adbad" providerId="ADAL" clId="{3C38E7D4-2638-4A2C-B6F9-096A0188234C}" dt="2026-05-14T17:54:23.009" v="5058" actId="47"/>
        <pc:sldMkLst>
          <pc:docMk/>
          <pc:sldMk cId="317021203" sldId="397"/>
        </pc:sldMkLst>
        <pc:spChg chg="mod">
          <ac:chgData name="Maximilian Linhoff" userId="67f8eabd-b4b5-4ddb-927f-1beba76adbad" providerId="ADAL" clId="{3C38E7D4-2638-4A2C-B6F9-096A0188234C}" dt="2026-05-14T17:52:36.852" v="4935" actId="255"/>
          <ac:spMkLst>
            <pc:docMk/>
            <pc:sldMk cId="317021203" sldId="397"/>
            <ac:spMk id="2" creationId="{9A84C54E-A010-5175-6DE5-D4FDB470101D}"/>
          </ac:spMkLst>
        </pc:spChg>
        <pc:spChg chg="mod">
          <ac:chgData name="Maximilian Linhoff" userId="67f8eabd-b4b5-4ddb-927f-1beba76adbad" providerId="ADAL" clId="{3C38E7D4-2638-4A2C-B6F9-096A0188234C}" dt="2026-05-14T17:52:02.928" v="4873" actId="20577"/>
          <ac:spMkLst>
            <pc:docMk/>
            <pc:sldMk cId="317021203" sldId="397"/>
            <ac:spMk id="4" creationId="{A77D92F9-ACE4-9721-FE70-D20E1CE2776B}"/>
          </ac:spMkLst>
        </pc:spChg>
      </pc:sldChg>
      <pc:sldChg chg="add del">
        <pc:chgData name="Maximilian Linhoff" userId="67f8eabd-b4b5-4ddb-927f-1beba76adbad" providerId="ADAL" clId="{3C38E7D4-2638-4A2C-B6F9-096A0188234C}" dt="2026-05-14T17:59:42.661" v="5109" actId="2696"/>
        <pc:sldMkLst>
          <pc:docMk/>
          <pc:sldMk cId="433385701" sldId="397"/>
        </pc:sldMkLst>
      </pc:sldChg>
      <pc:sldChg chg="delSp modSp add del mod">
        <pc:chgData name="Maximilian Linhoff" userId="67f8eabd-b4b5-4ddb-927f-1beba76adbad" providerId="ADAL" clId="{3C38E7D4-2638-4A2C-B6F9-096A0188234C}" dt="2026-05-14T17:57:58.300" v="5107" actId="47"/>
        <pc:sldMkLst>
          <pc:docMk/>
          <pc:sldMk cId="1439880709" sldId="397"/>
        </pc:sldMkLst>
        <pc:spChg chg="del mod">
          <ac:chgData name="Maximilian Linhoff" userId="67f8eabd-b4b5-4ddb-927f-1beba76adbad" providerId="ADAL" clId="{3C38E7D4-2638-4A2C-B6F9-096A0188234C}" dt="2026-05-14T17:54:50.923" v="5076" actId="478"/>
          <ac:spMkLst>
            <pc:docMk/>
            <pc:sldMk cId="1439880709" sldId="397"/>
            <ac:spMk id="2" creationId="{AB1DE2E9-CDF5-59BB-08BE-1AAB20606260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3" creationId="{3BBE4303-5CB4-A82D-DE74-82A20267E64C}"/>
          </ac:spMkLst>
        </pc:spChg>
        <pc:spChg chg="mod">
          <ac:chgData name="Maximilian Linhoff" userId="67f8eabd-b4b5-4ddb-927f-1beba76adbad" providerId="ADAL" clId="{3C38E7D4-2638-4A2C-B6F9-096A0188234C}" dt="2026-05-14T17:54:44.437" v="5074" actId="20577"/>
          <ac:spMkLst>
            <pc:docMk/>
            <pc:sldMk cId="1439880709" sldId="397"/>
            <ac:spMk id="4" creationId="{F84530B5-170E-9DA7-5361-BB325BC0795D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7" creationId="{DD2DEC97-1186-A80C-95B2-9070AE6F97AA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8" creationId="{FE2A029A-6327-39FC-3D2B-7FCEE6052FE1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9" creationId="{EC52BE43-8FEA-71C8-4F13-12B87CAF9987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10" creationId="{70FEED6D-54F9-6443-81D5-5CC8353C9900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11" creationId="{12958D17-A0B3-03A8-B72D-5431E2314DC0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12" creationId="{342F7424-F139-9A53-CC62-11DC253B5785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13" creationId="{3434F4C3-867E-D5FA-4886-060EB6207627}"/>
          </ac:spMkLst>
        </pc:spChg>
        <pc:spChg chg="mod">
          <ac:chgData name="Maximilian Linhoff" userId="67f8eabd-b4b5-4ddb-927f-1beba76adbad" providerId="ADAL" clId="{3C38E7D4-2638-4A2C-B6F9-096A0188234C}" dt="2026-05-14T17:55:01.954" v="5104" actId="1036"/>
          <ac:spMkLst>
            <pc:docMk/>
            <pc:sldMk cId="1439880709" sldId="397"/>
            <ac:spMk id="14" creationId="{5E10E9B1-0976-C9F9-0046-2B96791521D8}"/>
          </ac:spMkLst>
        </pc:spChg>
        <pc:spChg chg="mod">
          <ac:chgData name="Maximilian Linhoff" userId="67f8eabd-b4b5-4ddb-927f-1beba76adbad" providerId="ADAL" clId="{3C38E7D4-2638-4A2C-B6F9-096A0188234C}" dt="2026-05-14T17:57:48.870" v="5106" actId="20577"/>
          <ac:spMkLst>
            <pc:docMk/>
            <pc:sldMk cId="1439880709" sldId="397"/>
            <ac:spMk id="15" creationId="{AD70B93C-5EE8-68C7-7E62-8EEEF8175358}"/>
          </ac:spMkLst>
        </pc:spChg>
      </pc:sldChg>
      <pc:sldChg chg="modSp add mod">
        <pc:chgData name="Maximilian Linhoff" userId="67f8eabd-b4b5-4ddb-927f-1beba76adbad" providerId="ADAL" clId="{3C38E7D4-2638-4A2C-B6F9-096A0188234C}" dt="2026-05-14T18:10:12.502" v="6046" actId="1076"/>
        <pc:sldMkLst>
          <pc:docMk/>
          <pc:sldMk cId="3444195499" sldId="397"/>
        </pc:sldMkLst>
        <pc:spChg chg="mod">
          <ac:chgData name="Maximilian Linhoff" userId="67f8eabd-b4b5-4ddb-927f-1beba76adbad" providerId="ADAL" clId="{3C38E7D4-2638-4A2C-B6F9-096A0188234C}" dt="2026-05-14T18:09:51.393" v="6038" actId="20577"/>
          <ac:spMkLst>
            <pc:docMk/>
            <pc:sldMk cId="3444195499" sldId="397"/>
            <ac:spMk id="3" creationId="{90BE83AF-37E9-7F32-AD5B-46E8FDAA3DE7}"/>
          </ac:spMkLst>
        </pc:spChg>
        <pc:spChg chg="mod">
          <ac:chgData name="Maximilian Linhoff" userId="67f8eabd-b4b5-4ddb-927f-1beba76adbad" providerId="ADAL" clId="{3C38E7D4-2638-4A2C-B6F9-096A0188234C}" dt="2026-05-14T17:59:51.956" v="5133" actId="20577"/>
          <ac:spMkLst>
            <pc:docMk/>
            <pc:sldMk cId="3444195499" sldId="397"/>
            <ac:spMk id="4" creationId="{7304290D-B4BC-768D-8EEB-E877A7EBA663}"/>
          </ac:spMkLst>
        </pc:spChg>
        <pc:spChg chg="mod">
          <ac:chgData name="Maximilian Linhoff" userId="67f8eabd-b4b5-4ddb-927f-1beba76adbad" providerId="ADAL" clId="{3C38E7D4-2638-4A2C-B6F9-096A0188234C}" dt="2026-05-14T18:09:51.393" v="6038" actId="20577"/>
          <ac:spMkLst>
            <pc:docMk/>
            <pc:sldMk cId="3444195499" sldId="397"/>
            <ac:spMk id="7" creationId="{A76B14FA-1ADD-5E13-4418-025E866FBD46}"/>
          </ac:spMkLst>
        </pc:spChg>
        <pc:spChg chg="mod">
          <ac:chgData name="Maximilian Linhoff" userId="67f8eabd-b4b5-4ddb-927f-1beba76adbad" providerId="ADAL" clId="{3C38E7D4-2638-4A2C-B6F9-096A0188234C}" dt="2026-05-14T18:09:51.393" v="6038" actId="20577"/>
          <ac:spMkLst>
            <pc:docMk/>
            <pc:sldMk cId="3444195499" sldId="397"/>
            <ac:spMk id="8" creationId="{7BE2B980-6417-0DFB-4AEB-ADE4A4C8B6E2}"/>
          </ac:spMkLst>
        </pc:spChg>
        <pc:spChg chg="mod">
          <ac:chgData name="Maximilian Linhoff" userId="67f8eabd-b4b5-4ddb-927f-1beba76adbad" providerId="ADAL" clId="{3C38E7D4-2638-4A2C-B6F9-096A0188234C}" dt="2026-05-14T18:09:51.393" v="6038" actId="20577"/>
          <ac:spMkLst>
            <pc:docMk/>
            <pc:sldMk cId="3444195499" sldId="397"/>
            <ac:spMk id="9" creationId="{EC90ECDF-C25B-A0CE-78B0-829901E67866}"/>
          </ac:spMkLst>
        </pc:spChg>
        <pc:spChg chg="mod">
          <ac:chgData name="Maximilian Linhoff" userId="67f8eabd-b4b5-4ddb-927f-1beba76adbad" providerId="ADAL" clId="{3C38E7D4-2638-4A2C-B6F9-096A0188234C}" dt="2026-05-14T18:10:02.826" v="6044" actId="20577"/>
          <ac:spMkLst>
            <pc:docMk/>
            <pc:sldMk cId="3444195499" sldId="397"/>
            <ac:spMk id="10" creationId="{E3F914E5-5ED8-3915-75BB-87C78884CB19}"/>
          </ac:spMkLst>
        </pc:spChg>
        <pc:spChg chg="mod">
          <ac:chgData name="Maximilian Linhoff" userId="67f8eabd-b4b5-4ddb-927f-1beba76adbad" providerId="ADAL" clId="{3C38E7D4-2638-4A2C-B6F9-096A0188234C}" dt="2026-05-14T18:10:09.267" v="6045" actId="14100"/>
          <ac:spMkLst>
            <pc:docMk/>
            <pc:sldMk cId="3444195499" sldId="397"/>
            <ac:spMk id="11" creationId="{155CD00C-4F93-B777-50A8-284F4131CA53}"/>
          </ac:spMkLst>
        </pc:spChg>
        <pc:spChg chg="mod">
          <ac:chgData name="Maximilian Linhoff" userId="67f8eabd-b4b5-4ddb-927f-1beba76adbad" providerId="ADAL" clId="{3C38E7D4-2638-4A2C-B6F9-096A0188234C}" dt="2026-05-14T18:10:12.502" v="6046" actId="1076"/>
          <ac:spMkLst>
            <pc:docMk/>
            <pc:sldMk cId="3444195499" sldId="397"/>
            <ac:spMk id="12" creationId="{C98985A9-E1AD-0DD1-4249-45F87975AE14}"/>
          </ac:spMkLst>
        </pc:spChg>
        <pc:spChg chg="mod">
          <ac:chgData name="Maximilian Linhoff" userId="67f8eabd-b4b5-4ddb-927f-1beba76adbad" providerId="ADAL" clId="{3C38E7D4-2638-4A2C-B6F9-096A0188234C}" dt="2026-05-14T18:09:51.393" v="6038" actId="20577"/>
          <ac:spMkLst>
            <pc:docMk/>
            <pc:sldMk cId="3444195499" sldId="397"/>
            <ac:spMk id="13" creationId="{BB591C04-AAA2-B8EF-C280-123F0314B8A4}"/>
          </ac:spMkLst>
        </pc:spChg>
        <pc:spChg chg="mod">
          <ac:chgData name="Maximilian Linhoff" userId="67f8eabd-b4b5-4ddb-927f-1beba76adbad" providerId="ADAL" clId="{3C38E7D4-2638-4A2C-B6F9-096A0188234C}" dt="2026-05-14T18:09:51.393" v="6038" actId="20577"/>
          <ac:spMkLst>
            <pc:docMk/>
            <pc:sldMk cId="3444195499" sldId="397"/>
            <ac:spMk id="14" creationId="{3D8E5681-E76C-AE5D-7F39-E6F33032C020}"/>
          </ac:spMkLst>
        </pc:spChg>
        <pc:spChg chg="mod">
          <ac:chgData name="Maximilian Linhoff" userId="67f8eabd-b4b5-4ddb-927f-1beba76adbad" providerId="ADAL" clId="{3C38E7D4-2638-4A2C-B6F9-096A0188234C}" dt="2026-05-14T18:07:11.168" v="5974" actId="20577"/>
          <ac:spMkLst>
            <pc:docMk/>
            <pc:sldMk cId="3444195499" sldId="397"/>
            <ac:spMk id="15" creationId="{18AB8E44-4A99-07D6-52AC-285D8D4E1B6A}"/>
          </ac:spMkLst>
        </pc:spChg>
        <pc:grpChg chg="mod">
          <ac:chgData name="Maximilian Linhoff" userId="67f8eabd-b4b5-4ddb-927f-1beba76adbad" providerId="ADAL" clId="{3C38E7D4-2638-4A2C-B6F9-096A0188234C}" dt="2026-05-14T18:09:51.393" v="6038" actId="20577"/>
          <ac:grpSpMkLst>
            <pc:docMk/>
            <pc:sldMk cId="3444195499" sldId="397"/>
            <ac:grpSpMk id="2" creationId="{557B17BA-93C9-DC4F-820E-266754E7E4E8}"/>
          </ac:grpSpMkLst>
        </pc:grpChg>
      </pc:sldChg>
      <pc:sldChg chg="new del">
        <pc:chgData name="Maximilian Linhoff" userId="67f8eabd-b4b5-4ddb-927f-1beba76adbad" providerId="ADAL" clId="{3C38E7D4-2638-4A2C-B6F9-096A0188234C}" dt="2026-05-14T18:10:46.159" v="6048" actId="47"/>
        <pc:sldMkLst>
          <pc:docMk/>
          <pc:sldMk cId="2320677326" sldId="398"/>
        </pc:sldMkLst>
      </pc:sldChg>
      <pc:sldChg chg="delSp modSp add mod">
        <pc:chgData name="Maximilian Linhoff" userId="67f8eabd-b4b5-4ddb-927f-1beba76adbad" providerId="ADAL" clId="{3C38E7D4-2638-4A2C-B6F9-096A0188234C}" dt="2026-05-14T18:28:42.417" v="7675" actId="20577"/>
        <pc:sldMkLst>
          <pc:docMk/>
          <pc:sldMk cId="3454134697" sldId="398"/>
        </pc:sldMkLst>
        <pc:spChg chg="mod">
          <ac:chgData name="Maximilian Linhoff" userId="67f8eabd-b4b5-4ddb-927f-1beba76adbad" providerId="ADAL" clId="{3C38E7D4-2638-4A2C-B6F9-096A0188234C}" dt="2026-05-14T18:11:22.832" v="6071" actId="20577"/>
          <ac:spMkLst>
            <pc:docMk/>
            <pc:sldMk cId="3454134697" sldId="398"/>
            <ac:spMk id="4" creationId="{1A5929AB-1857-F832-DCD3-88D54CA06127}"/>
          </ac:spMkLst>
        </pc:spChg>
        <pc:spChg chg="mod">
          <ac:chgData name="Maximilian Linhoff" userId="67f8eabd-b4b5-4ddb-927f-1beba76adbad" providerId="ADAL" clId="{3C38E7D4-2638-4A2C-B6F9-096A0188234C}" dt="2026-05-14T18:28:42.417" v="7675" actId="20577"/>
          <ac:spMkLst>
            <pc:docMk/>
            <pc:sldMk cId="3454134697" sldId="398"/>
            <ac:spMk id="15" creationId="{C8FE60D8-BBFD-BFFE-215F-9FFA1405AAA8}"/>
          </ac:spMkLst>
        </pc:spChg>
        <pc:grpChg chg="del">
          <ac:chgData name="Maximilian Linhoff" userId="67f8eabd-b4b5-4ddb-927f-1beba76adbad" providerId="ADAL" clId="{3C38E7D4-2638-4A2C-B6F9-096A0188234C}" dt="2026-05-14T18:25:27.817" v="7083" actId="478"/>
          <ac:grpSpMkLst>
            <pc:docMk/>
            <pc:sldMk cId="3454134697" sldId="398"/>
            <ac:grpSpMk id="2" creationId="{FDFF3CA6-EE7F-1AE0-E9E4-39A5B4E247E8}"/>
          </ac:grpSpMkLst>
        </pc:grpChg>
      </pc:sldChg>
    </pc:docChg>
  </pc:docChgLst>
  <pc:docChgLst>
    <pc:chgData name="Maximilian Linhoff" userId="S::maximilian.linhoff@cta-observatory.org::67f8eabd-b4b5-4ddb-927f-1beba76adbad" providerId="AD" clId="Web-{55706489-7C87-912D-2CF3-2CA64297F72C}"/>
    <pc:docChg chg="modSld">
      <pc:chgData name="Maximilian Linhoff" userId="S::maximilian.linhoff@cta-observatory.org::67f8eabd-b4b5-4ddb-927f-1beba76adbad" providerId="AD" clId="Web-{55706489-7C87-912D-2CF3-2CA64297F72C}" dt="2026-05-07T10:26:29.176" v="13" actId="20577"/>
      <pc:docMkLst>
        <pc:docMk/>
      </pc:docMkLst>
      <pc:sldChg chg="modSp">
        <pc:chgData name="Maximilian Linhoff" userId="S::maximilian.linhoff@cta-observatory.org::67f8eabd-b4b5-4ddb-927f-1beba76adbad" providerId="AD" clId="Web-{55706489-7C87-912D-2CF3-2CA64297F72C}" dt="2026-05-07T10:26:29.176" v="13" actId="20577"/>
        <pc:sldMkLst>
          <pc:docMk/>
          <pc:sldMk cId="1545844446" sldId="256"/>
        </pc:sldMkLst>
        <pc:spChg chg="mod">
          <ac:chgData name="Maximilian Linhoff" userId="S::maximilian.linhoff@cta-observatory.org::67f8eabd-b4b5-4ddb-927f-1beba76adbad" providerId="AD" clId="Web-{55706489-7C87-912D-2CF3-2CA64297F72C}" dt="2026-05-07T10:26:29.176" v="13" actId="20577"/>
          <ac:spMkLst>
            <pc:docMk/>
            <pc:sldMk cId="1545844446" sldId="256"/>
            <ac:spMk id="3" creationId="{08267C85-8BBE-5031-CF5B-16300269B011}"/>
          </ac:spMkLst>
        </pc:spChg>
      </pc:sldChg>
      <pc:sldChg chg="modSp">
        <pc:chgData name="Maximilian Linhoff" userId="S::maximilian.linhoff@cta-observatory.org::67f8eabd-b4b5-4ddb-927f-1beba76adbad" providerId="AD" clId="Web-{55706489-7C87-912D-2CF3-2CA64297F72C}" dt="2026-05-07T10:14:54.005" v="4"/>
        <pc:sldMkLst>
          <pc:docMk/>
          <pc:sldMk cId="2253597585" sldId="308"/>
        </pc:sldMkLst>
        <pc:graphicFrameChg chg="modGraphic">
          <ac:chgData name="Maximilian Linhoff" userId="S::maximilian.linhoff@cta-observatory.org::67f8eabd-b4b5-4ddb-927f-1beba76adbad" providerId="AD" clId="Web-{55706489-7C87-912D-2CF3-2CA64297F72C}" dt="2026-05-07T10:14:54.005" v="4"/>
          <ac:graphicFrameMkLst>
            <pc:docMk/>
            <pc:sldMk cId="2253597585" sldId="308"/>
            <ac:graphicFrameMk id="3" creationId="{C8F48239-3F01-661D-2F1B-DC1AD87EBBB6}"/>
          </ac:graphicFrameMkLst>
        </pc:graphicFrameChg>
      </pc:sldChg>
      <pc:sldChg chg="modSp">
        <pc:chgData name="Maximilian Linhoff" userId="S::maximilian.linhoff@cta-observatory.org::67f8eabd-b4b5-4ddb-927f-1beba76adbad" providerId="AD" clId="Web-{55706489-7C87-912D-2CF3-2CA64297F72C}" dt="2026-05-07T10:26:19.270" v="12" actId="20577"/>
        <pc:sldMkLst>
          <pc:docMk/>
          <pc:sldMk cId="24573421" sldId="389"/>
        </pc:sldMkLst>
        <pc:spChg chg="mod">
          <ac:chgData name="Maximilian Linhoff" userId="S::maximilian.linhoff@cta-observatory.org::67f8eabd-b4b5-4ddb-927f-1beba76adbad" providerId="AD" clId="Web-{55706489-7C87-912D-2CF3-2CA64297F72C}" dt="2026-05-07T10:26:19.270" v="12" actId="20577"/>
          <ac:spMkLst>
            <pc:docMk/>
            <pc:sldMk cId="24573421" sldId="389"/>
            <ac:spMk id="2" creationId="{B54A87E2-E002-D029-DC95-77F5352A7F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A2E9-652C-A640-A9FF-0407BB43D33A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295EE-0A2E-BB47-B627-A48A1B11D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45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30A3-D313-73FA-AB5A-D32DD4CF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7DA9CB-BF38-186B-8B09-C7D4EB0EE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B42331-0593-9E7C-C382-610585AE2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A54B7-254F-1FB1-3F4E-A2140EEB2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6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22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3B57C-8C34-C882-21A9-960699976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A7ABC-CBB4-4543-C673-4CCB4B658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0F4A2-878A-EF6C-9560-DB25512A2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06F67-1376-6341-67C0-E627EEA54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3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20D5-2908-4A66-2630-84005A44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3F1D9-6BF8-F5F4-3983-3F06E715A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59B91-1E94-7C40-3E16-7BC0330EE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83566-F47D-3705-7282-30C3F1A3A8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0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9AA42-FFF0-D587-8CC8-4AF68BB2C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25A80-D51F-836E-B319-41A17798A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EAF34-41B5-A29D-E16F-F36BA4AB0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38452-1F1F-9D73-27CF-3F77BE95A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69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617A-C027-DC2E-9E6F-3120095BF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30DAC-59DE-7B9E-C9D8-435AD5681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20D57-0CEE-4BF2-47F7-C848EC30C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723C0-78C6-9A2C-D8BF-DD9BD23D4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13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9FF16-6DB3-5B26-A83D-F5726AD5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87206-4E04-75D8-FB90-071CCDF9A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7DB5F-EE09-EBD9-D3D6-316E6D4D8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91AC8-C812-468C-2466-19732638B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28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87B63-8EF7-1613-576D-C7D30C19C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78349-968C-DDA6-9F20-EF82AB373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CBF47-D5FE-F714-93E7-C7F077FA5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47AE1-FF72-CEAB-8DC6-367147DC7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6AD4-3042-F37A-65EF-A6E4C4F8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A1280-DC60-5F5F-8618-7F243B10D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E7A52-0A5D-C139-3204-1FEF3F040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5A916-2271-93E7-4BC7-F9136E208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32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3B9CA-01E0-EB35-846C-9D98EA5B1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9B4B5-17EB-B9ED-5D51-AA2126F70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F9D29-0C4A-BE89-4477-22B7546E5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F059-BED3-636F-8910-DBF25BD35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1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AFD89-B78F-7B9C-C2E1-64A7153C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3F23E-F0B9-FE40-DDDC-76BA27BF8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0B4A8-E19B-3B1D-4025-FCC9094E2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2192D-7F8C-7803-0AE6-9238BE90D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29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69F22-6C3C-B3D4-4953-30E4B1F8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F985E-DBD6-34D7-2C57-0FBF5FC6E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F39DE-64B3-AAF2-D1E2-71438A362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FDD26-3E86-F703-3B75-DCB8DA940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10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8A49-7F1A-8693-901B-1C46595B6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E86ED-D89F-423D-C20C-4141CEEF4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EF51E-8CDB-328C-626C-521F2E1CD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843AC-3114-D4F3-B9D2-FE32AA050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2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4FBB-9380-F407-19E5-5E150EFA6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022A3-D790-482A-4B7B-F2FB34F59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620E3-41DF-A8A5-1F8D-E73E78ECE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6B87F-A8B6-F248-4AB5-1C4890692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3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0715-736E-6DA3-C85F-E2D73166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2BA5B-1AFF-D5D6-BB6A-5CCEC1E84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8604C1-489A-4B7E-B2BC-009E8AA83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9AD97-6E8F-2DC9-D727-5F4D0EFA5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43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991C1-EB81-0C0E-51DC-983A419F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868C8-935E-4A1E-EF6A-526C492E0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6CD46-858C-7CD1-9DA0-02525FA2B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1E572-C046-B2FC-81B1-AA58FD032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2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47417-D243-A469-1BAC-9409C357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0FA24-364C-E6BF-A741-EB83F72E1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3C4E6B-4764-2562-DA6D-144B1EB3E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8507-6FF2-FA76-2E53-273AD5B63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4B306-43BD-BC04-0B9A-37C4703AC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E4988-A2D8-553E-FB29-02B6B8573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A7931-DE17-3EFB-B245-8578EABAD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8EF71-2116-3F53-7186-0B8F0B5BC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2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D4D4A-DF5E-0FBC-BE16-8AD3A8ED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FDF3C-442A-5811-6132-4F68AE330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01B23-C109-25B6-5220-995AAF249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3CD14-64CE-8C49-2C62-4D720D801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46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953EB-CF55-2F8A-A7FB-10841625A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F236E-2238-1EB2-1EF7-CF76363D9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8926E-CA92-E61D-0FB3-E02ACDB04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20C2C-B3CF-F5DD-07A7-655B9DEE6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73F93-5492-DEA0-54B1-E511A840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594A3-01E8-0820-FDE0-23E6E5CDD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6C79A-C14C-296F-5D5B-A8F248459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3B03D-BA9B-163B-769A-270E916B2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2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98038-A143-A473-54A1-65790578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9E14F-BE81-2AD2-2E00-385A9BBB7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0B7E3-5919-0332-DC98-DB57D02F6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3D382-2A44-5D24-5A5D-27931FC59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66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66059-2CE5-68BB-BFAF-626BB1CE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8A63A-BFBE-29FF-5CF2-98645D7A9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7BCC3-959E-7829-1599-C319BBD2E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03307-C23B-AB85-DED8-7727B2AD5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0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F51CB-A493-FED3-5570-29DE0CBD3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9AD5B-19BF-64D7-DA80-6B426FF8C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2E857-4F3E-3525-9FD6-64E1C5D8A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7E6B1-F097-7A4C-047D-3FF8B9292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9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6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4F4F-E339-826E-446F-F73FA6655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18A19-1ACD-67EC-B2C9-97125CA49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D39A53-6F00-F5ED-1685-5B8B8B635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F71A7-C7FA-CB27-9F8C-AE38B48E7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2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5F16B-CEA9-DB15-CF07-FB1833AA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C11F9-EDAA-CDA2-83F1-2833C019D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BA26B-E680-0C9D-D336-8F0508EAD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00165-4339-CAB3-21A4-CD3E32372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71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9E4A-25A2-0E48-16F3-7D2A86153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718E8-03C9-E23E-30AE-6A943A133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EFA6B-23B6-0F45-ACDA-823BE0643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5429F-77D6-C370-3275-70FC50E55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DEC5EBF-1035-1185-C17F-3FE72AAAC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8F29EF1-477B-B8D2-5B39-90B8B884D1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6946" y="-527847"/>
            <a:ext cx="4725853" cy="2835781"/>
          </a:xfrm>
          <a:prstGeom prst="rect">
            <a:avLst/>
          </a:prstGeom>
        </p:spPr>
      </p:pic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FC5DBA9D-58F0-8358-EF8B-144B8593C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56" y="2154477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D13ED2B0-A014-182A-44A5-45F3F7E070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56" y="4781181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2" name="Marcador de contenido 7">
            <a:extLst>
              <a:ext uri="{FF2B5EF4-FFF2-40B4-BE49-F238E27FC236}">
                <a16:creationId xmlns:a16="http://schemas.microsoft.com/office/drawing/2014/main" id="{16E0CE03-12E2-ABDF-35DE-4570458029D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5987" y="5930053"/>
            <a:ext cx="8655410" cy="5208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</p:spTree>
    <p:extLst>
      <p:ext uri="{BB962C8B-B14F-4D97-AF65-F5344CB8AC3E}">
        <p14:creationId xmlns:p14="http://schemas.microsoft.com/office/powerpoint/2010/main" val="111795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ACD756EF-58BF-4AF3-8A4B-7055B45401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963" y="2946700"/>
            <a:ext cx="10728406" cy="3260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400">
                <a:solidFill>
                  <a:srgbClr val="00004A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Click to modify pattern text style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Fifth level</a:t>
            </a: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008C18-3C77-BDB5-762E-35211D8E6B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799" y="2266356"/>
            <a:ext cx="10728406" cy="73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D58F536F-7709-0C86-12A2-EEB035C87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29018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794BAAB-144A-3198-93F4-E912DC0D5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6CD1E28-CC6A-6F28-00E5-F25983DE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11" name="Picture 10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6D244F69-05E0-6FF5-3AF8-C6B026B19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5392" y="-554508"/>
            <a:ext cx="3166503" cy="19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0219960-B362-861D-B84F-F38770A9C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4537C6-7A8A-797E-0555-56A449161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91"/>
            <a:ext cx="8724900" cy="6858000"/>
          </a:xfrm>
          <a:prstGeom prst="rect">
            <a:avLst/>
          </a:prstGeom>
        </p:spPr>
      </p:pic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D5414A17-A136-1070-1706-C98EABBC7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1445904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9A9D8BC-CB34-E5E1-CE46-1F5BE0F571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9491" y="219075"/>
            <a:ext cx="1210733" cy="244475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1D23932A-AC68-8B81-C96F-4781EA2C2C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4798" y="2930416"/>
            <a:ext cx="6406210" cy="32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5715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4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4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1572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0219960-B362-861D-B84F-F38770A9C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B472C53-F7EC-E076-3200-30DEB55C2C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-9525"/>
            <a:ext cx="8724900" cy="6858000"/>
            <a:chOff x="0" y="-6"/>
            <a:chExt cx="5496" cy="432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73D31F1-002D-5FD7-BCF6-87CBB35F1F9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-6"/>
              <a:ext cx="5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D8DA8D-1337-28A4-253F-A5AD03DB41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2" y="484"/>
              <a:ext cx="1863" cy="1863"/>
            </a:xfrm>
            <a:custGeom>
              <a:avLst/>
              <a:gdLst>
                <a:gd name="T0" fmla="*/ 1910 w 3101"/>
                <a:gd name="T1" fmla="*/ 1910 h 3101"/>
                <a:gd name="T2" fmla="*/ 1910 w 3101"/>
                <a:gd name="T3" fmla="*/ 1910 h 3101"/>
                <a:gd name="T4" fmla="*/ 3101 w 3101"/>
                <a:gd name="T5" fmla="*/ 1550 h 3101"/>
                <a:gd name="T6" fmla="*/ 1910 w 3101"/>
                <a:gd name="T7" fmla="*/ 1191 h 3101"/>
                <a:gd name="T8" fmla="*/ 1551 w 3101"/>
                <a:gd name="T9" fmla="*/ 0 h 3101"/>
                <a:gd name="T10" fmla="*/ 1192 w 3101"/>
                <a:gd name="T11" fmla="*/ 1191 h 3101"/>
                <a:gd name="T12" fmla="*/ 0 w 3101"/>
                <a:gd name="T13" fmla="*/ 1550 h 3101"/>
                <a:gd name="T14" fmla="*/ 1192 w 3101"/>
                <a:gd name="T15" fmla="*/ 1910 h 3101"/>
                <a:gd name="T16" fmla="*/ 1551 w 3101"/>
                <a:gd name="T17" fmla="*/ 3101 h 3101"/>
                <a:gd name="T18" fmla="*/ 1910 w 3101"/>
                <a:gd name="T19" fmla="*/ 1910 h 3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1" h="3101">
                  <a:moveTo>
                    <a:pt x="1910" y="1910"/>
                  </a:moveTo>
                  <a:lnTo>
                    <a:pt x="1910" y="1910"/>
                  </a:lnTo>
                  <a:cubicBezTo>
                    <a:pt x="2166" y="1653"/>
                    <a:pt x="2684" y="1602"/>
                    <a:pt x="3101" y="1550"/>
                  </a:cubicBezTo>
                  <a:cubicBezTo>
                    <a:pt x="2684" y="1499"/>
                    <a:pt x="2166" y="1448"/>
                    <a:pt x="1910" y="1191"/>
                  </a:cubicBezTo>
                  <a:cubicBezTo>
                    <a:pt x="1654" y="935"/>
                    <a:pt x="1602" y="417"/>
                    <a:pt x="1551" y="0"/>
                  </a:cubicBezTo>
                  <a:cubicBezTo>
                    <a:pt x="1500" y="417"/>
                    <a:pt x="1448" y="935"/>
                    <a:pt x="1192" y="1191"/>
                  </a:cubicBezTo>
                  <a:cubicBezTo>
                    <a:pt x="936" y="1448"/>
                    <a:pt x="417" y="1499"/>
                    <a:pt x="0" y="1550"/>
                  </a:cubicBezTo>
                  <a:cubicBezTo>
                    <a:pt x="417" y="1602"/>
                    <a:pt x="936" y="1653"/>
                    <a:pt x="1192" y="1910"/>
                  </a:cubicBezTo>
                  <a:cubicBezTo>
                    <a:pt x="1448" y="2165"/>
                    <a:pt x="1500" y="2684"/>
                    <a:pt x="1551" y="3101"/>
                  </a:cubicBezTo>
                  <a:cubicBezTo>
                    <a:pt x="1602" y="2684"/>
                    <a:pt x="1654" y="2165"/>
                    <a:pt x="1910" y="1910"/>
                  </a:cubicBezTo>
                  <a:close/>
                </a:path>
              </a:pathLst>
            </a:custGeom>
            <a:solidFill>
              <a:srgbClr val="00004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E57FD26-3FFE-F958-42E4-8F16AA879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7"/>
              <a:ext cx="4574" cy="4327"/>
            </a:xfrm>
            <a:custGeom>
              <a:avLst/>
              <a:gdLst>
                <a:gd name="T0" fmla="*/ 0 w 7613"/>
                <a:gd name="T1" fmla="*/ 7200 h 7200"/>
                <a:gd name="T2" fmla="*/ 0 w 7613"/>
                <a:gd name="T3" fmla="*/ 7200 h 7200"/>
                <a:gd name="T4" fmla="*/ 7613 w 7613"/>
                <a:gd name="T5" fmla="*/ 7200 h 7200"/>
                <a:gd name="T6" fmla="*/ 7613 w 7613"/>
                <a:gd name="T7" fmla="*/ 0 h 7200"/>
                <a:gd name="T8" fmla="*/ 0 w 7613"/>
                <a:gd name="T9" fmla="*/ 0 h 7200"/>
                <a:gd name="T10" fmla="*/ 0 w 7613"/>
                <a:gd name="T11" fmla="*/ 7200 h 7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3" h="7200">
                  <a:moveTo>
                    <a:pt x="0" y="7200"/>
                  </a:moveTo>
                  <a:lnTo>
                    <a:pt x="0" y="7200"/>
                  </a:lnTo>
                  <a:lnTo>
                    <a:pt x="7613" y="7200"/>
                  </a:lnTo>
                  <a:lnTo>
                    <a:pt x="7613" y="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00004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BB4F56D-07A5-7803-27F8-FBE25395E0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4081" y="3065503"/>
            <a:ext cx="6406210" cy="2909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500"/>
              </a:lnSpc>
              <a:buNone/>
              <a:defRPr sz="45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styles</a:t>
            </a: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D5414A17-A136-1070-1706-C98EABBC7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1445904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E4D8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9A9D8BC-CB34-E5E1-CE46-1F5BE0F571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49491" y="219075"/>
            <a:ext cx="1210733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95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1F86373-D5D9-A4C8-AF9E-F59A630EFC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EF66BF-CCC5-98B8-9ED0-3CD42FB7D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724900" cy="6858000"/>
          </a:xfrm>
          <a:prstGeom prst="rect">
            <a:avLst/>
          </a:prstGeom>
        </p:spPr>
      </p:pic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267B01D-D301-7519-6E46-30ED3A564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6677628-9F38-2A27-2AE0-027F2FBAE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E19B8E5E-0560-389E-8D18-E1A3A751DA4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8174" y="2199855"/>
            <a:ext cx="6241304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5A942E70-A531-B08D-8CDB-69BEDF615F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963" y="2946701"/>
            <a:ext cx="6234308" cy="3250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styles</a:t>
            </a:r>
          </a:p>
        </p:txBody>
      </p:sp>
      <p:sp>
        <p:nvSpPr>
          <p:cNvPr id="16" name="Marcador de título 1">
            <a:extLst>
              <a:ext uri="{FF2B5EF4-FFF2-40B4-BE49-F238E27FC236}">
                <a16:creationId xmlns:a16="http://schemas.microsoft.com/office/drawing/2014/main" id="{D5A69DF8-58DC-0F81-9459-68346924A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17AC2CC-3015-A162-2768-8717A1A9A9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9491" y="219075"/>
            <a:ext cx="1210733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8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EDD04-8A52-0E35-A388-D71B26E76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76AAB34-736B-2678-DB46-3BF278D1A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66E6249-C000-D257-1045-D026AFDB285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4799" y="2205161"/>
            <a:ext cx="4422336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5CB2298-9616-33DE-3904-BCF541F36F6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916282" y="2210077"/>
            <a:ext cx="4422336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3" name="Marcador de título 1">
            <a:extLst>
              <a:ext uri="{FF2B5EF4-FFF2-40B4-BE49-F238E27FC236}">
                <a16:creationId xmlns:a16="http://schemas.microsoft.com/office/drawing/2014/main" id="{54D653E9-8F90-E5BC-4A50-C3236ADA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pic>
        <p:nvPicPr>
          <p:cNvPr id="3" name="Picture 2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8B23B1A9-01E1-BA5A-2B78-7193B1CE9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5392" y="-554508"/>
            <a:ext cx="3166503" cy="1900082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A25083BB-8B92-FCA0-AB4B-3321190DA8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4798" y="2930416"/>
            <a:ext cx="4422335" cy="32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1FEA7ED-3CB5-E9D6-89FC-E165A25CE9F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916282" y="2941706"/>
            <a:ext cx="4422334" cy="32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603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EDD04-8A52-0E35-A388-D71B26E76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76AAB34-736B-2678-DB46-3BF278D1A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66E6249-C000-D257-1045-D026AFDB285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4799" y="2227107"/>
            <a:ext cx="4422336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3" name="Marcador de título 1">
            <a:extLst>
              <a:ext uri="{FF2B5EF4-FFF2-40B4-BE49-F238E27FC236}">
                <a16:creationId xmlns:a16="http://schemas.microsoft.com/office/drawing/2014/main" id="{54D653E9-8F90-E5BC-4A50-C3236ADA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3" name="Marcador de texto 14">
            <a:extLst>
              <a:ext uri="{FF2B5EF4-FFF2-40B4-BE49-F238E27FC236}">
                <a16:creationId xmlns:a16="http://schemas.microsoft.com/office/drawing/2014/main" id="{0C6A444F-90E4-8300-494E-DE32ED90DA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379" y="3077730"/>
            <a:ext cx="8806268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pic>
        <p:nvPicPr>
          <p:cNvPr id="4" name="Picture 3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A143D547-E417-4455-38F9-339637746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5392" y="-554508"/>
            <a:ext cx="3166503" cy="19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2C4A3AFA-5447-6013-5322-CA74E19AC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4394200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7D7623A-BF5E-EF82-A83C-C1E4242C28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04557" y="1274482"/>
            <a:ext cx="3468306" cy="3340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9FAA621A-DE83-C385-1F61-51A0F0E8102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75098" y="1692106"/>
            <a:ext cx="1425039" cy="1038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5400"/>
              </a:lnSpc>
              <a:spcBef>
                <a:spcPts val="0"/>
              </a:spcBef>
              <a:buNone/>
              <a:defRPr sz="5400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1.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CFD3075-2E1D-5548-D22B-5A111BA89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049" y="2779882"/>
            <a:ext cx="2879136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9D2E72B-AB21-56BB-6306-59409C01A4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073919" y="1692106"/>
            <a:ext cx="1425039" cy="1038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5400"/>
              </a:lnSpc>
              <a:spcBef>
                <a:spcPts val="0"/>
              </a:spcBef>
              <a:buNone/>
              <a:defRPr sz="5400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2.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ED34BDDF-FD12-CE9B-B6C8-A871248C8DA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46870" y="2779882"/>
            <a:ext cx="2879136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0E16D5-C0E5-BB94-D3BA-E8EBA43BD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2EBBE13B-729D-641B-F2FA-027B69F7BC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3" name="Picture 2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45F825B1-1B69-E1D8-4A24-65FF3C878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5392" y="-554508"/>
            <a:ext cx="3166503" cy="19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CF2E830-963B-277A-3C7E-CA51DF207E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1638" y="241412"/>
            <a:ext cx="7980362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4537C6-7A8A-797E-0555-56A449161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200" r="-18674"/>
          <a:stretch/>
        </p:blipFill>
        <p:spPr>
          <a:xfrm>
            <a:off x="0" y="0"/>
            <a:ext cx="8242762" cy="6858000"/>
          </a:xfrm>
          <a:prstGeom prst="rect">
            <a:avLst/>
          </a:prstGeom>
        </p:spPr>
      </p:pic>
      <p:sp>
        <p:nvSpPr>
          <p:cNvPr id="13" name="Marcador de título 1">
            <a:extLst>
              <a:ext uri="{FF2B5EF4-FFF2-40B4-BE49-F238E27FC236}">
                <a16:creationId xmlns:a16="http://schemas.microsoft.com/office/drawing/2014/main" id="{E7223FCD-DEFA-6DA3-EE99-514C7C44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4231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5FBCB559-DB62-9A9F-F216-5065DE1D76B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8174" y="2199853"/>
            <a:ext cx="4586088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99E6ACE3-A9BE-58A0-8FCB-ECD8C2CBE8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79" y="3019349"/>
            <a:ext cx="4310875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C07596E-B3FC-E95F-A149-E7DACFD0EC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9491" y="219075"/>
            <a:ext cx="1210733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30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B9B19-B056-86CD-2444-92F8E9E62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9714D1-6F3D-A4DE-5A5F-BE87EB47D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948F199-FCA0-0A5D-E63C-A7AB68B6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A2183F09-BE23-A4C6-8456-CBCBB34B1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6" name="Marcador de título 1">
            <a:extLst>
              <a:ext uri="{FF2B5EF4-FFF2-40B4-BE49-F238E27FC236}">
                <a16:creationId xmlns:a16="http://schemas.microsoft.com/office/drawing/2014/main" id="{5841459B-F60D-4CB0-0B06-03D076296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4231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B101ACDA-BF8C-E33E-57C1-4D29AD06669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8174" y="2214481"/>
            <a:ext cx="4586088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1BB2C47D-6C68-6916-D218-F6F1F0F98B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79" y="3033977"/>
            <a:ext cx="4310875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15A86765-57EB-ED98-675F-B89AF236D16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91462" y="2200627"/>
            <a:ext cx="4586088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E2A10DAE-A12F-9517-D0D8-99C178E4C1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0667" y="3020123"/>
            <a:ext cx="4310875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pic>
        <p:nvPicPr>
          <p:cNvPr id="4" name="Gráfico 8">
            <a:extLst>
              <a:ext uri="{FF2B5EF4-FFF2-40B4-BE49-F238E27FC236}">
                <a16:creationId xmlns:a16="http://schemas.microsoft.com/office/drawing/2014/main" id="{4A6727D3-8C9B-FBBD-0188-7D8AEE6D2F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1987" y="219075"/>
            <a:ext cx="180823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5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2591B899-8939-DADC-EFC4-6496E42255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79" y="3034593"/>
            <a:ext cx="10735826" cy="31723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4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008C18-3C77-BDB5-762E-35211D8E6B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799" y="2266356"/>
            <a:ext cx="10728406" cy="73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D58F536F-7709-0C86-12A2-EEB035C87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29018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chemeClr val="tx1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794BAAB-144A-3198-93F4-E912DC0D5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6CD1E28-CC6A-6F28-00E5-F25983DE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2" name="Gráfico 8">
            <a:extLst>
              <a:ext uri="{FF2B5EF4-FFF2-40B4-BE49-F238E27FC236}">
                <a16:creationId xmlns:a16="http://schemas.microsoft.com/office/drawing/2014/main" id="{8E58536F-F4BF-99C0-C5C9-2948875C81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51987" y="219075"/>
            <a:ext cx="180823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2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FB5347A5-7AAE-B50A-DAC6-4D0145E57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16440" y="662"/>
            <a:ext cx="12311921" cy="6931467"/>
          </a:xfrm>
          <a:prstGeom prst="rect">
            <a:avLst/>
          </a:prstGeom>
        </p:spPr>
      </p:pic>
      <p:sp>
        <p:nvSpPr>
          <p:cNvPr id="13" name="Marcador de título 1">
            <a:extLst>
              <a:ext uri="{FF2B5EF4-FFF2-40B4-BE49-F238E27FC236}">
                <a16:creationId xmlns:a16="http://schemas.microsoft.com/office/drawing/2014/main" id="{ADE3FA0F-A0AD-F831-A4D9-EAE635AC6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7258" y="1575649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764794C-F365-E8A7-979B-81889A6D5D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7683" y="4354069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E7C8AE7C-2BFE-74B5-6423-7F1CC6CEFA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64344" y="5837630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name</a:t>
            </a:r>
          </a:p>
          <a:p>
            <a:pPr lvl="0"/>
            <a:r>
              <a:rPr lang="en-GB" noProof="0" dirty="0"/>
              <a:t>Click to modify name</a:t>
            </a:r>
          </a:p>
        </p:txBody>
      </p:sp>
      <p:pic>
        <p:nvPicPr>
          <p:cNvPr id="3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42B79E6-FAC7-F32C-2AB1-E5CD74AD2B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7159" y="-692854"/>
            <a:ext cx="4725853" cy="28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7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59F4420-18B6-929D-A342-2D77543FF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2DB5F06-59C7-C8B7-6EFD-BFF5C2CDD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62078" y="5179554"/>
            <a:ext cx="3736507" cy="2242117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1D2831FB-0A4C-FAC0-9502-AB1B6976F1F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493227" y="6387267"/>
            <a:ext cx="2350648" cy="3278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15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web</a:t>
            </a: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49254A7B-A7DA-5348-2C1C-5C24074B2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618" y="2676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5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</a:t>
            </a:r>
          </a:p>
        </p:txBody>
      </p:sp>
    </p:spTree>
    <p:extLst>
      <p:ext uri="{BB962C8B-B14F-4D97-AF65-F5344CB8AC3E}">
        <p14:creationId xmlns:p14="http://schemas.microsoft.com/office/powerpoint/2010/main" val="3810337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8" name="Imagen 6" descr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Marcador de texto 9"/>
          <p:cNvSpPr>
            <a:spLocks noGrp="1"/>
          </p:cNvSpPr>
          <p:nvPr>
            <p:ph type="body" sz="quarter" idx="21"/>
          </p:nvPr>
        </p:nvSpPr>
        <p:spPr>
          <a:xfrm>
            <a:off x="424080" y="343183"/>
            <a:ext cx="2374901" cy="190704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100">
                <a:latin typeface="Inter Regular Regular"/>
                <a:ea typeface="Inter Regular Regular"/>
                <a:cs typeface="Inter Regular Regular"/>
                <a:sym typeface="Inter Regular Regular"/>
              </a:defRPr>
            </a:lvl1pPr>
          </a:lstStyle>
          <a:p>
            <a:r>
              <a:t>Section of the Presentation</a:t>
            </a:r>
          </a:p>
        </p:txBody>
      </p:sp>
      <p:sp>
        <p:nvSpPr>
          <p:cNvPr id="23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24080" y="533886"/>
            <a:ext cx="9702560" cy="13255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xfrm>
            <a:off x="424080" y="1961220"/>
            <a:ext cx="9702560" cy="4712313"/>
          </a:xfrm>
          <a:prstGeom prst="rect">
            <a:avLst/>
          </a:prstGeom>
        </p:spPr>
        <p:txBody>
          <a:bodyPr/>
          <a:lstStyle>
            <a:lvl1pPr marL="368300" indent="-368300">
              <a:buClr>
                <a:schemeClr val="accent2"/>
              </a:buClr>
              <a:buSzPct val="100000"/>
              <a:buChar char="✦"/>
            </a:lvl1pPr>
            <a:lvl2pPr marL="876300" indent="-419100">
              <a:buChar char="•"/>
            </a:lvl2pPr>
            <a:lvl3pPr marL="1282700" indent="-368300">
              <a:buClr>
                <a:schemeClr val="accent2"/>
              </a:buClr>
              <a:defRPr>
                <a:solidFill>
                  <a:schemeClr val="accent3">
                    <a:lumOff val="-11199"/>
                  </a:schemeClr>
                </a:solidFill>
              </a:defRPr>
            </a:lvl3pPr>
            <a:lvl4pPr marL="1536700" indent="-203200">
              <a:buClr>
                <a:schemeClr val="accent2"/>
              </a:buClr>
              <a:buSzPct val="83000"/>
              <a:buChar char="•"/>
            </a:lvl4pPr>
            <a:lvl5pPr marL="2197100" indent="-368300">
              <a:buClr>
                <a:schemeClr val="accent2"/>
              </a:buClr>
              <a:buSzPct val="71000"/>
              <a:buChar char="✴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749645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C4C2FD5-EEFA-D50D-1AFE-F05559571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9647" y="0"/>
            <a:ext cx="12311921" cy="6932129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9721E395-3D05-5820-D0C3-D12E03C1C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7258" y="1575649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3BE26F9-50D5-B69A-2B6F-0D56C8F13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7683" y="4354069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B76D685-0316-7F88-6126-080475C29BC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64344" y="5837630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name</a:t>
            </a:r>
          </a:p>
          <a:p>
            <a:pPr lvl="0"/>
            <a:r>
              <a:rPr lang="en-GB" noProof="0" dirty="0"/>
              <a:t>Click to modify name</a:t>
            </a:r>
          </a:p>
        </p:txBody>
      </p:sp>
      <p:pic>
        <p:nvPicPr>
          <p:cNvPr id="3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79AB83A-0E5B-E6F5-6374-974575E04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7159" y="-692854"/>
            <a:ext cx="4725853" cy="28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0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E267FE-3545-A08B-FF50-1C9860568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4857634" cy="8357419"/>
          </a:xfrm>
          <a:prstGeom prst="rect">
            <a:avLst/>
          </a:prstGeom>
        </p:spPr>
      </p:pic>
      <p:sp>
        <p:nvSpPr>
          <p:cNvPr id="15" name="Marcador de título 1">
            <a:extLst>
              <a:ext uri="{FF2B5EF4-FFF2-40B4-BE49-F238E27FC236}">
                <a16:creationId xmlns:a16="http://schemas.microsoft.com/office/drawing/2014/main" id="{0F950D4B-FFF3-D889-A147-DE042DC8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56" y="2154477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5F7B45DF-D235-B087-4D2D-9A1817448E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56" y="4781181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20" name="Marcador de contenido 7">
            <a:extLst>
              <a:ext uri="{FF2B5EF4-FFF2-40B4-BE49-F238E27FC236}">
                <a16:creationId xmlns:a16="http://schemas.microsoft.com/office/drawing/2014/main" id="{26ED78B3-5FA1-156C-BFD4-9AEF4BAA71B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5987" y="5930053"/>
            <a:ext cx="8655410" cy="5208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  <p:pic>
        <p:nvPicPr>
          <p:cNvPr id="2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6BC244-447D-5B38-9237-6FCADAC149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2040" y="-486287"/>
            <a:ext cx="4725853" cy="28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58AFF37-1641-A585-0A02-C3A98156D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4897100" cy="8379619"/>
          </a:xfrm>
          <a:prstGeom prst="rect">
            <a:avLst/>
          </a:prstGeom>
        </p:spPr>
      </p:pic>
      <p:sp>
        <p:nvSpPr>
          <p:cNvPr id="16" name="Marcador de título 1">
            <a:extLst>
              <a:ext uri="{FF2B5EF4-FFF2-40B4-BE49-F238E27FC236}">
                <a16:creationId xmlns:a16="http://schemas.microsoft.com/office/drawing/2014/main" id="{7602850A-06BE-9106-19FD-91643389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56" y="2154477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A20653A-EAF4-70ED-962E-98D13E4F52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56" y="4781181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8" name="Marcador de contenido 7">
            <a:extLst>
              <a:ext uri="{FF2B5EF4-FFF2-40B4-BE49-F238E27FC236}">
                <a16:creationId xmlns:a16="http://schemas.microsoft.com/office/drawing/2014/main" id="{3D2D1AAE-F1E3-EBD3-8743-C4A127633C3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5987" y="5930053"/>
            <a:ext cx="8655410" cy="5208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  <p:pic>
        <p:nvPicPr>
          <p:cNvPr id="4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D355A25-DBBF-97E9-13BC-4328B149D4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2040" y="-486287"/>
            <a:ext cx="4725853" cy="28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B9B19-B056-86CD-2444-92F8E9E62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7FA3E7-8862-B276-970D-8504A76FFA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0261601" cy="6858000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836A02E-4F18-C674-4DEA-2EAD02C400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09572" y="-847740"/>
            <a:ext cx="4974334" cy="2984884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6C03EF-C372-F047-06EC-1503A8A17E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65817" y="3075709"/>
            <a:ext cx="3978235" cy="359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51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pattern text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CB41593-CE66-E1FB-B236-A86F739DB91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79522" y="3075709"/>
            <a:ext cx="1425039" cy="359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>
              <a:lnSpc>
                <a:spcPts val="5400"/>
              </a:lnSpc>
              <a:spcBef>
                <a:spcPts val="0"/>
              </a:spcBef>
              <a:buNone/>
              <a:defRPr sz="5100">
                <a:solidFill>
                  <a:srgbClr val="00E4D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1</a:t>
            </a:r>
          </a:p>
          <a:p>
            <a:pPr lvl="0"/>
            <a:r>
              <a:rPr lang="en-GB" noProof="0"/>
              <a:t>2</a:t>
            </a:r>
          </a:p>
          <a:p>
            <a:pPr lvl="0"/>
            <a:r>
              <a:rPr lang="en-GB" noProof="0"/>
              <a:t>3</a:t>
            </a:r>
          </a:p>
          <a:p>
            <a:pPr lvl="0"/>
            <a:r>
              <a:rPr lang="en-GB" noProof="0"/>
              <a:t>4</a:t>
            </a:r>
          </a:p>
          <a:p>
            <a:pPr lvl="0"/>
            <a:r>
              <a:rPr lang="en-GB" noProof="0"/>
              <a:t>5</a:t>
            </a:r>
            <a:endParaRPr lang="en-GB" noProof="0" dirty="0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948F199-FCA0-0A5D-E63C-A7AB68B6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025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096B6C6-095B-BC94-27F3-B94E2F611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título 1">
            <a:extLst>
              <a:ext uri="{FF2B5EF4-FFF2-40B4-BE49-F238E27FC236}">
                <a16:creationId xmlns:a16="http://schemas.microsoft.com/office/drawing/2014/main" id="{A07020F2-F1E8-3ACC-8AE6-2ECB9C7290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618" y="29895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5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Style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A8C8C1C-7265-FF10-6A44-8ACB809B0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6618" y="2279857"/>
            <a:ext cx="10515600" cy="45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9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2"/>
                </a:solidFill>
              </a:defRPr>
            </a:lvl2pPr>
            <a:lvl3pPr marL="914400" indent="0" algn="ctr">
              <a:buNone/>
              <a:defRPr>
                <a:solidFill>
                  <a:schemeClr val="tx2"/>
                </a:solidFill>
              </a:defRPr>
            </a:lvl3pPr>
            <a:lvl4pPr marL="1371600" indent="0" algn="ctr">
              <a:buNone/>
              <a:defRPr>
                <a:solidFill>
                  <a:schemeClr val="tx2"/>
                </a:solidFill>
              </a:defRPr>
            </a:lvl4pPr>
            <a:lvl5pPr marL="18288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B76E885-79A7-1CF0-6929-ADF5382F7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29194222-C7C0-05A5-5B21-1BA68D7E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067AAE2-A423-567B-FD9E-03AB01B23A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1987" y="219075"/>
            <a:ext cx="180823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7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31C4CD-75FA-9A23-C809-BC97CF9E0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B4FAA9-F517-98A9-165B-E60D10287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2543" r="23704" b="5643"/>
          <a:stretch/>
        </p:blipFill>
        <p:spPr>
          <a:xfrm>
            <a:off x="3727254" y="0"/>
            <a:ext cx="8464746" cy="6858001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B786426-8B0D-75A8-7A3D-3BE93BC914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896" y="5833901"/>
            <a:ext cx="8290264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4BB34A0-E0EA-BB89-096B-04D659EC6DC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28896" y="3933550"/>
            <a:ext cx="1120219" cy="1813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rgbClr val="00E4D8"/>
                </a:solidFill>
                <a:latin typeface="Space Grotesk Light" pitchFamily="2" charset="77"/>
                <a:ea typeface="Verdana" panose="020B0604030504040204" pitchFamily="34" charset="0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1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E2FB4832-7140-8FFE-A84E-8B4B7DBDA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DE73F46-D19D-8C94-E8AD-59B50C41D1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9491" y="219075"/>
            <a:ext cx="1210733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A37C489-541D-3B8D-7F96-891AFFF4A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543" r="23704" b="5643"/>
          <a:stretch/>
        </p:blipFill>
        <p:spPr>
          <a:xfrm>
            <a:off x="3727255" y="-1"/>
            <a:ext cx="8464746" cy="6858001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B23E690-6E29-83BB-F0CE-EB78A03F5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A1965F3-2D39-D55C-497C-E6391DEB28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896" y="5833901"/>
            <a:ext cx="8290264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925195A-C1EE-D4D4-95FA-D73D97C52B1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28896" y="3933550"/>
            <a:ext cx="1120219" cy="1813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rgbClr val="00E4D8"/>
                </a:solidFill>
                <a:latin typeface="Space Grotesk Light" pitchFamily="2" charset="77"/>
                <a:ea typeface="Verdana" panose="020B0604030504040204" pitchFamily="34" charset="0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1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26BC92C-3A94-1F03-6AFB-2C8703928B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8736" y="215900"/>
            <a:ext cx="1214664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A3EE06-8C8F-59B2-E3CC-F6870B55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1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72C258-14A7-888B-D4E5-12286FCC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8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modify pattern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56BA52-E7D8-FB16-CD28-EE9D30E19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2662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77" r:id="rId5"/>
    <p:sldLayoutId id="2147483651" r:id="rId6"/>
    <p:sldLayoutId id="2147483662" r:id="rId7"/>
    <p:sldLayoutId id="2147483660" r:id="rId8"/>
    <p:sldLayoutId id="2147483664" r:id="rId9"/>
    <p:sldLayoutId id="2147483669" r:id="rId10"/>
    <p:sldLayoutId id="2147483652" r:id="rId11"/>
    <p:sldLayoutId id="2147483673" r:id="rId12"/>
    <p:sldLayoutId id="2147483654" r:id="rId13"/>
    <p:sldLayoutId id="2147483667" r:id="rId14"/>
    <p:sldLayoutId id="2147483672" r:id="rId15"/>
    <p:sldLayoutId id="2147483668" r:id="rId16"/>
    <p:sldLayoutId id="2147483670" r:id="rId17"/>
    <p:sldLayoutId id="2147483671" r:id="rId18"/>
    <p:sldLayoutId id="2147483678" r:id="rId19"/>
    <p:sldLayoutId id="2147483659" r:id="rId20"/>
    <p:sldLayoutId id="214748367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004A"/>
          </a:solidFill>
          <a:latin typeface="Space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doi.org/10.1016/j.nima.2025.170229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hyperlink" Target="https://doi.org/10.22323/1.395.072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tapipe.readthedocs.io/en/latest/api-reference/image/extractor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hyperlink" Target="https://ctapipe.readthedocs.io/en/latest/api-reference/image/cleaning.html" TargetMode="External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doi.org/10.1016/S0927-6505(99)00084-5" TargetMode="Externa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sv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hyperlink" Target="https://ctapipe.readthedocs.io/en/latest/api/ctapipe.reco.HillasReconstructor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sv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sv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sv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sv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svg"/><Relationship Id="rId5" Type="http://schemas.openxmlformats.org/officeDocument/2006/relationships/image" Target="../media/image63.svg"/><Relationship Id="rId4" Type="http://schemas.openxmlformats.org/officeDocument/2006/relationships/hyperlink" Target="https://doi.org/10.1016/S0927-6505(00)00133-X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sv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sv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ta-observatory.org/mlinhoff/ctao-schoo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learn.pages.in2p3.fr/pages/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github.com/ctlearn-project/ctlearn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stropartphys.2024.10300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-astro-data-formats.readthedocs.io/en/v0.3/" TargetMode="Externa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sv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51/0004-6361:20066674" TargetMode="Externa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hyperlink" Target="https://doi.org/10.1086/161295" TargetMode="Externa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sv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2323/1.444.0738" TargetMode="Externa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ctapipe.readthedocs.io/en/latest/" TargetMode="External"/><Relationship Id="rId2" Type="http://schemas.openxmlformats.org/officeDocument/2006/relationships/image" Target="../media/image85.sv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D6E3DA9-9DE8-8E87-A804-B3198C10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Low-Level Analysis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267C85-8BBE-5031-CF5B-16300269B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56" y="4781181"/>
            <a:ext cx="10515600" cy="79665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0" noProof="0">
                <a:latin typeface="Inter"/>
              </a:rPr>
              <a:t>CTAO Summer School </a:t>
            </a:r>
            <a:r>
              <a:rPr lang="en-US">
                <a:latin typeface="Inter"/>
              </a:rPr>
              <a:t>2026</a:t>
            </a:r>
            <a:endParaRPr lang="en-US" b="0" noProof="0" dirty="0"/>
          </a:p>
          <a:p>
            <a:r>
              <a:rPr lang="en-US">
                <a:latin typeface="Inter"/>
              </a:rPr>
              <a:t>2026-06-{15,18}</a:t>
            </a:r>
            <a:endParaRPr lang="en-US" b="0" noProof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6C45D539-D42A-4A20-8F53-1DFBB673B9A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noProof="0" dirty="0"/>
              <a:t>Maximilian Linhoff, DPPS Lead Developer</a:t>
            </a:r>
          </a:p>
          <a:p>
            <a:pPr algn="l">
              <a:spcBef>
                <a:spcPts val="0"/>
              </a:spcBef>
            </a:pPr>
            <a:r>
              <a:rPr lang="en-US" noProof="0" dirty="0"/>
              <a:t>maximilian.linhoff@cta-observatory.org</a:t>
            </a:r>
          </a:p>
        </p:txBody>
      </p:sp>
    </p:spTree>
    <p:extLst>
      <p:ext uri="{BB962C8B-B14F-4D97-AF65-F5344CB8AC3E}">
        <p14:creationId xmlns:p14="http://schemas.microsoft.com/office/powerpoint/2010/main" val="154584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B0695-1B48-E381-7A55-5EBA392E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C0D65C-0B10-84E7-1959-2EE8728F7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5"/>
            <a:ext cx="11229746" cy="4507014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PMT or </a:t>
            </a:r>
            <a:r>
              <a:rPr lang="en-US" sz="1800" noProof="0" dirty="0" err="1"/>
              <a:t>SiPM</a:t>
            </a:r>
            <a:r>
              <a:rPr lang="en-US" sz="1800" noProof="0" dirty="0"/>
              <a:t> signals are readout at high frequencies: </a:t>
            </a:r>
            <a:br>
              <a:rPr lang="en-US" sz="1800" noProof="0" dirty="0"/>
            </a:br>
            <a:r>
              <a:rPr lang="en-US" sz="1800" noProof="0" dirty="0"/>
              <a:t>LST: 1 </a:t>
            </a:r>
            <a:r>
              <a:rPr lang="en-US" sz="1800" noProof="0" dirty="0" err="1"/>
              <a:t>GSample</a:t>
            </a:r>
            <a:r>
              <a:rPr lang="en-US" sz="1800" noProof="0" dirty="0"/>
              <a:t>/s = 1 measurement per nanosecond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A local trigger looks for “interesting” data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Telescope triggers are sent to the array trigger, which decides if data should be stored or not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In case of a trigger, the cameras digitize the pixel data in a window around the trigger time.</a:t>
            </a:r>
            <a:endParaRPr lang="en-US" sz="180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The LSTs only digitize signals when at least one other LST has triggered (Hardware Stereo Trigger)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Other telescope types readout for each local trigger</a:t>
            </a:r>
            <a:r>
              <a:rPr lang="en-US" sz="1800" dirty="0"/>
              <a:t> but only send the data to ACADA if other telescopes also triggered (Software Array Trigger, SWAT).</a:t>
            </a: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Some cameras apply two different amplification gains to the analog signal to increase dynamic range (e. g. LST &amp; </a:t>
            </a:r>
            <a:r>
              <a:rPr lang="en-US" sz="1800" noProof="0" dirty="0" err="1"/>
              <a:t>NectarCam</a:t>
            </a:r>
            <a:r>
              <a:rPr lang="en-US" sz="1800" noProof="0" dirty="0"/>
              <a:t>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E56A1C-6136-657C-4416-FEFC9AC8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0596221" cy="733989"/>
          </a:xfrm>
        </p:spPr>
        <p:txBody>
          <a:bodyPr/>
          <a:lstStyle/>
          <a:p>
            <a:r>
              <a:rPr lang="en-US" sz="4800" noProof="0" dirty="0"/>
              <a:t>What does the Raw Data look like?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1C6C7-0FB2-87B0-BBDA-C8F7DA626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1C69F2-587B-F503-EDE3-94F1E8FED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From Raw Data to Images</a:t>
            </a:r>
          </a:p>
        </p:txBody>
      </p:sp>
    </p:spTree>
    <p:extLst>
      <p:ext uri="{BB962C8B-B14F-4D97-AF65-F5344CB8AC3E}">
        <p14:creationId xmlns:p14="http://schemas.microsoft.com/office/powerpoint/2010/main" val="164780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6D07D-672E-A022-6CEA-36F4C826C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0F444-7E71-0C1B-A213-5BD8DCF4BC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5"/>
            <a:ext cx="11229746" cy="4815176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DL0TelescopeTrigger(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tel_id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trigger_id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trigger_type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=3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trigger_time_s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=1738704882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trigger_time_qns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=7648132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readout_requested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=False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data_available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=True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hardware_stereo_trigger_mask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endParaRPr lang="en-US" sz="1800" noProof="0" dirty="0">
              <a:cs typeface="Fira Code" panose="020B0809050000020004" pitchFamily="49" charset="0"/>
            </a:endParaRP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cs typeface="Fira Code" panose="020B0809050000020004" pitchFamily="49" charset="0"/>
              </a:rPr>
              <a:t>Data structure sent by the telescopes to the Software Array Trigger.</a:t>
            </a:r>
            <a:endParaRPr lang="en-US" sz="1800" noProof="0" dirty="0">
              <a:cs typeface="Fira Code" panose="020B08090500000200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3A5DE-B6BC-B441-6265-B3BAF5A7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0596221" cy="733989"/>
          </a:xfrm>
        </p:spPr>
        <p:txBody>
          <a:bodyPr/>
          <a:lstStyle/>
          <a:p>
            <a:r>
              <a:rPr lang="en-US" sz="4800" noProof="0" dirty="0"/>
              <a:t>What does the Raw Data look like?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44FDF-1ACD-3F16-63EF-32CC16845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BB1DF0-DAF0-375A-75AC-5BBEC6E54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</a:p>
        </p:txBody>
      </p:sp>
    </p:spTree>
    <p:extLst>
      <p:ext uri="{BB962C8B-B14F-4D97-AF65-F5344CB8AC3E}">
        <p14:creationId xmlns:p14="http://schemas.microsoft.com/office/powerpoint/2010/main" val="3258337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D5C5-4C33-07C1-DF96-056AD3B7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4A87E2-E002-D029-DC95-77F5352A7F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4"/>
            <a:ext cx="11229746" cy="483041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/>
                <a:ea typeface="Fira Code"/>
                <a:cs typeface="Fira Code"/>
              </a:rPr>
              <a:t>DL0SubarrayEvent(</a:t>
            </a:r>
            <a:endParaRPr lang="en-US" dirty="0">
              <a:ea typeface="Fira Code"/>
              <a:cs typeface="Fira Code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Fira Code"/>
                <a:ea typeface="Fira Code"/>
                <a:cs typeface="Fira Code"/>
              </a:rPr>
              <a:t>    </a:t>
            </a:r>
            <a:r>
              <a:rPr lang="en-US" sz="1800" dirty="0" err="1">
                <a:latin typeface="Fira Code"/>
                <a:ea typeface="Fira Code"/>
                <a:cs typeface="Fira Code"/>
              </a:rPr>
              <a:t>event_id</a:t>
            </a:r>
            <a:r>
              <a:rPr lang="en-US" sz="1800" dirty="0">
                <a:latin typeface="Fira Code"/>
                <a:ea typeface="Fira Code"/>
                <a:cs typeface="Fira Code"/>
              </a:rPr>
              <a:t>=1</a:t>
            </a:r>
            <a:endParaRPr lang="en-US" dirty="0"/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/>
                <a:ea typeface="Fira Code"/>
                <a:cs typeface="Fira Code"/>
              </a:rPr>
              <a:t>    </a:t>
            </a:r>
            <a:r>
              <a:rPr lang="en-US" sz="1800" dirty="0" err="1">
                <a:latin typeface="Fira Code"/>
                <a:ea typeface="Fira Code"/>
                <a:cs typeface="Fira Code"/>
              </a:rPr>
              <a:t>trigger_type</a:t>
            </a:r>
            <a:r>
              <a:rPr lang="en-US" sz="1800" dirty="0">
                <a:latin typeface="Fira Code"/>
                <a:ea typeface="Fira Code"/>
                <a:cs typeface="Fira Code"/>
              </a:rPr>
              <a:t>=1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sb_id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=2000000066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obs_id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=2000000200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event_time_s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=1738704882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event_time_qns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=8420956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trigger_ids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=array([2],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dtype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=uint64)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tel_ids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=array([1], </a:t>
            </a:r>
            <a:r>
              <a:rPr lang="en-US" sz="18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dtype</a:t>
            </a:r>
            <a:r>
              <a:rPr lang="en-US" sz="18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=uint16))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endParaRPr lang="en-US" sz="18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noProof="0" dirty="0">
                <a:cs typeface="Fira Code" panose="020B0809050000020004" pitchFamily="49" charset="0"/>
              </a:rPr>
              <a:t>Data Structure recorded by the Software Array Trigger for successfully triggered subarray events.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36905A-0F5C-508D-D147-51D2D277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0596221" cy="733989"/>
          </a:xfrm>
        </p:spPr>
        <p:txBody>
          <a:bodyPr/>
          <a:lstStyle/>
          <a:p>
            <a:r>
              <a:rPr lang="en-US" sz="4800" noProof="0" dirty="0"/>
              <a:t>What does the Raw Data look like?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D991C1-71A6-2DAC-9712-7C0782DA6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53E6E-1585-9EDD-4263-14714BC074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</a:p>
        </p:txBody>
      </p:sp>
    </p:spTree>
    <p:extLst>
      <p:ext uri="{BB962C8B-B14F-4D97-AF65-F5344CB8AC3E}">
        <p14:creationId xmlns:p14="http://schemas.microsoft.com/office/powerpoint/2010/main" val="24573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FA813-C4BB-7D11-2E4E-027F19847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8B96DD-CE4C-3EEB-CB8F-7251B10D2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4"/>
            <a:ext cx="11229746" cy="4830415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DL0TelescopeEvent(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event_id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tel_id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event_type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=32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event_time_s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=1738704882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event_time_qns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=8420956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pixel_status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=array([5, 5, ..., 5, 5], shape=(1834,),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dtype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=uint8)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first_cell_id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=array([2260,    0, ...,    0,    0], shape=(2096,),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dtype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=uint16)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num_channels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num_samples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=36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num_pixels_survived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=1834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calibration_monitoring_id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=0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waveform=array([  0,   0, ...,   0, 480], shape=(66024,),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dtype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=uint16)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pedestal_intensity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=array([],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dtype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=float64)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lang="en-US" sz="12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num_modules</a:t>
            </a: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=262,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2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</a:t>
            </a:r>
            <a:endParaRPr lang="en-US" sz="1200" noProof="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8F307E-BCB5-A742-EA61-5DBE7BAF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0596221" cy="733989"/>
          </a:xfrm>
        </p:spPr>
        <p:txBody>
          <a:bodyPr/>
          <a:lstStyle/>
          <a:p>
            <a:r>
              <a:rPr lang="en-US" sz="4800" noProof="0" dirty="0"/>
              <a:t>What does the Raw Data look like?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779D8-ABD4-73D4-86AA-6C72FEDFE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0A96C-E1D8-34B4-FBFE-F8C22D7AF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5655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9A64-D4D7-50FE-B23B-6C89B69A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F44EC-8EC6-3CDB-60D3-623669CCE3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5"/>
            <a:ext cx="11229746" cy="4507014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The cameras are delivering pixel data in ADC counts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Camera servers perform a first low-level calibration to amplitudes in photoelectrons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Cameras are calibrated using different kinds of calibration events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From these, the calibration coefficients needed for the different calibration steps are computed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During observations, sky pedestal and flatfield events are taken at regular intervals, “interleaved” with the physics trigger events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This allows computing new calibration coefficients relative to the initial calibration</a:t>
            </a: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1800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CB52B7-2BFF-4763-E19C-E0EE2D1D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8631429" cy="733989"/>
          </a:xfrm>
        </p:spPr>
        <p:txBody>
          <a:bodyPr/>
          <a:lstStyle/>
          <a:p>
            <a:r>
              <a:rPr lang="en-US" sz="3600" noProof="0" dirty="0"/>
              <a:t>Raw Data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0F7E2-89B2-4F1D-67C6-21DCCE59E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2D6EE9-B6AB-5926-FBB3-3EC04B871C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F48239-3F01-661D-2F1B-DC1AD87EB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277890"/>
              </p:ext>
            </p:extLst>
          </p:nvPr>
        </p:nvGraphicFramePr>
        <p:xfrm>
          <a:off x="661355" y="2901360"/>
          <a:ext cx="10529038" cy="1483360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  <a:effectLst/>
                <a:tableStyleId>{E269D01E-BC32-4049-B463-5C60D7B0CCD2}</a:tableStyleId>
              </a:tblPr>
              <a:tblGrid>
                <a:gridCol w="2099712">
                  <a:extLst>
                    <a:ext uri="{9D8B030D-6E8A-4147-A177-3AD203B41FA5}">
                      <a16:colId xmlns:a16="http://schemas.microsoft.com/office/drawing/2014/main" val="2786584918"/>
                    </a:ext>
                  </a:extLst>
                </a:gridCol>
                <a:gridCol w="8429326">
                  <a:extLst>
                    <a:ext uri="{9D8B030D-6E8A-4147-A177-3AD203B41FA5}">
                      <a16:colId xmlns:a16="http://schemas.microsoft.com/office/drawing/2014/main" val="31845492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Dark Pedestal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Randomly triggered event without HV switched on, closed shutter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598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Single-PE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Randomly triggered event with HV switched on, closed shutter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444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Sky Pedestal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Randomly triggered event with HV switched on, open shutter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8426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Flatfield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Calibration-box laser in the dish illuminates the camera with a light pulse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159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59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44EE-4AA8-1AE9-18C7-6AA8FB2E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112E1-FD45-A655-F780-D61F5C92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sz="4400" noProof="0" dirty="0"/>
              <a:t>Example for Low-Level Calibration: LST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465EBE-D460-4C1D-C16F-56DC7030A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CFCCC2C3-24A5-01FF-E82D-F6235E55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071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47B77-FB7F-81FC-F7AE-26867A7BB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E7172-B4E7-3C62-10F2-DD45BBB37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5"/>
            <a:ext cx="11229746" cy="3458150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The LST camera uses DRS4 chips as an analog buffer before digitizing the pixel data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This chip adds several “artifacts” to the data, which need to be corrected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Needs several tables of calibration coefficients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Computed from dark pedestal events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Are updated regularly and immediately after hardware changes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6ADB6E-5D06-78AD-6FA1-57CB44E7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1079662" cy="733989"/>
          </a:xfrm>
        </p:spPr>
        <p:txBody>
          <a:bodyPr/>
          <a:lstStyle/>
          <a:p>
            <a:r>
              <a:rPr lang="en-US" sz="4800" noProof="0" dirty="0"/>
              <a:t>LST DRS4 Calibrations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61AFD-4432-DFEA-1B68-45073792C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455695-FF74-BC88-C723-09C638F598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CE88E-883E-65A7-30CF-C663370CCFB3}"/>
              </a:ext>
            </a:extLst>
          </p:cNvPr>
          <p:cNvSpPr txBox="1"/>
          <p:nvPr/>
        </p:nvSpPr>
        <p:spPr>
          <a:xfrm>
            <a:off x="7057092" y="6171684"/>
            <a:ext cx="353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doi:10.1016/j.nima.2025.170229</a:t>
            </a:r>
            <a:endParaRPr lang="en-US" noProof="0" dirty="0">
              <a:solidFill>
                <a:schemeClr val="bg2"/>
              </a:solidFill>
            </a:endParaRPr>
          </a:p>
        </p:txBody>
      </p:sp>
      <p:pic>
        <p:nvPicPr>
          <p:cNvPr id="12" name="Picture 11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09DF920F-6683-5E5C-B45C-E8A773F8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278"/>
          <a:stretch/>
        </p:blipFill>
        <p:spPr>
          <a:xfrm>
            <a:off x="424080" y="4032398"/>
            <a:ext cx="6633012" cy="24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9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07F6F-3A38-2CBA-2A66-E772B338A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CDBEE9-8EC6-5A19-500D-E67A1503D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038" y="3429000"/>
            <a:ext cx="11229746" cy="3292476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A DRS4 chip as 8 channels of 1024 capacitor cells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The input data is sampled with a rate of 1 GHz</a:t>
            </a: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LST cascades 4 channels to have a larger time buffer </a:t>
            </a:r>
            <a:br>
              <a:rPr lang="en-US" sz="1800" noProof="0" dirty="0"/>
            </a:br>
            <a:r>
              <a:rPr lang="en-US" sz="1800" noProof="0" dirty="0"/>
              <a:t>1 pixel/gain combination uses 4096 cells ⇒ 4 </a:t>
            </a:r>
            <a:r>
              <a:rPr lang="el-GR" sz="1800" noProof="0" dirty="0"/>
              <a:t>μ</a:t>
            </a:r>
            <a:r>
              <a:rPr lang="en-US" sz="1800" noProof="0" dirty="0"/>
              <a:t>s of buffer time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A window of 40 samples is read out around the trigger time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Position of the window on the buffer is recorded as </a:t>
            </a:r>
            <a:r>
              <a:rPr lang="en-US" sz="1800" noProof="0" dirty="0" err="1"/>
              <a:t>first_cell_id</a:t>
            </a:r>
            <a:endParaRPr lang="en-US" sz="1800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FD15EA-A2B4-FCDE-28B5-5F6707B1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1079662" cy="733989"/>
          </a:xfrm>
        </p:spPr>
        <p:txBody>
          <a:bodyPr/>
          <a:lstStyle/>
          <a:p>
            <a:r>
              <a:rPr lang="en-US" sz="3600" noProof="0" dirty="0"/>
              <a:t>LST DRS4 Calibrations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52324-55AE-AA35-9278-A0838C859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D2D68A-D814-F76B-3511-17A45E158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E9D6FDD-FC60-4E0E-7D9A-F95F90A259A3}"/>
              </a:ext>
            </a:extLst>
          </p:cNvPr>
          <p:cNvGrpSpPr/>
          <p:nvPr/>
        </p:nvGrpSpPr>
        <p:grpSpPr>
          <a:xfrm>
            <a:off x="646289" y="1446758"/>
            <a:ext cx="10882012" cy="1761433"/>
            <a:chOff x="637130" y="1623391"/>
            <a:chExt cx="10882012" cy="17614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03394E-81E0-F3E2-1BD6-448492374B10}"/>
                </a:ext>
              </a:extLst>
            </p:cNvPr>
            <p:cNvSpPr/>
            <p:nvPr/>
          </p:nvSpPr>
          <p:spPr>
            <a:xfrm>
              <a:off x="637130" y="2154186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34A72F-299E-20EC-67DC-8C9C24E48169}"/>
                </a:ext>
              </a:extLst>
            </p:cNvPr>
            <p:cNvSpPr/>
            <p:nvPr/>
          </p:nvSpPr>
          <p:spPr>
            <a:xfrm>
              <a:off x="1056346" y="2154186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A055B2-18B7-588A-2020-C2718AFDDDAE}"/>
                </a:ext>
              </a:extLst>
            </p:cNvPr>
            <p:cNvSpPr/>
            <p:nvPr/>
          </p:nvSpPr>
          <p:spPr>
            <a:xfrm>
              <a:off x="1475562" y="2154186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706F0B-3FA7-DD11-EF0B-69031D28F0D6}"/>
                </a:ext>
              </a:extLst>
            </p:cNvPr>
            <p:cNvSpPr/>
            <p:nvPr/>
          </p:nvSpPr>
          <p:spPr>
            <a:xfrm>
              <a:off x="1894778" y="2157205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9BA329-A89C-4519-5DE9-9AF8981E806F}"/>
                </a:ext>
              </a:extLst>
            </p:cNvPr>
            <p:cNvSpPr/>
            <p:nvPr/>
          </p:nvSpPr>
          <p:spPr>
            <a:xfrm>
              <a:off x="2313994" y="2157205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D96A15-E3AD-3B96-2F3C-E8C00205897D}"/>
                </a:ext>
              </a:extLst>
            </p:cNvPr>
            <p:cNvSpPr/>
            <p:nvPr/>
          </p:nvSpPr>
          <p:spPr>
            <a:xfrm>
              <a:off x="2733210" y="2157205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5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60F5F4-24D9-FF98-80AB-D010CD7127C0}"/>
                </a:ext>
              </a:extLst>
            </p:cNvPr>
            <p:cNvSpPr/>
            <p:nvPr/>
          </p:nvSpPr>
          <p:spPr>
            <a:xfrm>
              <a:off x="3152426" y="2154186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6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C90761-A652-9300-4F38-010B8A3D881C}"/>
                </a:ext>
              </a:extLst>
            </p:cNvPr>
            <p:cNvSpPr/>
            <p:nvPr/>
          </p:nvSpPr>
          <p:spPr>
            <a:xfrm>
              <a:off x="3571642" y="215418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7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106763-0D97-53CE-6005-B8CAF2BE0196}"/>
                </a:ext>
              </a:extLst>
            </p:cNvPr>
            <p:cNvSpPr/>
            <p:nvPr/>
          </p:nvSpPr>
          <p:spPr>
            <a:xfrm>
              <a:off x="3990858" y="215418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…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DE0D8A-B757-35E0-D7D8-CFC88DA63BFD}"/>
                </a:ext>
              </a:extLst>
            </p:cNvPr>
            <p:cNvSpPr/>
            <p:nvPr/>
          </p:nvSpPr>
          <p:spPr>
            <a:xfrm>
              <a:off x="4410074" y="2157205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1005EF-D850-F77E-4CBB-7F1FC723AB49}"/>
                </a:ext>
              </a:extLst>
            </p:cNvPr>
            <p:cNvSpPr/>
            <p:nvPr/>
          </p:nvSpPr>
          <p:spPr>
            <a:xfrm>
              <a:off x="4829290" y="2157205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F6F189-0474-EB06-67EA-A014F915F26A}"/>
                </a:ext>
              </a:extLst>
            </p:cNvPr>
            <p:cNvSpPr/>
            <p:nvPr/>
          </p:nvSpPr>
          <p:spPr>
            <a:xfrm>
              <a:off x="5248506" y="2157205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A72C94-8EC7-ADF4-5F98-86C90F9E453F}"/>
                </a:ext>
              </a:extLst>
            </p:cNvPr>
            <p:cNvSpPr/>
            <p:nvPr/>
          </p:nvSpPr>
          <p:spPr>
            <a:xfrm>
              <a:off x="5677740" y="215418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0A88D9-7617-4605-C4EA-B312CAF44BEA}"/>
                </a:ext>
              </a:extLst>
            </p:cNvPr>
            <p:cNvSpPr/>
            <p:nvPr/>
          </p:nvSpPr>
          <p:spPr>
            <a:xfrm>
              <a:off x="6096956" y="215418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B74B47-0B9A-503C-BC20-5BC7989E6659}"/>
                </a:ext>
              </a:extLst>
            </p:cNvPr>
            <p:cNvSpPr/>
            <p:nvPr/>
          </p:nvSpPr>
          <p:spPr>
            <a:xfrm>
              <a:off x="6516172" y="215418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96226C-91E6-F200-C13E-A1B397341AE9}"/>
                </a:ext>
              </a:extLst>
            </p:cNvPr>
            <p:cNvSpPr/>
            <p:nvPr/>
          </p:nvSpPr>
          <p:spPr>
            <a:xfrm>
              <a:off x="6945406" y="214842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AFCB5F-64F2-EF81-5CEA-CB9BB996AD40}"/>
                </a:ext>
              </a:extLst>
            </p:cNvPr>
            <p:cNvSpPr/>
            <p:nvPr/>
          </p:nvSpPr>
          <p:spPr>
            <a:xfrm>
              <a:off x="7364622" y="214842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5485BE-7CD1-FAF3-85C2-D3A6B155FD7F}"/>
                </a:ext>
              </a:extLst>
            </p:cNvPr>
            <p:cNvSpPr/>
            <p:nvPr/>
          </p:nvSpPr>
          <p:spPr>
            <a:xfrm>
              <a:off x="7783838" y="2148426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7A1A9C-D7DE-A50D-3B7C-573221EA17FB}"/>
                </a:ext>
              </a:extLst>
            </p:cNvPr>
            <p:cNvSpPr/>
            <p:nvPr/>
          </p:nvSpPr>
          <p:spPr>
            <a:xfrm>
              <a:off x="8213072" y="2145407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309832-CF38-C2CF-4D25-467267CEE146}"/>
                </a:ext>
              </a:extLst>
            </p:cNvPr>
            <p:cNvSpPr/>
            <p:nvPr/>
          </p:nvSpPr>
          <p:spPr>
            <a:xfrm>
              <a:off x="8632288" y="2145407"/>
              <a:ext cx="360000" cy="360000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45F7B9-E65D-45A5-6E47-A405EEA6F061}"/>
                </a:ext>
              </a:extLst>
            </p:cNvPr>
            <p:cNvSpPr/>
            <p:nvPr/>
          </p:nvSpPr>
          <p:spPr>
            <a:xfrm>
              <a:off x="9051504" y="2145407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4AEEB5-C79A-ECD9-7706-EA5295D139A1}"/>
                </a:ext>
              </a:extLst>
            </p:cNvPr>
            <p:cNvSpPr/>
            <p:nvPr/>
          </p:nvSpPr>
          <p:spPr>
            <a:xfrm>
              <a:off x="9472260" y="2148426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8457BEB-FEBB-DAEE-2E58-DEA5A754D231}"/>
                </a:ext>
              </a:extLst>
            </p:cNvPr>
            <p:cNvSpPr/>
            <p:nvPr/>
          </p:nvSpPr>
          <p:spPr>
            <a:xfrm>
              <a:off x="9891476" y="2148426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4CF33D-4742-BB67-C0B1-89C762E22FEE}"/>
                </a:ext>
              </a:extLst>
            </p:cNvPr>
            <p:cNvSpPr/>
            <p:nvPr/>
          </p:nvSpPr>
          <p:spPr>
            <a:xfrm>
              <a:off x="10320710" y="2145407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13E4E3-A5AF-6610-0A3B-D685DEC3631A}"/>
                </a:ext>
              </a:extLst>
            </p:cNvPr>
            <p:cNvSpPr/>
            <p:nvPr/>
          </p:nvSpPr>
          <p:spPr>
            <a:xfrm>
              <a:off x="10739926" y="2145407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0120C5-4D47-385C-DD89-C28E4D4DC9CE}"/>
                </a:ext>
              </a:extLst>
            </p:cNvPr>
            <p:cNvSpPr/>
            <p:nvPr/>
          </p:nvSpPr>
          <p:spPr>
            <a:xfrm>
              <a:off x="11159142" y="2145407"/>
              <a:ext cx="360000" cy="3600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8E8C326-2DAC-24B9-CB32-59CD128BEB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8045" y="2614336"/>
              <a:ext cx="0" cy="324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B09FBE-226F-F7BB-ED7B-5463AD3887E3}"/>
                </a:ext>
              </a:extLst>
            </p:cNvPr>
            <p:cNvSpPr txBox="1"/>
            <p:nvPr/>
          </p:nvSpPr>
          <p:spPr>
            <a:xfrm>
              <a:off x="3571642" y="3015492"/>
              <a:ext cx="375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 err="1">
                  <a:latin typeface="Fira Code" panose="020B0809050000020004" pitchFamily="49" charset="0"/>
                  <a:ea typeface="Fira Code" panose="020B0809050000020004" pitchFamily="49" charset="0"/>
                  <a:cs typeface="Fira Code" panose="020B0809050000020004" pitchFamily="49" charset="0"/>
                </a:rPr>
                <a:t>first_cell_id</a:t>
              </a:r>
              <a:r>
                <a:rPr lang="en-US" noProof="0" dirty="0">
                  <a:latin typeface="Fira Code" panose="020B0809050000020004" pitchFamily="49" charset="0"/>
                  <a:ea typeface="Fira Code" panose="020B0809050000020004" pitchFamily="49" charset="0"/>
                  <a:cs typeface="Fira Code" panose="020B0809050000020004" pitchFamily="49" charset="0"/>
                </a:rPr>
                <a:t>=7, sample=0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E61352A-B4B2-4867-7107-42FE3744C4DF}"/>
                </a:ext>
              </a:extLst>
            </p:cNvPr>
            <p:cNvCxnSpPr/>
            <p:nvPr/>
          </p:nvCxnSpPr>
          <p:spPr>
            <a:xfrm>
              <a:off x="3571642" y="2013882"/>
              <a:ext cx="542064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CDD1EF-1287-F9BA-C4D8-BE1ED1F9D618}"/>
                </a:ext>
              </a:extLst>
            </p:cNvPr>
            <p:cNvSpPr txBox="1"/>
            <p:nvPr/>
          </p:nvSpPr>
          <p:spPr>
            <a:xfrm>
              <a:off x="3571642" y="1623391"/>
              <a:ext cx="5420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Readout 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25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E9AF5-111E-5BEF-FFA2-A6032581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382A41-8590-D7E6-7A17-86E36940F1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038" y="1759910"/>
            <a:ext cx="11229746" cy="4961566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r>
              <a:rPr lang="en-US" sz="1800" noProof="0" dirty="0"/>
              <a:t>Five different effects need to be calibrated: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Cells affected by strong noise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The first three and the last sample in the readout window show increased electronic noise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No efficient way to correct ⇒ just discard these samples</a:t>
            </a:r>
          </a:p>
          <a:p>
            <a:pPr lvl="1"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 </a:t>
            </a: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Baseline Correction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each cell as an individual value for “no signal”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2 · 1855 · 4096 calibration coefficients</a:t>
            </a:r>
            <a:br>
              <a:rPr lang="en-US" sz="1800" noProof="0" dirty="0"/>
            </a:b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Spike Subtraction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For certain predictable </a:t>
            </a:r>
            <a:r>
              <a:rPr lang="en-US" sz="1800" dirty="0"/>
              <a:t>combinations of </a:t>
            </a:r>
            <a:r>
              <a:rPr lang="en-US" sz="1800" dirty="0" err="1"/>
              <a:t>first_cell_id</a:t>
            </a:r>
            <a:r>
              <a:rPr lang="en-US" sz="1800" dirty="0"/>
              <a:t> and </a:t>
            </a:r>
            <a:r>
              <a:rPr lang="en-US" sz="1800" noProof="0" dirty="0"/>
              <a:t>sample,</a:t>
            </a:r>
            <a:br>
              <a:rPr lang="en-US" sz="1800" noProof="0" dirty="0"/>
            </a:br>
            <a:r>
              <a:rPr lang="en-US" sz="1800" noProof="0" dirty="0"/>
              <a:t>the amplitude is increased for 3 consecutive cells.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Mean height per </a:t>
            </a:r>
            <a:r>
              <a:rPr lang="en-US" sz="1800" dirty="0"/>
              <a:t>channel </a:t>
            </a:r>
            <a:r>
              <a:rPr lang="en-US" sz="1800" noProof="0" dirty="0"/>
              <a:t>of these spikes needs to be subtracted. 2 · 1855 · 3 coefficients.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38D5EF-9D30-8D62-926B-545E8DC3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1079662" cy="733989"/>
          </a:xfrm>
        </p:spPr>
        <p:txBody>
          <a:bodyPr/>
          <a:lstStyle/>
          <a:p>
            <a:r>
              <a:rPr lang="en-US" sz="3600" noProof="0" dirty="0"/>
              <a:t>LST DRS4 Calibrations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78A95-F8B4-B419-6D5F-0301B46B8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699E70-DB0F-0AAF-FB39-B1DB1B18F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</a:p>
        </p:txBody>
      </p:sp>
    </p:spTree>
    <p:extLst>
      <p:ext uri="{BB962C8B-B14F-4D97-AF65-F5344CB8AC3E}">
        <p14:creationId xmlns:p14="http://schemas.microsoft.com/office/powerpoint/2010/main" val="1786556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613E-E748-3CAC-6DA2-84A9FC748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2D13AFE-B517-31A8-36C2-06068212B23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355477" y="1463007"/>
                <a:ext cx="6264263" cy="4961566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buClr>
                    <a:schemeClr val="bg2"/>
                  </a:buClr>
                  <a:buNone/>
                </a:pPr>
                <a:r>
                  <a:rPr lang="en-US" sz="1800" noProof="0" dirty="0"/>
                  <a:t>Five different effects need to be calibrated:</a:t>
                </a:r>
              </a:p>
              <a:p>
                <a:pPr>
                  <a:lnSpc>
                    <a:spcPct val="100000"/>
                  </a:lnSpc>
                  <a:buClr>
                    <a:schemeClr val="bg2"/>
                  </a:buClr>
                </a:pPr>
                <a:r>
                  <a:rPr lang="en-US" sz="1800" noProof="0" dirty="0"/>
                  <a:t>DT-Correction</a:t>
                </a:r>
              </a:p>
              <a:p>
                <a:pPr marL="800100" lvl="1" indent="-354013">
                  <a:lnSpc>
                    <a:spcPct val="100000"/>
                  </a:lnSpc>
                  <a:buClr>
                    <a:schemeClr val="bg2"/>
                  </a:buClr>
                  <a:buFont typeface="Arial" panose="020B0604020202020204" pitchFamily="34" charset="0"/>
                  <a:buChar char="•"/>
                  <a:tabLst>
                    <a:tab pos="627063" algn="l"/>
                  </a:tabLst>
                </a:pPr>
                <a:r>
                  <a:rPr lang="en-US" sz="1800" noProof="0" dirty="0"/>
                  <a:t>The amplitude also depends on the time since last read out, described using a power law:</a:t>
                </a:r>
              </a:p>
              <a:p>
                <a:pPr lvl="1">
                  <a:lnSpc>
                    <a:spcPct val="100000"/>
                  </a:lnSpc>
                  <a:buClr>
                    <a:schemeClr val="bg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noProof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sz="1800" i="1" noProof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 noProof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 noProof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 noProof="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sz="1800" i="1" noProof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800" i="1" noProof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 noProof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 noProof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 noProof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p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en-US" sz="1800" b="0" i="0" noProof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8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b="0" i="1" noProof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1800" b="0" i="0" noProof="0" smtClean="0">
                                  <a:latin typeface="Cambria Math" panose="02040503050406030204" pitchFamily="18" charset="0"/>
                                </a:rPr>
                                <m:t> 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1800" b="0" i="0" noProof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noProof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8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b="0" i="1" noProof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800" noProof="0" dirty="0"/>
              </a:p>
              <a:p>
                <a:pPr marL="742950" lvl="1" indent="-285750">
                  <a:lnSpc>
                    <a:spcPct val="100000"/>
                  </a:lnSpc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sz="1800" noProof="0" dirty="0"/>
                  <a:t>There are two generations of DRS4 chips in the LST cameras, the same coefficients can be used for all chips of the same generation.</a:t>
                </a:r>
              </a:p>
              <a:p>
                <a:pPr marL="742950" lvl="1" indent="-285750">
                  <a:lnSpc>
                    <a:spcPct val="100000"/>
                  </a:lnSpc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endParaRPr lang="en-US" sz="1800" noProof="0" dirty="0"/>
              </a:p>
              <a:p>
                <a:pPr>
                  <a:lnSpc>
                    <a:spcPct val="100000"/>
                  </a:lnSpc>
                  <a:buClr>
                    <a:schemeClr val="bg2"/>
                  </a:buClr>
                </a:pPr>
                <a:r>
                  <a:rPr lang="en-US" sz="1800" noProof="0" dirty="0"/>
                  <a:t>Time Correction</a:t>
                </a:r>
              </a:p>
              <a:p>
                <a:pPr marL="800100" lvl="1" indent="-342900">
                  <a:lnSpc>
                    <a:spcPct val="100000"/>
                  </a:lnSpc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sz="1800" noProof="0" dirty="0"/>
                  <a:t>The readout time of each cell is not perfectly uniform -&gt; time shift</a:t>
                </a:r>
              </a:p>
              <a:p>
                <a:pPr marL="800100" lvl="1" indent="-342900">
                  <a:lnSpc>
                    <a:spcPct val="100000"/>
                  </a:lnSpc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This time shift is not corrected at the waveform level but later in the analysis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2D13AFE-B517-31A8-36C2-06068212B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355477" y="1463007"/>
                <a:ext cx="6264263" cy="4961566"/>
              </a:xfrm>
              <a:blipFill>
                <a:blip r:embed="rId2"/>
                <a:stretch>
                  <a:fillRect l="-2237" t="-1597" r="-2432" b="-9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56368424-2F9D-3B07-7765-E2F11EEC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1079662" cy="733989"/>
          </a:xfrm>
        </p:spPr>
        <p:txBody>
          <a:bodyPr/>
          <a:lstStyle/>
          <a:p>
            <a:r>
              <a:rPr lang="en-US" sz="3600" noProof="0" dirty="0"/>
              <a:t>LST DRS4 Calibrations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F3FD4-F186-AE4A-6736-F82211CDE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0E0AFB-3DF3-10C6-B701-C3C26985E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2EF5DA0-6E06-8D13-F20F-F7B9961A9D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27719" y="1167415"/>
            <a:ext cx="5040201" cy="5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C086-F012-731F-3559-74616985A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85DD5-9FAC-4A72-70EC-979E32BF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1028700"/>
            <a:ext cx="11355186" cy="5090160"/>
          </a:xfrm>
        </p:spPr>
        <p:txBody>
          <a:bodyPr/>
          <a:lstStyle/>
          <a:p>
            <a:r>
              <a:rPr lang="en-US" sz="4400" noProof="0" dirty="0"/>
              <a:t>This presentation contains videos not exported to the PDF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C929F0-6609-9D12-CD8E-1E91ED637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6792E3B-900D-7590-025B-232F46B7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477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E7C9A-B256-3273-5846-66886198B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DCA4565D-65AD-72A4-B70D-7289328EF7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068968"/>
            <a:ext cx="10972800" cy="5486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FB145F1-23A0-71F2-F975-AA3F293C7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1068968"/>
            <a:ext cx="10972800" cy="54864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0532D47-271B-6A8D-076A-5FC36E50AA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068968"/>
            <a:ext cx="10972800" cy="54864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643346-A7AB-3229-6BB0-C0777E643F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068968"/>
            <a:ext cx="10972800" cy="5486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A10955-DD2F-61B5-8214-44372D10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477887"/>
            <a:ext cx="11079662" cy="733989"/>
          </a:xfrm>
        </p:spPr>
        <p:txBody>
          <a:bodyPr/>
          <a:lstStyle/>
          <a:p>
            <a:r>
              <a:rPr lang="en-US" sz="3600" noProof="0" dirty="0"/>
              <a:t>LST DRS4 Calibrations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6DC5B-02A1-B2C8-D796-67511B507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4C89F-4418-2232-42D6-3EDCF42025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81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98619-41BB-BE6E-5F50-5DC1E5C3C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522444-BD50-3685-75CF-3BFD248E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11079662" cy="733989"/>
          </a:xfrm>
        </p:spPr>
        <p:txBody>
          <a:bodyPr/>
          <a:lstStyle/>
          <a:p>
            <a:r>
              <a:rPr lang="en-US" sz="4800" noProof="0" dirty="0"/>
              <a:t>Calibration to </a:t>
            </a:r>
            <a:r>
              <a:rPr lang="en-US" sz="4800" dirty="0"/>
              <a:t>P</a:t>
            </a:r>
            <a:r>
              <a:rPr lang="en-US" sz="4800" noProof="0" dirty="0" err="1"/>
              <a:t>hotoelectrons</a:t>
            </a:r>
            <a:endParaRPr lang="en-US" sz="48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02406-7E50-0801-9406-B6F9B6E49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174E64-BAF1-455B-B631-B733CB85A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B2C9E0-1455-6343-9AF1-E749CAD2BA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734" y="1316966"/>
            <a:ext cx="3119311" cy="5198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FDB89-CCA1-F882-4088-DF784CB09C8B}"/>
                  </a:ext>
                </a:extLst>
              </p:cNvPr>
              <p:cNvSpPr txBox="1"/>
              <p:nvPr/>
            </p:nvSpPr>
            <p:spPr>
              <a:xfrm>
                <a:off x="383015" y="1524248"/>
                <a:ext cx="8203719" cy="505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Computed from flatfield and pedestal events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Method for PMT cameras like LST &amp; </a:t>
                </a:r>
                <a:r>
                  <a:rPr lang="en-US" noProof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NectarCam</a:t>
                </a:r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:</a:t>
                </a:r>
                <a:b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𝑁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𝑝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.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𝑒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.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b="0" i="1" noProof="0" smtClean="0">
                                        <a:latin typeface="Cambria Math" panose="02040503050406030204" pitchFamily="18" charset="0"/>
                                        <a:ea typeface="Inter" panose="02000503000000020004" pitchFamily="2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noProof="0" smtClean="0">
                                        <a:latin typeface="Cambria Math" panose="02040503050406030204" pitchFamily="18" charset="0"/>
                                        <a:ea typeface="Inter" panose="02000503000000020004" pitchFamily="2" charset="0"/>
                                      </a:rPr>
                                      <m:t>𝑄</m:t>
                                    </m:r>
                                    <m:r>
                                      <a:rPr lang="en-US" b="0" i="1" noProof="0" smtClean="0">
                                        <a:latin typeface="Cambria Math" panose="02040503050406030204" pitchFamily="18" charset="0"/>
                                        <a:ea typeface="Inter" panose="02000503000000020004" pitchFamily="2" charset="0"/>
                                      </a:rPr>
                                      <m:t> </m:t>
                                    </m:r>
                                  </m:e>
                                </m:acc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noProof="0" smtClean="0">
                                        <a:latin typeface="Cambria Math" panose="02040503050406030204" pitchFamily="18" charset="0"/>
                                        <a:ea typeface="Inter" panose="02000503000000020004" pitchFamily="2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noProof="0" smtClean="0">
                                        <a:latin typeface="Cambria Math" panose="02040503050406030204" pitchFamily="18" charset="0"/>
                                        <a:ea typeface="Inter" panose="02000503000000020004" pitchFamily="2" charset="0"/>
                                      </a:rPr>
                                      <m:t>𝑃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sSub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𝑄</m:t>
                            </m:r>
                          </m:sub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sSub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𝑃</m:t>
                            </m:r>
                          </m:sub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⋅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𝐹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2</m:t>
                        </m:r>
                      </m:sup>
                    </m:sSup>
                    <m:r>
                      <a:rPr lang="en-US" b="0" i="0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𝐶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  <m:t>𝑝</m:t>
                                </m:r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  <m:t>.</m:t>
                                </m:r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  <m:t>𝑒</m:t>
                                </m:r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  <a:ea typeface="Inter" panose="02000503000000020004" pitchFamily="2" charset="0"/>
                                  </a:rPr>
                                  <m:t>.</m:t>
                                </m:r>
                              </m:sub>
                            </m:sSub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𝑄</m:t>
                            </m:r>
                          </m:e>
                        </m:acc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 −</m:t>
                        </m:r>
                        <m:acc>
                          <m:accPr>
                            <m:chr m:val="̅"/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𝑃</m:t>
                            </m:r>
                          </m:e>
                        </m:acc>
                      </m:den>
                    </m:f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 </m:t>
                    </m:r>
                  </m:oMath>
                </a14:m>
                <a:endParaRPr lang="en-US" noProof="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noProof="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Calibration factors also need be corrected for an additional noise term dependent on signal strength (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𝐹</m:t>
                    </m:r>
                  </m:oMath>
                </a14:m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Needs flat field events with different amplitudes → Filter Wheel Scans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  <a:t>Then simply applied as</a:t>
                </a:r>
                <a:b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𝑆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𝑖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=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Inter" panose="02000503000000020004" pitchFamily="2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⋅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𝐶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Inter" panose="02000503000000020004" pitchFamily="2" charset="0"/>
                    <a:ea typeface="Inter" panose="02000503000000020004" pitchFamily="2" charset="0"/>
                  </a:rPr>
                  <a:t>Relative time shifts between pixels are also computed from flatfield events</a:t>
                </a:r>
                <a:br>
                  <a:rPr lang="en-US" noProof="0" dirty="0">
                    <a:latin typeface="Inter" panose="02000503000000020004" pitchFamily="2" charset="0"/>
                    <a:ea typeface="Inter" panose="02000503000000020004" pitchFamily="2" charset="0"/>
                  </a:rPr>
                </a:br>
                <a:endParaRPr lang="en-US" noProof="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r>
                  <a:rPr lang="en-US" noProof="0" dirty="0">
                    <a:solidFill>
                      <a:schemeClr val="bg2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“Camera Calibration of the CTA-LST Prototype” </a:t>
                </a:r>
                <a:r>
                  <a:rPr lang="en-US" noProof="0" dirty="0">
                    <a:solidFill>
                      <a:schemeClr val="bg2"/>
                    </a:solidFill>
                    <a:latin typeface="Inter" panose="02000503000000020004" pitchFamily="2" charset="0"/>
                    <a:ea typeface="Inter" panose="02000503000000020004" pitchFamily="2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doi:10.22323/1.395.0720 </a:t>
                </a:r>
                <a:endParaRPr lang="en-US" noProof="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FDB89-CCA1-F882-4088-DF784CB09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15" y="1524248"/>
                <a:ext cx="8203719" cy="5055999"/>
              </a:xfrm>
              <a:prstGeom prst="rect">
                <a:avLst/>
              </a:prstGeom>
              <a:blipFill>
                <a:blip r:embed="rId5"/>
                <a:stretch>
                  <a:fillRect l="-669" t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4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4105-9E81-F20B-9E43-4A11E72B6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B1F5912-307A-04B9-BDF7-4C8521E5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71" y="814934"/>
            <a:ext cx="3503543" cy="824011"/>
          </a:xfrm>
        </p:spPr>
        <p:txBody>
          <a:bodyPr/>
          <a:lstStyle/>
          <a:p>
            <a:pPr algn="ctr"/>
            <a:r>
              <a:rPr lang="en-US" noProof="0" dirty="0">
                <a:latin typeface="Space Grotesk Light"/>
              </a:rPr>
              <a:t>Gammas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548A8D-81D5-EC14-98C3-12F121E0A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79DA4E2-C41B-D0C6-77FA-67978C2E47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pic>
        <p:nvPicPr>
          <p:cNvPr id="11" name="gammas">
            <a:hlinkClick r:id="" action="ppaction://media"/>
            <a:extLst>
              <a:ext uri="{FF2B5EF4-FFF2-40B4-BE49-F238E27FC236}">
                <a16:creationId xmlns:a16="http://schemas.microsoft.com/office/drawing/2014/main" id="{B397217D-EACE-4497-F9DF-E153F26AD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5" y="1497583"/>
            <a:ext cx="5621278" cy="5110253"/>
          </a:xfrm>
          <a:prstGeom prst="rect">
            <a:avLst/>
          </a:prstGeom>
        </p:spPr>
      </p:pic>
      <p:pic>
        <p:nvPicPr>
          <p:cNvPr id="12" name="protons">
            <a:hlinkClick r:id="" action="ppaction://media"/>
            <a:extLst>
              <a:ext uri="{FF2B5EF4-FFF2-40B4-BE49-F238E27FC236}">
                <a16:creationId xmlns:a16="http://schemas.microsoft.com/office/drawing/2014/main" id="{9600C8EA-47D8-25BF-5EFF-C6F249F3C0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2254" y="1497584"/>
            <a:ext cx="5621278" cy="5110253"/>
          </a:xfrm>
          <a:prstGeom prst="rect">
            <a:avLst/>
          </a:prstGeom>
        </p:spPr>
      </p:pic>
      <p:sp>
        <p:nvSpPr>
          <p:cNvPr id="13" name="Título 3">
            <a:extLst>
              <a:ext uri="{FF2B5EF4-FFF2-40B4-BE49-F238E27FC236}">
                <a16:creationId xmlns:a16="http://schemas.microsoft.com/office/drawing/2014/main" id="{552A89ED-6F87-5D2A-5B4D-B7591A86600A}"/>
              </a:ext>
            </a:extLst>
          </p:cNvPr>
          <p:cNvSpPr txBox="1">
            <a:spLocks/>
          </p:cNvSpPr>
          <p:nvPr/>
        </p:nvSpPr>
        <p:spPr>
          <a:xfrm>
            <a:off x="6479136" y="784250"/>
            <a:ext cx="3503543" cy="824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b="0" i="0" kern="1200">
                <a:solidFill>
                  <a:schemeClr val="tx1"/>
                </a:solidFill>
                <a:latin typeface="Space Grotesk Light" pitchFamily="2" charset="77"/>
                <a:ea typeface="+mj-ea"/>
                <a:cs typeface="Space Grotesk Light" pitchFamily="2" charset="77"/>
              </a:defRPr>
            </a:lvl1pPr>
          </a:lstStyle>
          <a:p>
            <a:pPr algn="ctr"/>
            <a:r>
              <a:rPr lang="en-US" noProof="0" dirty="0">
                <a:latin typeface="Space Grotesk Light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14667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4380C-045F-C02B-6604-86CD4430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ray_animation">
            <a:hlinkClick r:id="" action="ppaction://media"/>
            <a:extLst>
              <a:ext uri="{FF2B5EF4-FFF2-40B4-BE49-F238E27FC236}">
                <a16:creationId xmlns:a16="http://schemas.microsoft.com/office/drawing/2014/main" id="{6105A43B-6448-E42B-58BD-40B151BCB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7E6D0B-AA26-8C6A-C4AB-54B46F508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B2DDCDB-811F-131D-DF46-ADC8D14B8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732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7F6D8-0118-4B33-6AA1-5D50B0DF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9455DD-D373-DA6E-F834-1DF4C6CAF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99925"/>
            <a:ext cx="11229746" cy="4507014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Second large data reduction, reduce waveform to just two values for each pixel: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Number of photoelectrons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Average arrival time (peak time)</a:t>
            </a:r>
          </a:p>
          <a:p>
            <a:pPr marL="800100" lvl="1" indent="-34290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 marL="514350" indent="-342900"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Several algorithms available in </a:t>
            </a:r>
            <a:r>
              <a:rPr lang="en-US" sz="1800" noProof="0" dirty="0" err="1"/>
              <a:t>ctapipe</a:t>
            </a:r>
            <a:endParaRPr lang="en-US" sz="1800" noProof="0" dirty="0"/>
          </a:p>
          <a:p>
            <a:pPr marL="514350" indent="-342900"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Most work by finding a peak, integrating around it and computing a weighted average for the peak time</a:t>
            </a:r>
          </a:p>
          <a:p>
            <a:pPr marL="514350" indent="-342900"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To minimize effect of noise, peak finding can combine waveforms of neighboring pixels or the whole camera</a:t>
            </a:r>
          </a:p>
          <a:p>
            <a:pPr marL="514350" indent="-342900"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The peak time is corrected to mitigate timing differences between the pixels,</a:t>
            </a:r>
            <a:br>
              <a:rPr lang="en-US" sz="1800" dirty="0"/>
            </a:br>
            <a:r>
              <a:rPr lang="en-US" sz="1800" dirty="0"/>
              <a:t>computed from flat field events</a:t>
            </a:r>
            <a:endParaRPr lang="en-US" sz="18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D47E2-A0BD-F874-E55C-2974422F4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2272D3-27DB-78E0-80E7-3251BDDD6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3CE0B5B-F35F-24BA-3492-F570DF352152}"/>
              </a:ext>
            </a:extLst>
          </p:cNvPr>
          <p:cNvSpPr txBox="1">
            <a:spLocks/>
          </p:cNvSpPr>
          <p:nvPr/>
        </p:nvSpPr>
        <p:spPr>
          <a:xfrm>
            <a:off x="228896" y="538315"/>
            <a:ext cx="7866888" cy="733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b="0" i="0" kern="1200">
                <a:solidFill>
                  <a:schemeClr val="tx1"/>
                </a:solidFill>
                <a:latin typeface="Space Grotesk Light" pitchFamily="2" charset="77"/>
                <a:ea typeface="+mj-ea"/>
                <a:cs typeface="Space Grotesk Light" pitchFamily="2" charset="77"/>
              </a:defRPr>
            </a:lvl1pPr>
          </a:lstStyle>
          <a:p>
            <a:r>
              <a:rPr lang="en-US" sz="3200" noProof="0" dirty="0"/>
              <a:t>Image Extraction</a:t>
            </a:r>
          </a:p>
        </p:txBody>
      </p:sp>
      <p:pic>
        <p:nvPicPr>
          <p:cNvPr id="8" name="Picture 7" descr="A circular logo with white text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AD557C4C-0C10-D2D9-D204-15BEE8A5E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76" y="5730799"/>
            <a:ext cx="625551" cy="6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77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C48FBC-F117-E54F-E0DF-AA90FA0E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96" y="538315"/>
            <a:ext cx="7866888" cy="733989"/>
          </a:xfrm>
        </p:spPr>
        <p:txBody>
          <a:bodyPr/>
          <a:lstStyle/>
          <a:p>
            <a:r>
              <a:rPr lang="en-US" sz="3200" noProof="0" dirty="0"/>
              <a:t>Image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6AD65-4705-69E0-64D3-57E400682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756C8D-9E47-6FE2-0D7F-80E12BB50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5DB38A-568B-D0CE-4132-5540A3DACB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54632" y="1076577"/>
            <a:ext cx="9921915" cy="55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3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25D4B-E9EF-9F03-EA66-88810A01E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D3F725-5160-712E-8599-1598CEEE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96" y="538315"/>
            <a:ext cx="7866888" cy="733989"/>
          </a:xfrm>
        </p:spPr>
        <p:txBody>
          <a:bodyPr/>
          <a:lstStyle/>
          <a:p>
            <a:r>
              <a:rPr lang="en-US" sz="3200" noProof="0" dirty="0"/>
              <a:t>Image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91792-B540-4BB0-5D56-756A164BA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830274-60EA-4E81-C5F7-048D64589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2051D3-EEAF-448B-3D11-BA4219A4EF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46239" y="1887751"/>
            <a:ext cx="11699521" cy="29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05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9AE17-7657-5661-8D1D-448DCE470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E2B4DA9-B37E-D8F2-5887-6C60B7A0FD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06067" y="869950"/>
            <a:ext cx="5486400" cy="5486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9A8D3A3-E5EC-A372-48FE-5F2C279D78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6067" y="869950"/>
            <a:ext cx="5486400" cy="5486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FDD3A3-1E24-A573-EF65-93DBFC165D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067" y="869950"/>
            <a:ext cx="5486400" cy="548640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5045B7D-CF6B-954C-E678-87CF44D00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1"/>
            <a:ext cx="5778688" cy="47307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noProof="0" dirty="0"/>
              <a:t>Most pixels in any given event only contain noise</a:t>
            </a:r>
            <a:br>
              <a:rPr lang="en-US" sz="1800" noProof="0" dirty="0"/>
            </a:br>
            <a:r>
              <a:rPr lang="en-US" sz="1800" dirty="0"/>
              <a:t>⇒ Identify pixels likely containing Cherenkov light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Many different algorithms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Can use intensity, peak time and noise level estimated from pedestal events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Simple Example: </a:t>
            </a:r>
            <a:r>
              <a:rPr lang="en-US" sz="1800" noProof="0" dirty="0" err="1"/>
              <a:t>tailcuts</a:t>
            </a:r>
            <a:r>
              <a:rPr lang="en-US" sz="1800" noProof="0" dirty="0"/>
              <a:t> clean:</a:t>
            </a:r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noProof="0" dirty="0"/>
              <a:t>Identify pixels above first threshold</a:t>
            </a:r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noProof="0" dirty="0"/>
              <a:t>Remove </a:t>
            </a:r>
            <a:r>
              <a:rPr lang="en-US" sz="1800" dirty="0"/>
              <a:t>pixels with less than 2 neighbors</a:t>
            </a:r>
            <a:endParaRPr lang="en-US" sz="1800" noProof="0" dirty="0"/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Add neighboring pixels above a second, lower threshold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D11595-B748-8164-2E4A-1BA6B1B8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86612"/>
            <a:ext cx="10413252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Image Cleaning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E12EBF-9738-E896-F13A-31665615F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3A115F2-FA16-8A2D-6258-CC6121DAB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Raw Data to Images</a:t>
            </a:r>
            <a:endParaRPr lang="en-US" noProof="0" dirty="0"/>
          </a:p>
        </p:txBody>
      </p:sp>
      <p:pic>
        <p:nvPicPr>
          <p:cNvPr id="3" name="Picture 2" descr="A circular logo with white text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A370927A-32C6-FE5F-1EF8-D26303A7B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76" y="5730799"/>
            <a:ext cx="625551" cy="6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0503B-5527-4A71-E6A2-BF461DDBD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7EFD4-3C86-9E19-FAA8-0325FFC8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Image Parametrization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259607-C1FF-8D8B-65D8-ACA177ECF9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DFEEC09-1B60-36C5-ECEA-D92768EF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0756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C8B92-B747-880D-8B40-77C8013A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06A602D-5149-6B12-C2BC-E3575D86D6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1"/>
            <a:ext cx="4248895" cy="4630820"/>
          </a:xfrm>
        </p:spPr>
        <p:txBody>
          <a:bodyPr/>
          <a:lstStyle/>
          <a:p>
            <a:r>
              <a:rPr lang="en-US" sz="2000" noProof="0" dirty="0"/>
              <a:t>Next step of the data reduction</a:t>
            </a:r>
          </a:p>
          <a:p>
            <a:r>
              <a:rPr lang="en-US" sz="2000" dirty="0"/>
              <a:t>From two values per pixel to tens of parameters per telescope event</a:t>
            </a:r>
            <a:endParaRPr lang="en-US" sz="2000" noProof="0" dirty="0"/>
          </a:p>
          <a:p>
            <a:r>
              <a:rPr lang="en-US" sz="2000" noProof="0" dirty="0"/>
              <a:t>Goal: keep as much information from images in high-level parameters</a:t>
            </a:r>
          </a:p>
          <a:p>
            <a:r>
              <a:rPr lang="en-US" sz="2000" dirty="0"/>
              <a:t>Will be used in reconstruction of</a:t>
            </a:r>
            <a:r>
              <a:rPr lang="en-US" sz="2000" noProof="0" dirty="0"/>
              <a:t> energy, direction and primary particle type</a:t>
            </a:r>
          </a:p>
          <a:p>
            <a:r>
              <a:rPr lang="en-US" sz="2000" noProof="0" dirty="0"/>
              <a:t>Initial set of </a:t>
            </a:r>
            <a:r>
              <a:rPr lang="en-US" sz="2000" dirty="0"/>
              <a:t>parameters proposed by Hillas in 1985</a:t>
            </a:r>
            <a:endParaRPr lang="en-US" sz="2000" noProof="0" dirty="0"/>
          </a:p>
          <a:p>
            <a:r>
              <a:rPr lang="en-US" sz="2000" dirty="0"/>
              <a:t>Extended over time</a:t>
            </a:r>
          </a:p>
          <a:p>
            <a:endParaRPr lang="en-US" sz="2000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3EBF837-7394-1D1A-3140-939CA190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81" y="567976"/>
            <a:ext cx="8499786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Image Parameters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C1C10-D740-9CA4-7144-E1567E035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470FE72-607A-EC03-9386-856451FE7E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Image Parametrization</a:t>
            </a:r>
          </a:p>
        </p:txBody>
      </p:sp>
      <p:pic>
        <p:nvPicPr>
          <p:cNvPr id="7" name="Picture 6" descr="A black and white page of a document&#10;&#10;AI-generated content may be incorrect.">
            <a:extLst>
              <a:ext uri="{FF2B5EF4-FFF2-40B4-BE49-F238E27FC236}">
                <a16:creationId xmlns:a16="http://schemas.microsoft.com/office/drawing/2014/main" id="{5D4290EC-9801-9BCD-11BE-E01FFB0F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21" y="1491916"/>
            <a:ext cx="7226968" cy="4764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7BB16-3001-2709-170E-2E36BF979D3B}"/>
              </a:ext>
            </a:extLst>
          </p:cNvPr>
          <p:cNvSpPr txBox="1"/>
          <p:nvPr/>
        </p:nvSpPr>
        <p:spPr>
          <a:xfrm>
            <a:off x="609897" y="5933255"/>
            <a:ext cx="444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A. M. Hillas, </a:t>
            </a:r>
            <a:r>
              <a:rPr lang="en-US" sz="1200" i="1" dirty="0"/>
              <a:t>“Cerenkov Light Images of EAS Produced By Primary Gamma Rays and By Nuclei”</a:t>
            </a:r>
            <a:r>
              <a:rPr lang="en-US" sz="1200" dirty="0"/>
              <a:t>,</a:t>
            </a:r>
          </a:p>
          <a:p>
            <a:r>
              <a:rPr lang="en-US" sz="1200" dirty="0"/>
              <a:t>19</a:t>
            </a:r>
            <a:r>
              <a:rPr lang="en-US" sz="1200" baseline="30000" dirty="0"/>
              <a:t>th</a:t>
            </a:r>
            <a:r>
              <a:rPr lang="en-US" sz="1200" dirty="0"/>
              <a:t> International Cosmic Ray Conference, 1985</a:t>
            </a:r>
          </a:p>
        </p:txBody>
      </p:sp>
    </p:spTree>
    <p:extLst>
      <p:ext uri="{BB962C8B-B14F-4D97-AF65-F5344CB8AC3E}">
        <p14:creationId xmlns:p14="http://schemas.microsoft.com/office/powerpoint/2010/main" val="309105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7866D7-16AF-C39E-C7BB-34D0FC765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543" y="3214914"/>
            <a:ext cx="8855587" cy="3459018"/>
          </a:xfrm>
        </p:spPr>
        <p:txBody>
          <a:bodyPr/>
          <a:lstStyle/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en-US" sz="4000" noProof="0" dirty="0">
                <a:latin typeface="Space Grotesk"/>
              </a:rPr>
              <a:t>Introduction</a:t>
            </a: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en-US" sz="4000" noProof="0" dirty="0">
                <a:latin typeface="Space Grotesk"/>
              </a:rPr>
              <a:t>From Raw Data to Images</a:t>
            </a: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en-US" sz="4000" noProof="0" dirty="0">
                <a:latin typeface="Space Grotesk"/>
              </a:rPr>
              <a:t>Image Parametrization</a:t>
            </a: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en-US" sz="4000" noProof="0" dirty="0">
                <a:latin typeface="Space Grotesk"/>
              </a:rPr>
              <a:t>Reconstruction</a:t>
            </a: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en-US" sz="4000" noProof="0" dirty="0">
                <a:latin typeface="Space Grotesk"/>
              </a:rPr>
              <a:t>Instrument Response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DCAE4-843B-0106-BD12-AB4441B47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32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380E-CE69-21E6-FD9A-15B5110A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0975E0-845D-6744-8C0F-FC3A4964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86612"/>
            <a:ext cx="10413252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Side note: camera coordinate frames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2E6081-FE95-7711-F2EB-EB75EF8B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1078738-D417-9FAF-3857-DAEC53DD23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896" y="241412"/>
            <a:ext cx="2374900" cy="190703"/>
          </a:xfrm>
        </p:spPr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718A65-6C20-E59B-B194-7DC7AEB8A2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189321" y="1407684"/>
            <a:ext cx="7813357" cy="5208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7AD239-6341-BB66-50E7-B900AAEF5501}"/>
              </a:ext>
            </a:extLst>
          </p:cNvPr>
          <p:cNvSpPr txBox="1"/>
          <p:nvPr/>
        </p:nvSpPr>
        <p:spPr>
          <a:xfrm>
            <a:off x="1110813" y="248256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LST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53591-D7B7-E3A1-492A-E73047BC229F}"/>
              </a:ext>
            </a:extLst>
          </p:cNvPr>
          <p:cNvSpPr txBox="1"/>
          <p:nvPr/>
        </p:nvSpPr>
        <p:spPr>
          <a:xfrm>
            <a:off x="707657" y="4933847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MST</a:t>
            </a:r>
          </a:p>
          <a:p>
            <a:pPr algn="ctr"/>
            <a:r>
              <a:rPr lang="en-US" dirty="0" err="1">
                <a:latin typeface="Inter" panose="02000503000000020004" pitchFamily="2" charset="0"/>
                <a:ea typeface="Inter" panose="02000503000000020004" pitchFamily="2" charset="0"/>
              </a:rPr>
              <a:t>NectarCam</a:t>
            </a:r>
            <a:endParaRPr lang="en-US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1AB6-0C97-53D2-4005-209557285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FFC1767-53AC-8546-BA82-53028C9E05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70171" y="700993"/>
            <a:ext cx="6008915" cy="60089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BB533DA-C795-6F00-995D-6AA287978A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70171" y="697893"/>
            <a:ext cx="6008915" cy="6008915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905502F-5B83-5392-0701-2E68FA842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410623"/>
            <a:ext cx="5778688" cy="4945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noProof="0" dirty="0"/>
              <a:t>The computation lined out by Hillas is equivalent to a well-known statistical method:</a:t>
            </a:r>
            <a:br>
              <a:rPr lang="en-US" sz="1800" noProof="0" dirty="0"/>
            </a:br>
            <a:r>
              <a:rPr lang="en-US" sz="1800" noProof="0" dirty="0"/>
              <a:t>Principal Component Analysis</a:t>
            </a:r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Compute weighted mean vector</a:t>
            </a:r>
            <a:br>
              <a:rPr lang="en-US" sz="1800" dirty="0"/>
            </a:br>
            <a:r>
              <a:rPr lang="en-US" sz="1800" dirty="0"/>
              <a:t>⇒ center of gravity</a:t>
            </a:r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noProof="0" dirty="0"/>
              <a:t>Compute covariance matrix</a:t>
            </a:r>
            <a:endParaRPr lang="en-US" sz="1800" dirty="0"/>
          </a:p>
          <a:p>
            <a:pPr marL="8001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noProof="0" dirty="0"/>
              <a:t>Diagonalize covariance matrix by solving eigenvalue problem: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Inter" panose="02000503000000020004" pitchFamily="2" charset="0"/>
              </a:rPr>
              <a:t>Eigenvalues give length and width;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Inter" panose="02000503000000020004" pitchFamily="2" charset="0"/>
              </a:rPr>
              <a:t>Eigenvectors give orientation of major axis (psi)</a:t>
            </a:r>
          </a:p>
          <a:p>
            <a:pPr marL="182563" indent="-182563">
              <a:lnSpc>
                <a:spcPct val="100000"/>
              </a:lnSpc>
            </a:pPr>
            <a:r>
              <a:rPr lang="en-US" sz="1800" dirty="0"/>
              <a:t>The total number of photoelectrons is called</a:t>
            </a:r>
            <a:br>
              <a:rPr lang="en-US" sz="1800" dirty="0"/>
            </a:br>
            <a:r>
              <a:rPr lang="en-US" sz="1800" dirty="0"/>
              <a:t>size or intensity</a:t>
            </a:r>
          </a:p>
          <a:p>
            <a:pPr marL="182563" indent="-182563">
              <a:lnSpc>
                <a:spcPct val="100000"/>
              </a:lnSpc>
            </a:pPr>
            <a:r>
              <a:rPr lang="en-US" sz="1800" dirty="0"/>
              <a:t>Additionally, also compute higher level </a:t>
            </a:r>
            <a:r>
              <a:rPr lang="en-US" sz="1800" i="1" dirty="0"/>
              <a:t>moments </a:t>
            </a:r>
            <a:r>
              <a:rPr lang="en-US" sz="1800" dirty="0"/>
              <a:t>skewness and kurtosis along the shower axis</a:t>
            </a:r>
          </a:p>
          <a:p>
            <a:pPr marL="182563" indent="-182563">
              <a:lnSpc>
                <a:spcPct val="100000"/>
              </a:lnSpc>
            </a:pPr>
            <a:r>
              <a:rPr lang="en-US" sz="1800" dirty="0"/>
              <a:t>Uncertainties can also be computed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0E92DCE-2824-D56B-375E-52FC0B9F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86612"/>
            <a:ext cx="10413252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Hillas Parameters Today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758D43-9996-4242-9377-E219C2981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AA312A5-3E86-AE6B-1F18-9D8E59EFBF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134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0FA9-F7F7-C4DF-1238-A0004F40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6F7D5F-E024-BCEE-0905-E583A23CD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778688" cy="488405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800" noProof="0" dirty="0"/>
              <a:t>After computing the Hillas Parameters, we can perform a fit of the peak times along the shower axis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Slope is highly correlated with impact distance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Sign of the slope is very useful for </a:t>
            </a:r>
            <a:r>
              <a:rPr lang="en-US" sz="1800" dirty="0" err="1"/>
              <a:t>monoscopic</a:t>
            </a:r>
            <a:r>
              <a:rPr lang="en-US" sz="1800" dirty="0"/>
              <a:t> direction reconstruction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Good agreement with linear fit only for electromagnetic cascades, hadrons much more erratic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9C6BBCA-C164-F213-38E9-1056B1B6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Timing Parameters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A23BD5-30C5-28B8-B503-B3666525E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7158EA9-613B-F004-1A19-5A066B125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645A5A-DF31-038A-B5C5-41E3EE375F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27386" y="1808485"/>
            <a:ext cx="6008915" cy="45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33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1F37-C4ED-B3BA-4FA3-75C1937B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D116944-0543-2224-7ADD-E207AC5C6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7659345" cy="488405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800" noProof="0" dirty="0"/>
              <a:t>For gamma-ray showers, we expect only a single blob of light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Hadronic cascades have higher probability of sub-showers and muon rings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Compute the number of “islands”, groups of connected pixels after cleaning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Algorithm: breadth-first search of neighboring pixels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Number of pixels after cleaning, number of all, small, and large islands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Concentration features: ratios of intensity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inside of the Hillas ellipse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brightest pixel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three pixels closest to the cog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to the total intensity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937769E-2388-BB0F-5866-BC124601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Morphology &amp; Concentration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BBBACF-AB42-33B2-C04B-9909CFDC5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2539F3D-9096-F7EA-92C4-33B56990B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125C9A-3B00-1E72-153B-B38813DFDE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6724" y="887790"/>
            <a:ext cx="3513667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46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7D54D-1108-BCAF-AB42-1D21E799E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C53D5EA-3DAD-AD9E-3E8D-D8C15651E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906920" cy="48840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800" dirty="0"/>
              <a:t>Ratios of photoelectrons or pixels after cleaning in the outer edge of the camera</a:t>
            </a:r>
            <a:endParaRPr lang="en-US" sz="1800" noProof="0" dirty="0"/>
          </a:p>
          <a:p>
            <a:pPr>
              <a:lnSpc>
                <a:spcPct val="100000"/>
              </a:lnSpc>
            </a:pPr>
            <a:r>
              <a:rPr lang="en-US" sz="1800" noProof="0" dirty="0"/>
              <a:t>To describe how well an event is </a:t>
            </a:r>
            <a:r>
              <a:rPr lang="en-US" sz="1800" i="1" noProof="0" dirty="0"/>
              <a:t>contained</a:t>
            </a:r>
            <a:r>
              <a:rPr lang="en-US" sz="1800" noProof="0" dirty="0"/>
              <a:t> in the telescope’s </a:t>
            </a:r>
            <a:r>
              <a:rPr lang="en-US" sz="1800" noProof="0" dirty="0" err="1"/>
              <a:t>FoV</a:t>
            </a:r>
            <a:endParaRPr lang="en-US" sz="1800" noProof="0" dirty="0"/>
          </a:p>
          <a:p>
            <a:pPr>
              <a:lnSpc>
                <a:spcPct val="100000"/>
              </a:lnSpc>
            </a:pPr>
            <a:r>
              <a:rPr lang="en-US" sz="1800" noProof="0" dirty="0"/>
              <a:t>Mainly important for energy estimation</a:t>
            </a:r>
            <a:br>
              <a:rPr lang="en-US" sz="1800" noProof="0" dirty="0"/>
            </a:br>
            <a:r>
              <a:rPr lang="en-US" sz="1800" noProof="0" dirty="0"/>
              <a:t>and discarding non-contained events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5B95884-0951-F9F0-ACA1-2A4B379F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Leakage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CD8FA9-24CA-4D48-5783-C10660BF9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B6A494F-3DFC-61BC-F437-3F60B5084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5CAEDE9-C255-76E2-0943-1BA7FB8564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1883" y="86995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0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461D-9618-CD95-E073-946CCBACF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A8052A9-36E6-A949-E96F-082B8B682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906920" cy="48840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800" noProof="0" dirty="0"/>
              <a:t>We also collect descriptive statistics of pixel values, </a:t>
            </a:r>
            <a:r>
              <a:rPr lang="en-US" sz="1800" dirty="0"/>
              <a:t>intensity and peak times: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Min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Max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Mean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Std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Skewness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Kurtosis</a:t>
            </a:r>
            <a:endParaRPr lang="en-US" sz="1800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1A09919-B155-0AA9-952A-92B53BB4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Descriptive Statistics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D08BB9-5449-7C0A-D122-72C89C98A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F713085-C0AE-2FBF-91FC-6E9EC8E54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3735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5E5B3-8EF2-C562-5E86-E95ADDCA6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C82004D-A41C-0226-AF22-2A5E3A5FEC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317" y="717165"/>
            <a:ext cx="7671670" cy="57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3F7AD10-FBF5-E5A0-916A-8B749F50B9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7316" y="717165"/>
            <a:ext cx="7671671" cy="57600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584B6E-0019-988F-3206-7B33A3CDF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9CCACD7-6C51-DA52-BB32-0FABBE818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3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C2C4-51F5-3928-9009-7C9E05E68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8AEED7E-8564-44B7-0F67-1119D33E0F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67317" y="717165"/>
            <a:ext cx="7671670" cy="575999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CAB0B4-3C28-8387-814A-E2654CF24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691A278-26DF-B3C0-A6A0-D7A9091C7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5603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1BEF-10C2-03F3-9694-3A108B2DB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5E195FA-CDDF-F566-9E39-FE30D098EC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67318" y="717165"/>
            <a:ext cx="7671668" cy="575999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67E7BC-D6BD-E0B3-8DBC-ECDC759AA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38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DF1FCD3-866A-55D9-AB0C-4A7F4C0C2A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1036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E0A0F-AA51-F6EA-77A6-5BE2736C1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E5E8DEA-6EEB-3D09-2C37-2E7E815D2E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67318" y="717165"/>
            <a:ext cx="7671668" cy="5759998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53EBC0-512F-D1BD-E87F-A718BA245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62B8A86-6FC7-5FB0-2812-1BA1C50F7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925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987BE-4D6C-AEB0-C8D5-D5B49B3E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C57029-77F0-0F09-9919-B4792D3A82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FB80DBD-30DF-8137-EF17-E0913F54B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2917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6D319-C9D9-0400-64F4-2734396F9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7F4359-6B67-5494-8245-95F90C886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668621" cy="48840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800" noProof="0" dirty="0"/>
              <a:t>This is a higher-level analysis step “from the old days, before machine learning”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Still helpful to gain insights into parametrization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Idea: scale image parameter by the mean of this image parameter for gamma rays (depending on image intensity, impact distance, zenith angle)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Can also be averaged over telescopes </a:t>
            </a:r>
            <a:br>
              <a:rPr lang="en-US" sz="1800" dirty="0"/>
            </a:br>
            <a:r>
              <a:rPr lang="en-US" sz="1800" dirty="0"/>
              <a:t>⇒ one number per subarray event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Values around 1 are “gamma like”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Values aways from 1 are “hadron like”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Well suited for manual cut analysis or machine learning models that cannot deal with many features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Less useful in e. g. tree-based learners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DEE242A-5F75-6114-0CAE-CADB99CF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Mean Scaled Parameters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D000BD-DCA5-9E1C-261E-85A9FE319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40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F98EBF4-B027-255B-A530-7749569B7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758" y="241412"/>
            <a:ext cx="2374900" cy="190703"/>
          </a:xfrm>
        </p:spPr>
        <p:txBody>
          <a:bodyPr/>
          <a:lstStyle/>
          <a:p>
            <a:r>
              <a:rPr lang="en-US" dirty="0"/>
              <a:t>Image Parametrization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268A19F-C615-F18E-22C4-5E8B15AF7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70321" y="791527"/>
            <a:ext cx="5519078" cy="55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0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95E54-E24B-1243-B238-5E6EBB280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B14229-474C-BA88-E223-454F0DDC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Reconstruction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00E005-BEEE-12B3-1821-EDDF0FE95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B66ACC49-8A0A-10BA-49E6-77CD345A3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883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004461C2-EA6B-50C2-7F2A-4333F53315D6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4080" y="2257232"/>
                <a:ext cx="10735826" cy="4232580"/>
              </a:xfrm>
            </p:spPr>
            <p:txBody>
              <a:bodyPr/>
              <a:lstStyle/>
              <a:p>
                <a:r>
                  <a:rPr lang="en-US" sz="1800" noProof="0" dirty="0"/>
                  <a:t>Primary energy</a:t>
                </a:r>
                <a:endParaRPr lang="en-US" sz="1800" i="1" noProof="0" dirty="0"/>
              </a:p>
              <a:p>
                <a:r>
                  <a:rPr lang="en-US" sz="1800" dirty="0"/>
                  <a:t>Direction on the sky</a:t>
                </a:r>
              </a:p>
              <a:p>
                <a:r>
                  <a:rPr lang="en-US" sz="1800" dirty="0"/>
                  <a:t>Particle type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Additionally, these quantities might be useful to reconstruct:</a:t>
                </a:r>
              </a:p>
              <a:p>
                <a:r>
                  <a:rPr lang="en-US" sz="1800" dirty="0"/>
                  <a:t>“Impact” point on the ground</a:t>
                </a:r>
              </a:p>
              <a:p>
                <a:r>
                  <a:rPr lang="en-US" sz="1800" dirty="0"/>
                  <a:t>Atmospheric depth of the shower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:r>
                  <a:rPr lang="en-US" sz="1800" dirty="0"/>
                  <a:t>Together with the direction, these are also referred to as “shower geometry”</a:t>
                </a:r>
              </a:p>
              <a:p>
                <a:pPr marL="0" indent="0">
                  <a:buNone/>
                </a:pPr>
                <a:endParaRPr lang="en-US" sz="1800" noProof="0" dirty="0"/>
              </a:p>
              <a:p>
                <a:pPr marL="0" indent="0">
                  <a:buNone/>
                </a:pPr>
                <a:r>
                  <a:rPr lang="en-US" sz="1400" dirty="0"/>
                  <a:t>Hofmann, W., Jung, I., </a:t>
                </a:r>
                <a:r>
                  <a:rPr lang="en-US" sz="1400" dirty="0" err="1"/>
                  <a:t>Konopelko</a:t>
                </a:r>
                <a:r>
                  <a:rPr lang="en-US" sz="1400" dirty="0"/>
                  <a:t>, A., Krawczynski, H., </a:t>
                </a:r>
                <a:r>
                  <a:rPr lang="en-US" sz="1400" dirty="0" err="1"/>
                  <a:t>Lampeitl</a:t>
                </a:r>
                <a:r>
                  <a:rPr lang="en-US" sz="1400" dirty="0"/>
                  <a:t>, H., &amp; </a:t>
                </a:r>
                <a:r>
                  <a:rPr lang="en-US" sz="1400" dirty="0" err="1"/>
                  <a:t>Pühlhofer</a:t>
                </a:r>
                <a:r>
                  <a:rPr lang="en-US" sz="1400" dirty="0"/>
                  <a:t>, G. (1999). </a:t>
                </a:r>
                <a:r>
                  <a:rPr lang="en-US" sz="1400" i="1" dirty="0"/>
                  <a:t>Comparison of techniques to reconstruct VHE gamma-ray showers from multiple stereoscopic Cherenkov images</a:t>
                </a:r>
                <a:r>
                  <a:rPr lang="en-US" sz="1400" dirty="0"/>
                  <a:t>. </a:t>
                </a:r>
                <a:r>
                  <a:rPr lang="en-US" sz="1400" i="1" dirty="0" err="1"/>
                  <a:t>Astroparticle</a:t>
                </a:r>
                <a:r>
                  <a:rPr lang="en-US" sz="1400" i="1" dirty="0"/>
                  <a:t> Physics</a:t>
                </a:r>
                <a:r>
                  <a:rPr lang="en-US" sz="1400" dirty="0"/>
                  <a:t>, </a:t>
                </a:r>
                <a:r>
                  <a:rPr lang="en-US" sz="1400" i="1" dirty="0"/>
                  <a:t>12</a:t>
                </a:r>
                <a:r>
                  <a:rPr lang="en-US" sz="1400" dirty="0"/>
                  <a:t>(3), 135-143.</a:t>
                </a:r>
                <a:br>
                  <a:rPr lang="en-US" sz="1400" dirty="0"/>
                </a:br>
                <a:r>
                  <a:rPr lang="en-US" sz="1400" dirty="0">
                    <a:solidFill>
                      <a:schemeClr val="bg2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doi:10.1016/S0927-6505(99)00084-5</a:t>
                </a:r>
                <a:endParaRPr lang="en-US" sz="1400" noProof="0" dirty="0">
                  <a:solidFill>
                    <a:schemeClr val="bg2"/>
                  </a:solidFill>
                </a:endParaRPr>
              </a:p>
              <a:p>
                <a:pPr marL="0" indent="0">
                  <a:buNone/>
                </a:pPr>
                <a:endParaRPr lang="en-US" sz="1800" noProof="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004461C2-EA6B-50C2-7F2A-4333F53315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4080" y="2257232"/>
                <a:ext cx="10735826" cy="4232580"/>
              </a:xfrm>
              <a:blipFill>
                <a:blip r:embed="rId3"/>
                <a:stretch>
                  <a:fillRect l="-1363" t="-244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E80CAF-0DA2-92C7-0BEB-8F54CDAAB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80" y="1523244"/>
            <a:ext cx="10728406" cy="733988"/>
          </a:xfrm>
        </p:spPr>
        <p:txBody>
          <a:bodyPr/>
          <a:lstStyle/>
          <a:p>
            <a:r>
              <a:rPr lang="en-US" sz="2400" noProof="0" dirty="0"/>
              <a:t>Three main tasks for each air shower event: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A5E49FD-65B4-E85B-63E0-90CDC387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9"/>
            <a:ext cx="9461791" cy="642582"/>
          </a:xfrm>
        </p:spPr>
        <p:txBody>
          <a:bodyPr/>
          <a:lstStyle/>
          <a:p>
            <a:r>
              <a:rPr lang="en-US" sz="3200" noProof="0" dirty="0"/>
              <a:t>Reconstruction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9FBED-EC61-3CEA-45BE-79D763391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42</a:t>
            </a:fld>
            <a:endParaRPr lang="en-US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6B9AD4-65A0-36E4-35B5-7579F436F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133567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2ADB9-4668-4206-6D1B-879EFB554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33AE493-1DCE-C8DE-3DA6-BAE7771B9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323716" cy="48840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noProof="0" dirty="0"/>
              <a:t>Only method we’ll discuss today that does not need simulated training data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Purely geometrical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Reconstructs 3D shower axis: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Direction </a:t>
            </a:r>
            <a:r>
              <a:rPr lang="en-US" sz="1800" dirty="0"/>
              <a:t>in horizontal coordinates: altitude, azimuth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Impact point on the ground: x, y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Least squares intersections of planes spanned by each telescope</a:t>
            </a:r>
            <a:endParaRPr lang="en-US" sz="1800" noProof="0" dirty="0"/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Requires at least 2 telescopes</a:t>
            </a:r>
            <a:endParaRPr lang="en-US" sz="1800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71A0E86-B6B2-DEB5-82E0-84FA79D5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71" y="616852"/>
            <a:ext cx="8288599" cy="573317"/>
          </a:xfrm>
        </p:spPr>
        <p:txBody>
          <a:bodyPr/>
          <a:lstStyle/>
          <a:p>
            <a:r>
              <a:rPr lang="en-US" sz="3600" noProof="0" dirty="0">
                <a:latin typeface="Space Grotesk Light"/>
              </a:rPr>
              <a:t>Hillas Reconstructor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2D5F2F-2A12-224E-6409-7BA6153F1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43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CD62BD-7602-5856-ACA8-FEBD5D416C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896" y="241412"/>
            <a:ext cx="2374900" cy="190703"/>
          </a:xfrm>
        </p:spPr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A6A5622-2631-7464-4C22-F943D26F4E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652916" y="1353164"/>
            <a:ext cx="6383385" cy="531948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D8FC3E5-3149-0C46-5222-9B4A0BBE79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5368" y="1353513"/>
            <a:ext cx="6383386" cy="5319488"/>
          </a:xfrm>
          <a:prstGeom prst="rect">
            <a:avLst/>
          </a:prstGeom>
        </p:spPr>
      </p:pic>
      <p:pic>
        <p:nvPicPr>
          <p:cNvPr id="9" name="Picture 8" descr="A circular logo with white text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B07B5212-0298-0C57-F860-3E191FCF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58" y="5945778"/>
            <a:ext cx="625551" cy="6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E5AE61-3DF8-F77B-399A-C23A7B0056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230950"/>
            <a:ext cx="10735826" cy="4975989"/>
          </a:xfrm>
        </p:spPr>
        <p:txBody>
          <a:bodyPr/>
          <a:lstStyle/>
          <a:p>
            <a:r>
              <a:rPr lang="en-US" sz="1800" dirty="0"/>
              <a:t>There is no way to “calibrate” IACT energy reconstruction purely by measurements: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No tens of GeV to hundreds of TeV photon test 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Atmosphere part of the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⇒ Energy reconstruction is always based on simulated “training” data</a:t>
            </a:r>
          </a:p>
          <a:p>
            <a:pPr marL="0" indent="0" algn="ctr">
              <a:buNone/>
            </a:pPr>
            <a:endParaRPr lang="en-US" sz="1800" dirty="0"/>
          </a:p>
          <a:p>
            <a:r>
              <a:rPr lang="en-US" sz="1800" dirty="0"/>
              <a:t>Classical approach is training a machine learning model per telescope type and averaging the predictions over the telescope events</a:t>
            </a:r>
          </a:p>
          <a:p>
            <a:r>
              <a:rPr lang="en-US" sz="1800" dirty="0"/>
              <a:t>Tree based ensemble methods have proven robust and performant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Random Forests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Boosted Decision Trees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731DB-5735-12B6-A072-70BB3D8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38315"/>
            <a:ext cx="9866930" cy="586435"/>
          </a:xfrm>
        </p:spPr>
        <p:txBody>
          <a:bodyPr/>
          <a:lstStyle/>
          <a:p>
            <a:r>
              <a:rPr lang="en-US" sz="4000" dirty="0"/>
              <a:t>Energy Reconstruction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6BB43-5D5B-DC01-F6FB-0C4ED737A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44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9150EF-C1D1-11DE-7C98-E17EBC3E2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523976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34D66-2A2B-EEED-67BA-7DB9F9E48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30DBA-8A58-4788-6C1D-7290B846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sz="6600" dirty="0">
                <a:latin typeface="Space Grotesk Light"/>
              </a:rPr>
              <a:t>Excursion:</a:t>
            </a:r>
            <a:br>
              <a:rPr lang="en-US" sz="6600" dirty="0">
                <a:latin typeface="Space Grotesk Light"/>
              </a:rPr>
            </a:br>
            <a:r>
              <a:rPr lang="en-US" sz="6600" dirty="0">
                <a:latin typeface="Space Grotesk Light"/>
              </a:rPr>
              <a:t> Basics of Machine Learning</a:t>
            </a:r>
            <a:endParaRPr lang="en-US" noProof="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A376F8-CD19-39B5-6975-738836D03C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0B8BE75F-FC2A-15A7-E655-3C2013697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8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BDB4-EC60-F1AF-F3FB-A54F73335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F9570FE-0541-C996-FEB6-EA87B105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71" y="616852"/>
            <a:ext cx="9733393" cy="573317"/>
          </a:xfrm>
        </p:spPr>
        <p:txBody>
          <a:bodyPr/>
          <a:lstStyle/>
          <a:p>
            <a:r>
              <a:rPr lang="en-US" sz="3600" noProof="0" dirty="0">
                <a:latin typeface="Space Grotesk Light"/>
              </a:rPr>
              <a:t>What is Machine Learning?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AB8B6D-FB7A-DFF6-4848-92A6A243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46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50D08C3-38B0-8F66-4192-96071860B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41C6A012-0755-2AC5-C46C-6D5BA10C5FA6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9" y="1374906"/>
                <a:ext cx="10735826" cy="4832033"/>
              </a:xfrm>
            </p:spPr>
            <p:txBody>
              <a:bodyPr/>
              <a:lstStyle/>
              <a:p>
                <a:r>
                  <a:rPr lang="en-US" sz="1800" dirty="0"/>
                  <a:t>We usually employ </a:t>
                </a:r>
                <a:r>
                  <a:rPr lang="en-US" sz="1800" i="1" dirty="0"/>
                  <a:t>supervised </a:t>
                </a:r>
                <a:r>
                  <a:rPr lang="en-US" sz="1800" dirty="0"/>
                  <a:t>machine learning, where a model is </a:t>
                </a:r>
                <a:r>
                  <a:rPr lang="en-US" sz="1800" i="1" dirty="0"/>
                  <a:t>trained</a:t>
                </a:r>
                <a:r>
                  <a:rPr lang="en-US" sz="1800" dirty="0"/>
                  <a:t> on a </a:t>
                </a:r>
                <a:r>
                  <a:rPr lang="en-US" sz="1800" i="1" dirty="0"/>
                  <a:t>labelled </a:t>
                </a:r>
                <a:r>
                  <a:rPr lang="en-US" sz="1800" dirty="0"/>
                  <a:t>dataset and can then be </a:t>
                </a:r>
                <a:r>
                  <a:rPr lang="en-US" sz="1800" i="1" dirty="0"/>
                  <a:t>applied</a:t>
                </a:r>
                <a:r>
                  <a:rPr lang="en-US" sz="1800" dirty="0"/>
                  <a:t> to new data </a:t>
                </a:r>
              </a:p>
              <a:p>
                <a:r>
                  <a:rPr lang="en-US" sz="1800" dirty="0"/>
                  <a:t>We will use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1800" dirty="0"/>
                  <a:t> to denote the generic random variables </a:t>
                </a:r>
              </a:p>
              <a:p>
                <a:r>
                  <a:rPr lang="en-US" sz="1800" dirty="0"/>
                  <a:t>A particular sample of these random variables will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We can stack several samples in rows and combine multiple variables as columns of a matrix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1800" dirty="0"/>
                  <a:t>,</a:t>
                </a:r>
                <a:br>
                  <a:rPr lang="en-US" sz="1800" dirty="0"/>
                </a:br>
                <a:r>
                  <a:rPr lang="en-US" sz="1800" dirty="0"/>
                  <a:t>e.g. if you measure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dirty="0"/>
                  <a:t> observables (height and weight)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people, you get a matrix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of shape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(200, 2)</m:t>
                    </m:r>
                  </m:oMath>
                </a14:m>
                <a:endParaRPr lang="en-US" sz="1800" b="1" dirty="0"/>
              </a:p>
              <a:p>
                <a:pPr marL="180975" indent="-180975"/>
                <a:r>
                  <a:rPr lang="en-US" sz="1800" dirty="0"/>
                  <a:t>A more formal definition of supervised machine learning:</a:t>
                </a:r>
                <a:br>
                  <a:rPr lang="en-US" sz="1800" dirty="0"/>
                </a:br>
                <a:br>
                  <a:rPr lang="en-US" sz="1800" dirty="0"/>
                </a:br>
                <a:r>
                  <a:rPr lang="en-US" sz="1800" dirty="0"/>
                  <a:t>	“Given an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/>
                  <a:t> Matrix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p>
                    </m:sSup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and some associated output vector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1800" dirty="0"/>
                  <a:t>,</a:t>
                </a:r>
                <a:br>
                  <a:rPr lang="en-US" sz="1800" dirty="0"/>
                </a:br>
                <a:r>
                  <a:rPr lang="en-US" sz="1800" dirty="0"/>
                  <a:t>	find a function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800" dirty="0"/>
                  <a:t>, that takes a vector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sz="1800" dirty="0"/>
                  <a:t> and returns a prediction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1800" dirty="0"/>
                  <a:t>, </a:t>
                </a:r>
                <a:br>
                  <a:rPr lang="en-US" sz="1800" dirty="0"/>
                </a:br>
                <a:r>
                  <a:rPr lang="en-US" sz="1800" dirty="0"/>
                  <a:t>	where some ‘loss function’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is minimized for all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”</a:t>
                </a:r>
                <a:br>
                  <a:rPr lang="en-US" sz="1800" dirty="0"/>
                </a:b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Based on: </a:t>
                </a:r>
                <a:r>
                  <a:rPr lang="en-US" sz="1800" dirty="0">
                    <a:solidFill>
                      <a:schemeClr val="bg2"/>
                    </a:solidFill>
                  </a:rPr>
                  <a:t>“The Elements of Statistical Learning”, Hastie, </a:t>
                </a:r>
                <a:r>
                  <a:rPr lang="en-US" sz="1800" dirty="0" err="1">
                    <a:solidFill>
                      <a:schemeClr val="bg2"/>
                    </a:solidFill>
                  </a:rPr>
                  <a:t>Tibshirani</a:t>
                </a:r>
                <a:r>
                  <a:rPr lang="en-US" sz="1800" dirty="0">
                    <a:solidFill>
                      <a:schemeClr val="bg2"/>
                    </a:solidFill>
                  </a:rPr>
                  <a:t> and Friedman (2009). Free PDF online.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41C6A012-0755-2AC5-C46C-6D5BA10C5F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9" y="1374906"/>
                <a:ext cx="10735826" cy="4832033"/>
              </a:xfrm>
              <a:blipFill>
                <a:blip r:embed="rId2"/>
                <a:stretch>
                  <a:fillRect l="-1306" t="-2146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276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D5AC5-258F-5F97-B8DB-C17720D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CD596A3-9448-C4F1-7E45-5853B4ED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71" y="616852"/>
            <a:ext cx="9733393" cy="573317"/>
          </a:xfrm>
        </p:spPr>
        <p:txBody>
          <a:bodyPr/>
          <a:lstStyle/>
          <a:p>
            <a:r>
              <a:rPr lang="en-US" sz="3600" dirty="0">
                <a:latin typeface="Space Grotesk Light"/>
              </a:rPr>
              <a:t>Regression vs. Classification</a:t>
            </a:r>
            <a:endParaRPr lang="en-US" sz="36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D43545-EC47-8A9F-7FED-6F155D7CE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47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D25B734-80E9-86BD-8E11-D4AA98DD62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Machine Learning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37ED11C9-62B2-ECF5-5E22-BB4795A3007B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9" y="1190169"/>
                <a:ext cx="10735826" cy="5016770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We distinguish two main cases: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Predicting a discrete output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∈{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800" dirty="0"/>
                  <a:t>, called </a:t>
                </a:r>
                <a:r>
                  <a:rPr lang="en-US" sz="1800" i="1" dirty="0"/>
                  <a:t>classification</a:t>
                </a:r>
                <a:r>
                  <a:rPr lang="en-US" sz="1800" dirty="0"/>
                  <a:t> with the special case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dirty="0"/>
                  <a:t> called </a:t>
                </a:r>
                <a:r>
                  <a:rPr lang="en-US" sz="1800" i="1" dirty="0"/>
                  <a:t>binary classification</a:t>
                </a:r>
                <a:r>
                  <a:rPr lang="en-US" sz="1800" dirty="0"/>
                  <a:t> 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Predicting a continuous output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, called </a:t>
                </a:r>
                <a:r>
                  <a:rPr lang="en-US" sz="1800" i="1" dirty="0"/>
                  <a:t>regression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dirty="0"/>
                  <a:t>For our tasks, in general, 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Energy reconstruction is 1-dimensional regression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Particle type is a classification, most often just a binary classification for signal vs. background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Geometry reconstruction is at minimum a two-dimensional regression,</a:t>
                </a:r>
                <a:br>
                  <a:rPr lang="en-US" sz="1800" dirty="0"/>
                </a:br>
                <a:r>
                  <a:rPr lang="en-US" sz="1800" dirty="0"/>
                  <a:t>more variables  might be desirable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800" dirty="0"/>
                  <a:t>, Impact point).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2200" dirty="0"/>
                  <a:t>Many different algorithms are available for both types of machine learning; some algorithm can do either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37ED11C9-62B2-ECF5-5E22-BB4795A30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9" y="1190169"/>
                <a:ext cx="10735826" cy="5016770"/>
              </a:xfrm>
              <a:blipFill>
                <a:blip r:embed="rId2"/>
                <a:stretch>
                  <a:fillRect l="-1193" t="-1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740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C3BB-9CCE-8DB4-3D75-01DD91DD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DAACBD3-CDA2-34B0-D3BD-88903CD7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71" y="616852"/>
            <a:ext cx="9733393" cy="573317"/>
          </a:xfrm>
        </p:spPr>
        <p:txBody>
          <a:bodyPr/>
          <a:lstStyle/>
          <a:p>
            <a:r>
              <a:rPr lang="en-US" sz="3600" dirty="0">
                <a:latin typeface="Space Grotesk Light"/>
              </a:rPr>
              <a:t>Decision Trees</a:t>
            </a:r>
            <a:endParaRPr lang="en-US" sz="36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2438EE-80F9-6E76-8F34-8F907A141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48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1F57BF3-914F-6354-A265-68E37F94FF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Machine Learning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056D26D2-0BD4-F500-384C-767E3D9BFA49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9" y="1190170"/>
                <a:ext cx="10735826" cy="5294344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Algorithm: 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Split the data space recursively by splitting in one feature at a time: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en-US" sz="1800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sz="1800" dirty="0"/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One split is called a </a:t>
                </a:r>
                <a:r>
                  <a:rPr lang="en-US" sz="1800" i="1" dirty="0"/>
                  <a:t>node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Repeat until no more splits can be made, either because the leaf is </a:t>
                </a:r>
                <a:r>
                  <a:rPr lang="en-US" sz="1800" i="1" dirty="0"/>
                  <a:t>pure </a:t>
                </a:r>
                <a:r>
                  <a:rPr lang="en-US" sz="1800" dirty="0"/>
                  <a:t>or a maximum depth has been reached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For classification: predict the most common value in a leaf, for regression: predict the mean</a:t>
                </a:r>
                <a:br>
                  <a:rPr lang="en-US" sz="1800" dirty="0"/>
                </a:br>
                <a:endParaRPr lang="en-US" sz="1800" dirty="0"/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dirty="0"/>
                  <a:t>Training: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Finding the globally optimal splits is computationally infeasible (N-P-hard)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Instead, we recursively split, making the best split possible according to loss function for the current node (greedy approach) and never question again splits we already made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 each node, we need to find the best split among all possible splits in all possible attributes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Typical loss functions are based on entropy (classification) </a:t>
                </a:r>
                <a:br>
                  <a:rPr lang="en-US" sz="1800" dirty="0"/>
                </a:br>
                <a:r>
                  <a:rPr lang="en-US" sz="1800" dirty="0"/>
                  <a:t>or mean squared error (regression)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056D26D2-0BD4-F500-384C-767E3D9BFA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9" y="1190170"/>
                <a:ext cx="10735826" cy="5294344"/>
              </a:xfrm>
              <a:blipFill>
                <a:blip r:embed="rId2"/>
                <a:stretch>
                  <a:fillRect l="-1193" t="-1496" r="-1874" b="-1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275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E92C-3ACE-5323-BFFC-9B81E1B86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7D8C876-8EDE-47EC-895E-566CC6DE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71" y="616852"/>
            <a:ext cx="9733393" cy="573317"/>
          </a:xfrm>
        </p:spPr>
        <p:txBody>
          <a:bodyPr/>
          <a:lstStyle/>
          <a:p>
            <a:r>
              <a:rPr lang="en-US" sz="3600" dirty="0">
                <a:latin typeface="Space Grotesk Light"/>
              </a:rPr>
              <a:t>Decision Trees</a:t>
            </a:r>
            <a:endParaRPr lang="en-US" sz="36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94D666-7180-FD77-14CB-6916C7A08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49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80A46BF-E47A-D767-F401-645A42BA9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Machine Learning</a:t>
            </a:r>
            <a:endParaRPr lang="en-US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ED18A8-1557-6150-3185-673CE75F3F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7028" y="1374906"/>
            <a:ext cx="11097944" cy="42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D4E5-752B-DA0B-771F-B91DCD157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732E19-B028-1CE0-BC86-50EB02068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295368"/>
            <a:ext cx="11229746" cy="4197730"/>
          </a:xfrm>
        </p:spPr>
        <p:txBody>
          <a:bodyPr anchor="ctr"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This lecture will give an overview of the data processing from DL0 to DL3</a:t>
            </a:r>
            <a:endParaRPr lang="en-US" sz="180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DL0: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First level of data written to disk and long-term preserved in CTAO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Main data: events that contain pixel-wise time series for each telescope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Additionally: “monitoring” data, includes pointing, atmosphere, configuration, logs, ...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DL3:</a:t>
            </a:r>
          </a:p>
          <a:p>
            <a:pPr marL="628650" lvl="1" indent="-1714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Lowest data level given out to the users of the observatory on a regular basis</a:t>
            </a:r>
          </a:p>
          <a:p>
            <a:pPr marL="628650" lvl="1" indent="-1714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Reconstructed gamma-ray candidate events (Time, Direction, Energy)</a:t>
            </a:r>
          </a:p>
          <a:p>
            <a:pPr marL="628650" lvl="1" indent="-1714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Mathematical description of the measurement process (Instrument Response Function)</a:t>
            </a:r>
          </a:p>
          <a:p>
            <a:pPr marL="628650" lvl="1" indent="-1714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Data quality information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FB7BDA-BDE3-A6CB-E7B5-32F4ABDD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561378"/>
            <a:ext cx="10596221" cy="733989"/>
          </a:xfrm>
        </p:spPr>
        <p:txBody>
          <a:bodyPr/>
          <a:lstStyle/>
          <a:p>
            <a:r>
              <a:rPr lang="en-US" sz="3600" noProof="0" dirty="0"/>
              <a:t>Scope of this Lecture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9E484-B70A-55FF-7531-71FFD33D5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DEAFA-D7E3-C6CE-F905-FB4BE41C6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F72CD-916C-DC7E-59A5-E60DDD640756}"/>
              </a:ext>
            </a:extLst>
          </p:cNvPr>
          <p:cNvSpPr txBox="1"/>
          <p:nvPr/>
        </p:nvSpPr>
        <p:spPr>
          <a:xfrm>
            <a:off x="555632" y="5584805"/>
            <a:ext cx="1108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task is to “invert” everything that happened</a:t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to the gamma rays in the atmosphere and our detectors.</a:t>
            </a:r>
          </a:p>
        </p:txBody>
      </p:sp>
    </p:spTree>
    <p:extLst>
      <p:ext uri="{BB962C8B-B14F-4D97-AF65-F5344CB8AC3E}">
        <p14:creationId xmlns:p14="http://schemas.microsoft.com/office/powerpoint/2010/main" val="261918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3727A-E307-6468-8014-9F31D305A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547FAB3-AF1F-7EE7-2108-4FA3F411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71" y="616852"/>
            <a:ext cx="9733393" cy="573317"/>
          </a:xfrm>
        </p:spPr>
        <p:txBody>
          <a:bodyPr/>
          <a:lstStyle/>
          <a:p>
            <a:r>
              <a:rPr lang="en-US" sz="3600" dirty="0">
                <a:latin typeface="Space Grotesk Light"/>
              </a:rPr>
              <a:t>Random Forests &amp; Boosted Trees</a:t>
            </a:r>
            <a:endParaRPr lang="en-US" sz="36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8F3359-BAB8-459A-6DF9-2422AE35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50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802A583-6817-4D72-E376-0241D4DBB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Machine Learning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0F91D4CA-CAFF-4D0F-8755-66EDE4333C97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9" y="1374906"/>
                <a:ext cx="10735826" cy="5109607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A single tree is not very robust, due to the greedy algorithm, small fluctuations in the training sample result in large changes in the model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Prone to </a:t>
                </a:r>
                <a:r>
                  <a:rPr lang="en-US" sz="1800" i="1" dirty="0"/>
                  <a:t>overfitting</a:t>
                </a:r>
                <a:r>
                  <a:rPr lang="en-US" sz="1800" dirty="0"/>
                  <a:t> if not constrained by setting a maximum depth, the model learns the statistical fluctuations of the training data instead of the underlying distributions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Two approaches use </a:t>
                </a:r>
                <a:r>
                  <a:rPr lang="en-US" sz="1800" i="1" dirty="0"/>
                  <a:t>ensembles </a:t>
                </a:r>
                <a:r>
                  <a:rPr lang="en-US" sz="1800" dirty="0"/>
                  <a:t>of decision trees to improve over the single model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i="1" dirty="0"/>
                  <a:t>Random Forests </a:t>
                </a:r>
                <a:r>
                  <a:rPr lang="en-US" sz="1800" dirty="0"/>
                  <a:t>train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dirty="0"/>
                  <a:t> Decision Trees, randomizing the training in two ways to create slightly different models: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Each tree is trained on a dataset created by sampling with replacement from the original training data (bootstrapping)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 each node, only a random subset of all attributes is searched for the best split</a:t>
                </a:r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dirty="0"/>
                  <a:t>The prediction is then the average of all individual trees</a:t>
                </a:r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i="1" dirty="0"/>
                  <a:t>Boosting</a:t>
                </a:r>
                <a:r>
                  <a:rPr lang="en-US" sz="1800" dirty="0"/>
                  <a:t> uses small trees (low maximum depth) that iteratively improve over the previous generation</a:t>
                </a:r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dirty="0"/>
                  <a:t>Both Random Forests and Boosted Decision Trees have proven suitable, robust methods for IACT event reconstruction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0F91D4CA-CAFF-4D0F-8755-66EDE4333C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9" y="1374906"/>
                <a:ext cx="10735826" cy="5109607"/>
              </a:xfrm>
              <a:blipFill>
                <a:blip r:embed="rId2"/>
                <a:stretch>
                  <a:fillRect l="-1193" t="-1551" b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8718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795E4-1510-2EC8-8334-925CB7F13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AF4986-DE72-DEF3-BC13-8FF53F2219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230950"/>
            <a:ext cx="10735826" cy="4975989"/>
          </a:xfrm>
        </p:spPr>
        <p:txBody>
          <a:bodyPr/>
          <a:lstStyle/>
          <a:p>
            <a:r>
              <a:rPr lang="en-US" sz="1800" dirty="0"/>
              <a:t>There is no way to “calibrate” IACT energy reconstruction purely by measurements: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No tens of GeV to hundreds of TeV photon test 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Atmosphere part of the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⇒ Energy reconstruction is always based on simulated “training” data</a:t>
            </a:r>
          </a:p>
          <a:p>
            <a:pPr marL="0" indent="0" algn="ctr">
              <a:buNone/>
            </a:pPr>
            <a:endParaRPr lang="en-US" sz="1800" dirty="0"/>
          </a:p>
          <a:p>
            <a:r>
              <a:rPr lang="en-US" sz="1800" dirty="0"/>
              <a:t>Classical approach is training a machine learning model per telescope type and averaging the predictions over the telescope events</a:t>
            </a:r>
          </a:p>
          <a:p>
            <a:r>
              <a:rPr lang="en-US" sz="1800" dirty="0"/>
              <a:t>Tree based ensemble methods have proven robust and performant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Random Forests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Boosted Decision Trees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8118A2-83D8-B0BC-0EBC-0F870677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38315"/>
            <a:ext cx="9866930" cy="586435"/>
          </a:xfrm>
        </p:spPr>
        <p:txBody>
          <a:bodyPr/>
          <a:lstStyle/>
          <a:p>
            <a:r>
              <a:rPr lang="en-US" sz="4000" dirty="0"/>
              <a:t>Energy Reconstruction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327FE-2536-1E41-5E26-78CCD944E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51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A52BD6-1EA4-018B-2EDA-285DD89C3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67268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697A-AFDD-52C8-EDF0-A9B1B804F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C394B4-B3E0-2B0B-BFAB-34E18BD3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38315"/>
            <a:ext cx="9866930" cy="586435"/>
          </a:xfrm>
        </p:spPr>
        <p:txBody>
          <a:bodyPr/>
          <a:lstStyle/>
          <a:p>
            <a:r>
              <a:rPr lang="en-US" sz="4000" dirty="0"/>
              <a:t>Energy Reconstruction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B74C6-B4E8-4483-5E4A-5E4FBD046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52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0DF96-9C14-254E-7E66-429B1799E0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6FCDC2-62BA-0BF8-5A88-FF686A5B46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7379" y="1235075"/>
            <a:ext cx="5486400" cy="5486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CDB097-49CD-D2BF-1A2D-0D1F73E077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895" y="123095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48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CAA9-B945-FE55-A83D-F34420EDB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E08EA2-573F-D9EB-F2E6-F58FF5A88C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230950"/>
            <a:ext cx="10735826" cy="49759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As a gamma-ray observatory, for almost all science cases we can simplify to binary classification: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/>
              <a:t>Signal, gamma rays ⇔ background, everything else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Training needs labelled datasets for signal and background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Signal is almost always taken from simulated gamma-ray events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Background can either be simulations as well or taken from observations of “dark spots”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Hadronic air showers: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are much more expensive to simulate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interaction models have known issues in describing air showers (muon puzzle)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Using real observations for background training comes with its own caveats: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Model might learn to differentiate simulations from observations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Needs available observations matching conditions of observations to be analyzed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MAGIC usually uses observed background, LST-1 uses simulated protons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26D498-B5D1-B8B1-1E26-74590ED3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38315"/>
            <a:ext cx="9866930" cy="586435"/>
          </a:xfrm>
        </p:spPr>
        <p:txBody>
          <a:bodyPr/>
          <a:lstStyle/>
          <a:p>
            <a:r>
              <a:rPr lang="en-US" sz="4000" dirty="0"/>
              <a:t>Particle Type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8583C-611C-8906-A5AC-31ED1DAF1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53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99E5E-6A4E-1DB6-B344-7DB9A3F8F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911481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E7F27-BAFC-AA4E-0AC5-E98626B2B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2F73B3-7EFE-99B1-4EFE-5960418378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96000" y="1124750"/>
            <a:ext cx="5486400" cy="5486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848234-FB46-E032-417B-86B78A101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38315"/>
            <a:ext cx="9866930" cy="586435"/>
          </a:xfrm>
        </p:spPr>
        <p:txBody>
          <a:bodyPr/>
          <a:lstStyle/>
          <a:p>
            <a:r>
              <a:rPr lang="en-US" sz="4000" dirty="0"/>
              <a:t>Particle Type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A9385-D577-DEB1-577A-966BCD1DD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54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988797-DBCF-66BB-366E-2A599A223E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4FC1C4-F5B4-BF4F-F723-5F96710FF1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1901" y="1124750"/>
            <a:ext cx="5486400" cy="5486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554F290-AC28-E68E-2FD0-BE90A6F46B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896" y="1130188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F76B8-9EB9-E9F0-62F3-9DF612A2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D476D3-0663-835D-DA2A-422C3E8F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79" y="538315"/>
            <a:ext cx="9866930" cy="586435"/>
          </a:xfrm>
        </p:spPr>
        <p:txBody>
          <a:bodyPr/>
          <a:lstStyle/>
          <a:p>
            <a:r>
              <a:rPr lang="en-US" sz="4000" dirty="0"/>
              <a:t>Side note on comparing energies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98B9B-EF81-2FEC-7B28-2B1C9849B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55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EB8CB3-D933-0FC3-611E-194FD1C88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CAC4E7-9EFC-A39E-86FA-1843B66B4D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62535" y="1391811"/>
            <a:ext cx="9866930" cy="3946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4CEEC2-91BE-88CF-F07F-679D7D7C4943}"/>
              </a:ext>
            </a:extLst>
          </p:cNvPr>
          <p:cNvSpPr txBox="1"/>
          <p:nvPr/>
        </p:nvSpPr>
        <p:spPr>
          <a:xfrm>
            <a:off x="875943" y="5338583"/>
            <a:ext cx="11160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The energy regressor is only trained on gamma rays → predicts “gamma-like”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Hadronic showers create less Cherenkov light at the same true total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Never compare events at the same true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Use observables like Hillas intensity or an estimated gamma-ray energy</a:t>
            </a:r>
          </a:p>
        </p:txBody>
      </p:sp>
    </p:spTree>
    <p:extLst>
      <p:ext uri="{BB962C8B-B14F-4D97-AF65-F5344CB8AC3E}">
        <p14:creationId xmlns:p14="http://schemas.microsoft.com/office/powerpoint/2010/main" val="2748892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DD1EF-F8AE-573D-DF59-5012270BD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5787083-5D3B-E965-0C45-FD9B0A3363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70171" y="689426"/>
            <a:ext cx="6008915" cy="600891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CB323E-CB34-E1C2-32F2-3410039173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70171" y="689426"/>
            <a:ext cx="6008915" cy="6008915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AB19D88-0028-1E93-B7CE-784D2DF9D3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451938"/>
            <a:ext cx="5668621" cy="451998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800" noProof="0" dirty="0"/>
              <a:t>Assume the source lies on the shower axis estimated by the Hillas parametrization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Simplifies general 2D regression to</a:t>
            </a:r>
          </a:p>
          <a:p>
            <a:pPr marL="44926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|d</a:t>
            </a:r>
            <a:r>
              <a:rPr lang="en-US" sz="1800" noProof="0" dirty="0"/>
              <a:t>isp|: 	1D regression </a:t>
            </a:r>
          </a:p>
          <a:p>
            <a:pPr marL="44926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sgn</a:t>
            </a:r>
            <a:r>
              <a:rPr lang="en-US" sz="1800" dirty="0"/>
              <a:t>(disp): 	Binary classification</a:t>
            </a:r>
          </a:p>
          <a:p>
            <a:pPr marL="44926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63513" indent="-163513">
              <a:lnSpc>
                <a:spcPct val="100000"/>
              </a:lnSpc>
            </a:pPr>
            <a:r>
              <a:rPr lang="en-US" sz="1800" dirty="0"/>
              <a:t>⇒ train one machine learning model for each task using the image features as input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Lessard, R. W., Buckley, J. H., Connaughton, V., &amp; Le </a:t>
            </a:r>
            <a:r>
              <a:rPr lang="en-US" sz="1400" dirty="0" err="1"/>
              <a:t>Bohec</a:t>
            </a:r>
            <a:r>
              <a:rPr lang="en-US" sz="1400" dirty="0"/>
              <a:t>, S. (2001). A new analysis method for reconstructing the arrival direction of TeV gamma rays using a single imaging atmospheric Cherenkov telescope. </a:t>
            </a:r>
            <a:r>
              <a:rPr lang="en-US" sz="1400" i="1" dirty="0" err="1"/>
              <a:t>Astroparticle</a:t>
            </a:r>
            <a:r>
              <a:rPr lang="en-US" sz="1400" i="1" dirty="0"/>
              <a:t> Physics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(1), 1-18.</a:t>
            </a:r>
            <a:br>
              <a:rPr lang="en-US" sz="1400" dirty="0"/>
            </a:br>
            <a:r>
              <a:rPr lang="en-US" sz="14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doi:10.1016/S0927-6505(00)00133-X</a:t>
            </a:r>
            <a:endParaRPr lang="en-US" sz="1400" noProof="0" dirty="0">
              <a:solidFill>
                <a:schemeClr val="bg2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548507-0963-A7CB-67F7-F71F32ACC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56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0694581-D5BA-F8DC-A3AB-8706C3522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0E07314-6784-7D38-134D-913E8D199D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70171" y="689426"/>
            <a:ext cx="6008915" cy="6008915"/>
          </a:xfrm>
          <a:prstGeom prst="rect">
            <a:avLst/>
          </a:prstGeom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E45B30FB-C4F5-F436-ED08-DCE31AE6C564}"/>
              </a:ext>
            </a:extLst>
          </p:cNvPr>
          <p:cNvSpPr txBox="1">
            <a:spLocks/>
          </p:cNvSpPr>
          <p:nvPr/>
        </p:nvSpPr>
        <p:spPr>
          <a:xfrm>
            <a:off x="424080" y="729019"/>
            <a:ext cx="9457857" cy="426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b="0" i="0" kern="1200">
                <a:solidFill>
                  <a:schemeClr val="tx1"/>
                </a:solidFill>
                <a:latin typeface="Space Grotesk Light" pitchFamily="2" charset="77"/>
                <a:ea typeface="+mj-ea"/>
                <a:cs typeface="Space Grotesk Light" pitchFamily="2" charset="77"/>
              </a:defRPr>
            </a:lvl1pPr>
          </a:lstStyle>
          <a:p>
            <a:r>
              <a:rPr lang="en-US" sz="3200" dirty="0">
                <a:latin typeface="Space Grotesk Light"/>
              </a:rPr>
              <a:t>Monoscopic Reconstruction: The Disp-Method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57AC5F-204C-6B46-0C02-78906340B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70171" y="689425"/>
            <a:ext cx="6008915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9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1A727-AFB3-5BC3-E9F2-52D9361C4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5B4C407-AC6C-8AF5-6F6F-ACA1774FAA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146107" cy="488405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000" dirty="0"/>
              <a:t>Showers are not perfectly symmetric along the main shower axis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Allows models to learn and predict sign(disp)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Usually, Random Forest Classifiers or Boosted Decision Trees</a:t>
            </a:r>
            <a:endParaRPr lang="en-US" sz="2000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1080C3-FBC5-225F-75E4-98193D2CC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57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E2DDBBE-032B-9929-940A-BA0BFFA2E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4CC5B14-81AB-4047-799E-DBB7C8770C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70171" y="1824281"/>
            <a:ext cx="6008915" cy="3739203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3D1AB088-7052-FD0D-25E3-FF70FE497B0D}"/>
              </a:ext>
            </a:extLst>
          </p:cNvPr>
          <p:cNvSpPr txBox="1">
            <a:spLocks/>
          </p:cNvSpPr>
          <p:nvPr/>
        </p:nvSpPr>
        <p:spPr>
          <a:xfrm>
            <a:off x="424080" y="729019"/>
            <a:ext cx="9228878" cy="426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b="0" i="0" kern="1200">
                <a:solidFill>
                  <a:schemeClr val="tx1"/>
                </a:solidFill>
                <a:latin typeface="Space Grotesk Light" pitchFamily="2" charset="77"/>
                <a:ea typeface="+mj-ea"/>
                <a:cs typeface="Space Grotesk Light" pitchFamily="2" charset="77"/>
              </a:defRPr>
            </a:lvl1pPr>
          </a:lstStyle>
          <a:p>
            <a:r>
              <a:rPr lang="en-US" sz="3200" dirty="0">
                <a:latin typeface="Space Grotesk Light"/>
              </a:rPr>
              <a:t>The Disp-Method: Head-Tail Disambiguation</a:t>
            </a:r>
          </a:p>
        </p:txBody>
      </p:sp>
    </p:spTree>
    <p:extLst>
      <p:ext uri="{BB962C8B-B14F-4D97-AF65-F5344CB8AC3E}">
        <p14:creationId xmlns:p14="http://schemas.microsoft.com/office/powerpoint/2010/main" val="2172408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864B-813A-2648-8FF8-C4BD0555C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758CC29-1BCD-3D09-694B-37C26BF4AF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5146107" cy="4884057"/>
          </a:xfrm>
        </p:spPr>
        <p:txBody>
          <a:bodyPr/>
          <a:lstStyle/>
          <a:p>
            <a:r>
              <a:rPr lang="en-US" sz="1800" dirty="0"/>
              <a:t>We can also combine the individual disp predictions to form a stereo prediction</a:t>
            </a:r>
          </a:p>
          <a:p>
            <a:r>
              <a:rPr lang="en-US" sz="1800" noProof="0" dirty="0"/>
              <a:t>Has shown slightly better performance than the 3D reconstruction in </a:t>
            </a:r>
            <a:r>
              <a:rPr lang="en-US" sz="1800" noProof="0" dirty="0" err="1"/>
              <a:t>EventDisplay</a:t>
            </a:r>
            <a:r>
              <a:rPr lang="en-US" sz="1800" dirty="0"/>
              <a:t>, especially at low multiplicities and high energies</a:t>
            </a:r>
          </a:p>
          <a:p>
            <a:r>
              <a:rPr lang="en-US" sz="1800" noProof="0" dirty="0"/>
              <a:t>Usually does not use </a:t>
            </a:r>
            <a:r>
              <a:rPr lang="en-US" sz="1800" noProof="0" dirty="0" err="1"/>
              <a:t>sgn</a:t>
            </a:r>
            <a:r>
              <a:rPr lang="en-US" sz="1800" noProof="0" dirty="0"/>
              <a:t>(disp) prediction</a:t>
            </a:r>
          </a:p>
          <a:p>
            <a:r>
              <a:rPr lang="en-US" sz="1800" noProof="0" dirty="0"/>
              <a:t>⇒ Search for best-fit among all solutions.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8CEF598-DCEC-B13E-D06C-040FA6C7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Stereo-Disp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2325BB-401D-2767-217C-51DAA0DF1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58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F3616C4-B017-8E08-DD62-0E9D352C6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FE744B-65B2-E116-B29C-6EFE786835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573486" y="1036862"/>
            <a:ext cx="6383386" cy="53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1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C4BFD-2DE7-19E9-D5DF-F18E83C7C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42830-3F57-6938-35F5-CFD202F8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Advanced Reconstruction Methods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898D124C-075A-8150-3576-DC1E40D4C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59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B28464-6161-3D1D-23D9-408E727D4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E5FD-ADDD-F1B6-9AD4-AE3856889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9FFE7F-C654-B1A9-9BCF-0D5E6C7EB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295368"/>
            <a:ext cx="11229746" cy="4137006"/>
          </a:xfrm>
        </p:spPr>
        <p:txBody>
          <a:bodyPr/>
          <a:lstStyle/>
          <a:p>
            <a:pPr marL="457200" indent="-285750"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Many steps already happen before DL0: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The Camera and/or telescope DAQ server apply pre-processing and first calibration steps to the </a:t>
            </a:r>
            <a:r>
              <a:rPr lang="en-US" sz="1800" noProof="0" dirty="0"/>
              <a:t>the raw camera signals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/>
              <a:t>Some examples of this lower-level processing are also presented.</a:t>
            </a:r>
            <a:endParaRPr lang="en-US" sz="1800" noProof="0" dirty="0"/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The data is sent in a </a:t>
            </a:r>
            <a:r>
              <a:rPr lang="en-US" sz="1800" noProof="0" dirty="0"/>
              <a:t>common data format (R1) for all telescopes to the central DAQ system</a:t>
            </a:r>
            <a:br>
              <a:rPr lang="en-US" sz="1800" noProof="0" dirty="0"/>
            </a:br>
            <a:r>
              <a:rPr lang="en-US" sz="1800" noProof="0" dirty="0"/>
              <a:t>(ACADA Array Data Handler)</a:t>
            </a:r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Pixels that likely contain no Cherenkov signal are discarded (Data Volume Reduction, DVR)</a:t>
            </a:r>
            <a:endParaRPr lang="en-US" sz="1800" noProof="0" dirty="0"/>
          </a:p>
          <a:p>
            <a:pPr marL="742950" lvl="1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 marL="457200" indent="-285750">
              <a:lnSpc>
                <a:spcPct val="100000"/>
              </a:lnSpc>
              <a:buClr>
                <a:schemeClr val="bg2"/>
              </a:buClr>
            </a:pPr>
            <a:r>
              <a:rPr lang="en-US" sz="1800" dirty="0"/>
              <a:t>This lecture will explain concepts, designs, algorithms etc. It’s not a hands-on tutorial in any particular software</a:t>
            </a:r>
          </a:p>
          <a:p>
            <a:pPr marL="457200" indent="-285750">
              <a:lnSpc>
                <a:spcPct val="100000"/>
              </a:lnSpc>
              <a:buClr>
                <a:schemeClr val="bg2"/>
              </a:buClr>
            </a:pPr>
            <a:r>
              <a:rPr lang="en-US" sz="1800" noProof="0" dirty="0"/>
              <a:t>All example data you see here are CTAO simulations or LST observed data processed with </a:t>
            </a:r>
            <a:r>
              <a:rPr lang="en-US" sz="1800" noProof="0" dirty="0" err="1"/>
              <a:t>ctapipe</a:t>
            </a:r>
            <a:br>
              <a:rPr lang="en-US" sz="1800" dirty="0"/>
            </a:b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https://gitlab.cta-observatory.org/mlinhoff/ctao-school</a:t>
            </a:r>
            <a:endParaRPr lang="en-US" sz="1800" noProof="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457200" indent="-285750">
              <a:lnSpc>
                <a:spcPct val="100000"/>
              </a:lnSpc>
              <a:buClr>
                <a:schemeClr val="bg2"/>
              </a:buClr>
            </a:pPr>
            <a:endParaRPr lang="en-US" sz="1800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9318D7-B306-6D68-336E-5A8C250A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561378"/>
            <a:ext cx="10596221" cy="733989"/>
          </a:xfrm>
        </p:spPr>
        <p:txBody>
          <a:bodyPr/>
          <a:lstStyle/>
          <a:p>
            <a:r>
              <a:rPr lang="en-US" sz="3600" noProof="0" dirty="0"/>
              <a:t>Scope of this Lecture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168AC-34FC-D776-2017-8D19F843C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4848F8-0167-DE12-321F-08F982B14D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6110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E6AF8-7A09-7717-00D3-5EFE5FB4A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693F0-6B08-3A63-6A59-D983D00E0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60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E5320-838C-9B38-CE4E-98AC2F3493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FDE29DA-F873-D62C-499B-FCBA7C833F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1094369"/>
            <a:ext cx="12192000" cy="5357986"/>
          </a:xfrm>
          <a:prstGeom prst="rect">
            <a:avLst/>
          </a:prstGeom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AE4B6A7D-5CAB-690A-9C4C-2804F3E5E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50" y="625501"/>
            <a:ext cx="8806186" cy="590904"/>
          </a:xfrm>
        </p:spPr>
        <p:txBody>
          <a:bodyPr/>
          <a:lstStyle/>
          <a:p>
            <a:r>
              <a:rPr lang="en-US" sz="3600" noProof="0" dirty="0">
                <a:latin typeface="Space Grotesk Light"/>
              </a:rPr>
              <a:t>Can we take shortcuts here?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7A1EF4-4CEF-CB84-BEAF-9FB6CA2FDC5A}"/>
              </a:ext>
            </a:extLst>
          </p:cNvPr>
          <p:cNvCxnSpPr>
            <a:cxnSpLocks/>
          </p:cNvCxnSpPr>
          <p:nvPr/>
        </p:nvCxnSpPr>
        <p:spPr>
          <a:xfrm flipH="1">
            <a:off x="4790485" y="2736761"/>
            <a:ext cx="2486078" cy="1325441"/>
          </a:xfrm>
          <a:prstGeom prst="straightConnector1">
            <a:avLst/>
          </a:prstGeom>
          <a:ln w="1270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38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F9AE2-3217-FA4D-3057-3681282B7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1B2D8AB-F18E-22A7-5939-355D253440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11278847" cy="48840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800" dirty="0"/>
              <a:t>Several groups are working on using Deep Learning using Convolutional Neural Networks </a:t>
            </a:r>
            <a:br>
              <a:rPr lang="en-US" sz="1800" dirty="0"/>
            </a:br>
            <a:r>
              <a:rPr lang="en-US" sz="1800" dirty="0"/>
              <a:t>for IACT event reconstruction: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https://gammalearn.pages.in2p3.fr/pages/</a:t>
            </a:r>
            <a:r>
              <a:rPr lang="en-US" sz="1800" dirty="0"/>
              <a:t> (based on </a:t>
            </a:r>
            <a:r>
              <a:rPr lang="en-US" sz="1800" dirty="0" err="1"/>
              <a:t>pytorch</a:t>
            </a:r>
            <a:r>
              <a:rPr lang="en-US" sz="1800" dirty="0"/>
              <a:t>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hlinkClick r:id="rId4"/>
              </a:rPr>
              <a:t>https://github.com/ctlearn-project/ctlearn</a:t>
            </a:r>
            <a:r>
              <a:rPr lang="en-US" sz="1800" dirty="0"/>
              <a:t> (based on </a:t>
            </a:r>
            <a:r>
              <a:rPr lang="en-US" sz="1800" dirty="0" err="1"/>
              <a:t>tensorflow</a:t>
            </a:r>
            <a:r>
              <a:rPr lang="en-US" sz="1800" dirty="0"/>
              <a:t>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Predicting reconstructed properties directly from DL1 images or even DL0 waveforms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Shown to outperform Image Parameters + Random Forests under controlled conditions (simulations, good quality data)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Seem to struggle more with data/monte </a:t>
            </a:r>
            <a:r>
              <a:rPr lang="en-US" sz="1800" dirty="0" err="1"/>
              <a:t>carlo</a:t>
            </a:r>
            <a:r>
              <a:rPr lang="en-US" sz="1800" dirty="0"/>
              <a:t> mismatches, changing conditions, in general less robust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35D43CC-3FE0-CA0F-F9F9-CC0B9F5F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Modern Machine Learning Approaches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E685DD-1DAD-F0BB-1928-AA8E66A1B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61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55EF11F-87B1-A2DC-6267-D2D8900D84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  <p:pic>
        <p:nvPicPr>
          <p:cNvPr id="7" name="Picture 6" descr="A diagram of a diagram of a block diagram&#10;&#10;AI-generated content may be incorrect.">
            <a:extLst>
              <a:ext uri="{FF2B5EF4-FFF2-40B4-BE49-F238E27FC236}">
                <a16:creationId xmlns:a16="http://schemas.microsoft.com/office/drawing/2014/main" id="{8BCFC70B-257C-D357-11B4-8D7F3EB07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81" y="4797010"/>
            <a:ext cx="3451860" cy="1785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953E48-6C00-1FBE-E6DC-3A6310699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961" y="5608534"/>
            <a:ext cx="3559633" cy="87871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6FBA079-5430-5BAF-56D1-BA9BDB9B1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061" y="4768850"/>
            <a:ext cx="3048000" cy="195262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40373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FCC9F-D5D4-C5F2-C535-816375B6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1">
                <a:extLst>
                  <a:ext uri="{FF2B5EF4-FFF2-40B4-BE49-F238E27FC236}">
                    <a16:creationId xmlns:a16="http://schemas.microsoft.com/office/drawing/2014/main" id="{FAC09191-E806-D5FD-BD4C-AE8DC2F8D925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8" y="1625600"/>
                <a:ext cx="11278847" cy="4884057"/>
              </a:xfrm>
            </p:spPr>
            <p:txBody>
              <a:bodyPr anchor="t"/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Based on simulations, it is possible to have a “template” function that predicts the image of a telescope given the true parameters of the air shower (energy, direction, impact,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800" dirty="0"/>
                  <a:t>) and the telescope properties (pointing, position on the ground).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These templates can be used to perform a likelihood fit on the actual event data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Initial method: </a:t>
                </a:r>
                <a:r>
                  <a:rPr lang="en-US" sz="1800" dirty="0" err="1"/>
                  <a:t>ImPACT</a:t>
                </a:r>
                <a:r>
                  <a:rPr lang="en-US" sz="1800" dirty="0"/>
                  <a:t> with look-up tables of the mean image built from specialized simulations interpolated at runtime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 err="1"/>
                  <a:t>FreePACT</a:t>
                </a:r>
                <a:r>
                  <a:rPr lang="en-US" sz="1800" dirty="0"/>
                  <a:t>: a neural network trained to predict the likelihood of pixel values from the true gamma ray properties and the position and direction of the pixel replaces the template library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Better description of the likelihood (not just mean)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Can be trained on standard simulations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indent="0">
                  <a:lnSpc>
                    <a:spcPct val="100000"/>
                  </a:lnSpc>
                  <a:buNone/>
                </a:pPr>
                <a:r>
                  <a:rPr lang="en-US" sz="1600" dirty="0" err="1"/>
                  <a:t>Schwefer</a:t>
                </a:r>
                <a:r>
                  <a:rPr lang="en-US" sz="1600" dirty="0"/>
                  <a:t>, G., Parsons, R., &amp; Hinton, J. (2024). A hybrid approach to event reconstruction for atmospheric Cherenkov Telescopes combining machine learning and likelihood fitting. </a:t>
                </a:r>
                <a:r>
                  <a:rPr lang="en-US" sz="1600" i="1" dirty="0" err="1"/>
                  <a:t>Astroparticle</a:t>
                </a:r>
                <a:r>
                  <a:rPr lang="en-US" sz="1600" i="1" dirty="0"/>
                  <a:t> Physics</a:t>
                </a:r>
                <a:r>
                  <a:rPr lang="en-US" sz="1600" dirty="0"/>
                  <a:t>, </a:t>
                </a:r>
                <a:r>
                  <a:rPr lang="en-US" sz="1600" i="1" dirty="0"/>
                  <a:t>163</a:t>
                </a:r>
                <a:r>
                  <a:rPr lang="en-US" sz="1600" dirty="0"/>
                  <a:t>, 103008.</a:t>
                </a:r>
                <a:br>
                  <a:rPr lang="en-US" sz="1600" dirty="0"/>
                </a:br>
                <a:r>
                  <a:rPr lang="fr-FR" sz="1600" dirty="0">
                    <a:solidFill>
                      <a:schemeClr val="bg2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doi:10.1016/j.astropartphys.2024.103008</a:t>
                </a:r>
                <a:endParaRPr lang="en-US" sz="16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Marcador de texto 1">
                <a:extLst>
                  <a:ext uri="{FF2B5EF4-FFF2-40B4-BE49-F238E27FC236}">
                    <a16:creationId xmlns:a16="http://schemas.microsoft.com/office/drawing/2014/main" id="{FAC09191-E806-D5FD-BD4C-AE8DC2F8D9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8" y="1625600"/>
                <a:ext cx="11278847" cy="4884057"/>
              </a:xfrm>
              <a:blipFill>
                <a:blip r:embed="rId4"/>
                <a:stretch>
                  <a:fillRect l="-1135" t="-1623" r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3">
            <a:extLst>
              <a:ext uri="{FF2B5EF4-FFF2-40B4-BE49-F238E27FC236}">
                <a16:creationId xmlns:a16="http://schemas.microsoft.com/office/drawing/2014/main" id="{0EF81ED1-B4A5-751B-62D2-7050680C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9436199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Likelihood</a:t>
            </a:r>
            <a:r>
              <a:rPr lang="en-US" sz="3200" dirty="0">
                <a:latin typeface="Space Grotesk Light"/>
              </a:rPr>
              <a:t>-based Methods: </a:t>
            </a:r>
            <a:r>
              <a:rPr lang="en-US" sz="3200" dirty="0" err="1">
                <a:latin typeface="Space Grotesk Light"/>
              </a:rPr>
              <a:t>ImPACT</a:t>
            </a:r>
            <a:r>
              <a:rPr lang="en-US" sz="3200" dirty="0">
                <a:latin typeface="Space Grotesk Light"/>
              </a:rPr>
              <a:t> + </a:t>
            </a:r>
            <a:r>
              <a:rPr lang="en-US" sz="3200" dirty="0" err="1">
                <a:latin typeface="Space Grotesk Light"/>
              </a:rPr>
              <a:t>FreePACT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8A4865-D958-564F-6989-11BD2F6A7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62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423BBEC-45FE-1D24-3D6A-7C445DA57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Reconstruction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54854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10BD-6BC5-E4F0-D87B-70ACCC3AE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A2A61-0D5C-066A-584D-0285A3EA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dirty="0"/>
              <a:t>Optimizing Event Selection</a:t>
            </a:r>
            <a:endParaRPr lang="en-US" noProof="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E5099D-F50B-869E-E31A-03898FD70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1547D08-A1F3-89C9-6ECF-CEBC95521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63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9833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C7925-28F5-0E4D-14FF-EA53A015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D65DE9B-0C94-C8E2-A32C-39D7B7895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11278847" cy="48840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800" dirty="0"/>
              <a:t>After having performed the event reconstruction, we are left with a list of air shower events with predicted properties, maybe even from multiple algorithms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In the classical analysis scheme, as last step of the event analysis, we need to: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Decide which set of reconstructed parameters to use for each event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Apply the gamma/hadron separation to only retain gamma ray candidate events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Optionally apply additional event selection cuts, e. g. to discard badly reconstructed events</a:t>
            </a:r>
          </a:p>
          <a:p>
            <a:pPr marL="6286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80975" indent="-180975">
              <a:lnSpc>
                <a:spcPct val="100000"/>
              </a:lnSpc>
            </a:pPr>
            <a:r>
              <a:rPr lang="en-US" sz="1800" dirty="0"/>
              <a:t>How to optimize these decisions will vary greatly by your science case</a:t>
            </a:r>
          </a:p>
          <a:p>
            <a:pPr marL="180975" indent="-180975">
              <a:lnSpc>
                <a:spcPct val="100000"/>
              </a:lnSpc>
            </a:pPr>
            <a:r>
              <a:rPr lang="en-US" sz="1800" dirty="0"/>
              <a:t>In current collaborations, people mostly start analysis at DL2 level and optimize for their analysis</a:t>
            </a:r>
          </a:p>
          <a:p>
            <a:pPr marL="180975" indent="-180975">
              <a:lnSpc>
                <a:spcPct val="100000"/>
              </a:lnSpc>
            </a:pPr>
            <a:r>
              <a:rPr lang="en-US" sz="1800" dirty="0"/>
              <a:t>CTAO for most science cases, will hand out DL3 data, where this optimization has already happened.</a:t>
            </a:r>
          </a:p>
          <a:p>
            <a:pPr marL="180975" indent="-180975">
              <a:lnSpc>
                <a:spcPct val="100000"/>
              </a:lnSpc>
            </a:pPr>
            <a:r>
              <a:rPr lang="en-US" sz="1800" dirty="0"/>
              <a:t>This is somewhat less flexible and restricts which science cases are possible / optimized for using given analysis configuration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0EBE6DC-BDD5-10FD-058A-94C20E0E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9436199" cy="824011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From DL2 to DL3 Event Lists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6508D5-078D-F707-359E-E4AF2DB24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64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4F26840-3831-742E-9278-F3A995E57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1230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8C94D-05A0-4772-BAFA-4292C103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5164E05-A557-68B0-3388-364C255448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11278847" cy="48840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800" dirty="0"/>
              <a:t>There are many metrics that can be used to optimize event selection, most commonly: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Point source detection sensitivity for a given observation time (0.5 h, 5 h, 50 h)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Angular resolution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Gamma ray efficiency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Systematic uncertainties</a:t>
            </a:r>
          </a:p>
          <a:p>
            <a:pPr marL="457200" indent="-285750">
              <a:lnSpc>
                <a:spcPct val="100000"/>
              </a:lnSpc>
            </a:pPr>
            <a:endParaRPr lang="en-US" sz="1800" dirty="0"/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But: no clear high-level metrics for many science cases (extended sources, dark matter line searches, …)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Optimizing event selection for point source sensitivity will not yield the best results for almost any other science case, it’s a very specific metric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This is something you should keep in mind when using the current, public CTAO IRFs.</a:t>
            </a:r>
          </a:p>
          <a:p>
            <a:pPr marL="457200" indent="-285750"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8DFE454-10C9-A514-B59C-068C5C0F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9436199" cy="824011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Optimizing event selection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086490-A7C4-9139-4E05-44B9151E9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65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D976578-BA27-68C3-DA20-1D1F9BBFC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9B21E-B7F2-5D79-C723-5437737D0D12}"/>
              </a:ext>
            </a:extLst>
          </p:cNvPr>
          <p:cNvSpPr txBox="1"/>
          <p:nvPr/>
        </p:nvSpPr>
        <p:spPr>
          <a:xfrm>
            <a:off x="845361" y="5668105"/>
            <a:ext cx="10068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If your target of interest is not a strong point source, the current public CTAO IRFs</a:t>
            </a:r>
            <a:b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are only a rough approximation of what CTAO could achieve</a:t>
            </a:r>
          </a:p>
        </p:txBody>
      </p:sp>
    </p:spTree>
    <p:extLst>
      <p:ext uri="{BB962C8B-B14F-4D97-AF65-F5344CB8AC3E}">
        <p14:creationId xmlns:p14="http://schemas.microsoft.com/office/powerpoint/2010/main" val="16502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BF630-C19D-5021-D1DF-37C94FF1A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92DAF-2DB4-00F8-205F-FDB624A4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Instrument Response Functions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23E2EF-5282-94C4-3215-9216847C87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67368A0-0D14-ABE1-FE06-2BA7195B3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66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1615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DFF83-84F0-453A-C478-1B5AAA03D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E52C6C5-B6D5-F09F-F21F-F75665472C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11278847" cy="4884057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What we discussed up to now is a very </a:t>
            </a:r>
            <a:r>
              <a:rPr lang="en-US" sz="1800" i="1" dirty="0"/>
              <a:t>indirect</a:t>
            </a:r>
            <a:r>
              <a:rPr lang="en-US" sz="1800" dirty="0"/>
              <a:t> form of measurement suffering from three main effects: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62865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Limited </a:t>
            </a:r>
            <a:r>
              <a:rPr lang="en-US" sz="1800" i="1" dirty="0"/>
              <a:t>Acceptance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Not all gamma rays that reach the atmosphere create enough Cherenkov photons to trigger at least two telescopes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Not all images survive the image cleaning and can be parametrized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At least two telescopes are needed for stereo reconstruction in most cases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Gamma/Hadron separation is not perfect, leading to rejecting gamma rays as false negatives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62865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Limited </a:t>
            </a:r>
            <a:r>
              <a:rPr lang="en-US" sz="1800" i="1" dirty="0"/>
              <a:t>Resolution</a:t>
            </a:r>
            <a:r>
              <a:rPr lang="en-US" sz="1800" dirty="0"/>
              <a:t> </a:t>
            </a:r>
          </a:p>
          <a:p>
            <a:pPr marL="715963" lvl="1" indent="-2587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All reconstruction methods have finite, non-negligible errors that can only be described on a statistical basis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DEFFF2E-ABF2-9F66-A227-8831EAE2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IRF Formalism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A02CAF-F99D-EBC1-1AE8-76C1ADF3F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67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EE8EB62-0BBA-4C04-5DF7-DA60FC60A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Instrument Response Functions</a:t>
            </a:r>
          </a:p>
        </p:txBody>
      </p:sp>
    </p:spTree>
    <p:extLst>
      <p:ext uri="{BB962C8B-B14F-4D97-AF65-F5344CB8AC3E}">
        <p14:creationId xmlns:p14="http://schemas.microsoft.com/office/powerpoint/2010/main" val="1183836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44E6F-B38D-3FED-99CD-B528AC4D7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BC0EA7B-EB3F-CFBC-690D-BCE6A0A6A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11278847" cy="4884057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What we discussed up to now is a very </a:t>
            </a:r>
            <a:r>
              <a:rPr lang="en-US" sz="1800" i="1" dirty="0"/>
              <a:t>indirect</a:t>
            </a:r>
            <a:r>
              <a:rPr lang="en-US" sz="1800" dirty="0"/>
              <a:t> form of measurement suffering from three main effects: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62865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sz="1800" dirty="0"/>
              <a:t>Residual Background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Gamma/Hadron separation cannot remove all background events, especially at low energies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Cosmic ray electrons are basically indistinguishable from gamma rays on an event-by-event basis and are a dominant background in the central energy range for CTAO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682383B-04E8-7258-A954-4F7B6959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IRF Formalism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637869-E159-27EF-5D66-A4739519B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68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E463351-2016-D6BD-14B8-BDB95D230C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9822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F0E9C-70FF-C957-B03E-4ABD601F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B358314-4C98-98E7-9B7C-184E1C1B60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8" y="1625600"/>
            <a:ext cx="11278847" cy="303065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We model the whole measurement process stochastically: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A231C84-4163-F8C5-6425-70FEB026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IRF Formalism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1DDEAA-104A-68DC-BF35-8FDDFBA34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69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BAB92B7-5506-48DC-7904-BF399F75B9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EAD6E76D-2DD9-9708-B0AD-0023F3954D39}"/>
              </a:ext>
            </a:extLst>
          </p:cNvPr>
          <p:cNvSpPr/>
          <p:nvPr/>
        </p:nvSpPr>
        <p:spPr>
          <a:xfrm rot="16200000">
            <a:off x="3258864" y="2943439"/>
            <a:ext cx="303064" cy="1149058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977EB-C5FD-77AD-A46B-A3FEDE93AE99}"/>
              </a:ext>
            </a:extLst>
          </p:cNvPr>
          <p:cNvSpPr txBox="1"/>
          <p:nvPr/>
        </p:nvSpPr>
        <p:spPr>
          <a:xfrm>
            <a:off x="1757808" y="3700607"/>
            <a:ext cx="33051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Observed Signal Distribution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042883E-A055-6515-E31A-F8830F6C322A}"/>
              </a:ext>
            </a:extLst>
          </p:cNvPr>
          <p:cNvSpPr/>
          <p:nvPr/>
        </p:nvSpPr>
        <p:spPr>
          <a:xfrm rot="5400000">
            <a:off x="5292450" y="1639094"/>
            <a:ext cx="303064" cy="2000247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B0074-174D-B6E1-AF4B-9A74FF1D0842}"/>
              </a:ext>
            </a:extLst>
          </p:cNvPr>
          <p:cNvSpPr txBox="1"/>
          <p:nvPr/>
        </p:nvSpPr>
        <p:spPr>
          <a:xfrm>
            <a:off x="3677094" y="2062189"/>
            <a:ext cx="35337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Instrument Response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E29BA1-CA88-8366-AF47-E7FC54A4CAA6}"/>
                  </a:ext>
                </a:extLst>
              </p:cNvPr>
              <p:cNvSpPr txBox="1"/>
              <p:nvPr/>
            </p:nvSpPr>
            <p:spPr>
              <a:xfrm>
                <a:off x="2788806" y="2855413"/>
                <a:ext cx="7051289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dΩ</m:t>
                          </m:r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E29BA1-CA88-8366-AF47-E7FC54A4C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806" y="2855413"/>
                <a:ext cx="7051289" cy="5664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31D7B59A-0897-0238-581A-5B558CA085EE}"/>
              </a:ext>
            </a:extLst>
          </p:cNvPr>
          <p:cNvSpPr/>
          <p:nvPr/>
        </p:nvSpPr>
        <p:spPr>
          <a:xfrm rot="16200000">
            <a:off x="6995993" y="3009922"/>
            <a:ext cx="303064" cy="1078306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F1E2C-4586-356F-27AF-FF5A5C2DD850}"/>
              </a:ext>
            </a:extLst>
          </p:cNvPr>
          <p:cNvSpPr txBox="1"/>
          <p:nvPr/>
        </p:nvSpPr>
        <p:spPr>
          <a:xfrm>
            <a:off x="5846868" y="3700607"/>
            <a:ext cx="260131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True gamma-ray signal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A6407B50-B993-2754-61D9-1879BA2F0C5A}"/>
              </a:ext>
            </a:extLst>
          </p:cNvPr>
          <p:cNvSpPr/>
          <p:nvPr/>
        </p:nvSpPr>
        <p:spPr>
          <a:xfrm rot="5400000">
            <a:off x="9071657" y="2196022"/>
            <a:ext cx="303064" cy="1176661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530AD-C363-145A-1ED7-1C075FC493D1}"/>
              </a:ext>
            </a:extLst>
          </p:cNvPr>
          <p:cNvSpPr txBox="1"/>
          <p:nvPr/>
        </p:nvSpPr>
        <p:spPr>
          <a:xfrm>
            <a:off x="8008973" y="2207324"/>
            <a:ext cx="24284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Residual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E1B3BCF6-1F12-E6CF-0DFC-9181442CF3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378" y="4411159"/>
                <a:ext cx="11278847" cy="2113466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171450" indent="-1714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The goal of any gamma-ray high-level analysis is to solve the </a:t>
                </a:r>
                <a:r>
                  <a:rPr lang="en-US" sz="1800" i="1" dirty="0"/>
                  <a:t>Inverse Problem </a:t>
                </a:r>
                <a:r>
                  <a:rPr lang="en-US" sz="1800" dirty="0"/>
                  <a:t>of </a:t>
                </a:r>
                <a:br>
                  <a:rPr lang="en-US" sz="1800" dirty="0"/>
                </a:br>
                <a:r>
                  <a:rPr lang="en-US" sz="1800" dirty="0"/>
                  <a:t>deducing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from known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Computing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800" dirty="0"/>
                  <a:t> requires datasets with known ground-truth (labelled datasets)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In high energy </a:t>
                </a:r>
                <a:r>
                  <a:rPr lang="en-US" sz="1800" dirty="0" err="1"/>
                  <a:t>astroparticle</a:t>
                </a:r>
                <a:r>
                  <a:rPr lang="en-US" sz="1800" dirty="0"/>
                  <a:t> physics, simulations are the only way to obtain such datasets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The measurement equation is an inhomogeneous Fredholm integral equation of the second kind,</a:t>
                </a:r>
                <a:br>
                  <a:rPr lang="en-US" sz="1800" dirty="0"/>
                </a:br>
                <a:r>
                  <a:rPr lang="en-US" sz="1800" dirty="0"/>
                  <a:t>by definition an ill-posed problem. More on this in the statistics lecture!</a:t>
                </a:r>
              </a:p>
            </p:txBody>
          </p:sp>
        </mc:Choice>
        <mc:Fallback xmlns="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E1B3BCF6-1F12-E6CF-0DFC-9181442CF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78" y="4411159"/>
                <a:ext cx="11278847" cy="2113466"/>
              </a:xfrm>
              <a:prstGeom prst="rect">
                <a:avLst/>
              </a:prstGeom>
              <a:blipFill>
                <a:blip r:embed="rId4"/>
                <a:stretch>
                  <a:fillRect l="-1135" t="-3757" b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6935A-EEA7-2711-2A75-A1112912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4354B-58D5-80CF-F2F9-A5B61699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561378"/>
            <a:ext cx="10596221" cy="733989"/>
          </a:xfrm>
        </p:spPr>
        <p:txBody>
          <a:bodyPr/>
          <a:lstStyle/>
          <a:p>
            <a:r>
              <a:rPr lang="en-US" sz="3600" noProof="0" dirty="0"/>
              <a:t>Some Terminology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2EA2D-A391-8726-0E05-A4CF37C1C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A99C31-F754-A58F-7073-5CD26ADF5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865555-AFD0-3ED0-6A85-9EC708D9C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180686"/>
              </p:ext>
            </p:extLst>
          </p:nvPr>
        </p:nvGraphicFramePr>
        <p:xfrm>
          <a:off x="554892" y="1522697"/>
          <a:ext cx="11203354" cy="2763520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2223477">
                  <a:extLst>
                    <a:ext uri="{9D8B030D-6E8A-4147-A177-3AD203B41FA5}">
                      <a16:colId xmlns:a16="http://schemas.microsoft.com/office/drawing/2014/main" val="1509866316"/>
                    </a:ext>
                  </a:extLst>
                </a:gridCol>
                <a:gridCol w="8979877">
                  <a:extLst>
                    <a:ext uri="{9D8B030D-6E8A-4147-A177-3AD203B41FA5}">
                      <a16:colId xmlns:a16="http://schemas.microsoft.com/office/drawing/2014/main" val="3612120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Array</a:t>
                      </a:r>
                      <a:endParaRPr lang="en-US" b="0" dirty="0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All telescopes and auxiliary devices (array common elements) of one CTAO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402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Subarray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 group of telescopes observing 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325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Observation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The smallest unit of scheduling. A subarrays observes one target with one configuration, usually for 10 to 30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810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Subarray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All data belonging to one subarray-level trigger, </a:t>
                      </a:r>
                      <a:r>
                        <a:rPr lang="en-US" dirty="0" err="1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</a:t>
                      </a:r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. e. one air shower or calibration event. Consists of one or more Telescope Events.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45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Telescope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The data of a single telescope for one event, part of a subarray event.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72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76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333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08630-ADFA-92C8-1832-2332B43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DFF4D28-D8DC-7CC3-B0B7-10FF43F5B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IRF Factorization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6B51F5-E37D-2D17-F240-EEF4372D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70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BDF7734-E3C8-A7DF-7765-95F30E298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8EC732-AFB2-A016-E08B-038038773E61}"/>
              </a:ext>
            </a:extLst>
          </p:cNvPr>
          <p:cNvGrpSpPr/>
          <p:nvPr/>
        </p:nvGrpSpPr>
        <p:grpSpPr>
          <a:xfrm>
            <a:off x="1802703" y="4730197"/>
            <a:ext cx="8400341" cy="1926493"/>
            <a:chOff x="1550646" y="3967986"/>
            <a:chExt cx="8400341" cy="1926493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D50E823E-5F0C-2A3E-A932-885568EDB703}"/>
                </a:ext>
              </a:extLst>
            </p:cNvPr>
            <p:cNvSpPr/>
            <p:nvPr/>
          </p:nvSpPr>
          <p:spPr>
            <a:xfrm rot="16200000">
              <a:off x="5099077" y="4538453"/>
              <a:ext cx="303064" cy="1353899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D88D3D-6846-4968-A50F-C54168CCB9BF}"/>
                </a:ext>
              </a:extLst>
            </p:cNvPr>
            <p:cNvSpPr txBox="1"/>
            <p:nvPr/>
          </p:nvSpPr>
          <p:spPr>
            <a:xfrm>
              <a:off x="4052354" y="5525147"/>
              <a:ext cx="23965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Effective Area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A72339F3-4344-5F9B-1F22-9C9D9C1C0606}"/>
                </a:ext>
              </a:extLst>
            </p:cNvPr>
            <p:cNvSpPr/>
            <p:nvPr/>
          </p:nvSpPr>
          <p:spPr>
            <a:xfrm rot="5400000">
              <a:off x="3166002" y="3621286"/>
              <a:ext cx="303064" cy="1867246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33EDBD-BB1A-C4AB-0EA3-A621A0BC2783}"/>
                </a:ext>
              </a:extLst>
            </p:cNvPr>
            <p:cNvSpPr txBox="1"/>
            <p:nvPr/>
          </p:nvSpPr>
          <p:spPr>
            <a:xfrm>
              <a:off x="1550646" y="3967986"/>
              <a:ext cx="353377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Instrument Response Function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AFBD031-30D6-60EB-08C2-994D27132D70}"/>
                    </a:ext>
                  </a:extLst>
                </p:cNvPr>
                <p:cNvSpPr txBox="1"/>
                <p:nvPr/>
              </p:nvSpPr>
              <p:spPr>
                <a:xfrm>
                  <a:off x="2403795" y="4727133"/>
                  <a:ext cx="7382919" cy="3192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PSF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AFBD031-30D6-60EB-08C2-994D27132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795" y="4727133"/>
                  <a:ext cx="7382919" cy="319255"/>
                </a:xfrm>
                <a:prstGeom prst="rect">
                  <a:avLst/>
                </a:prstGeom>
                <a:blipFill>
                  <a:blip r:embed="rId3"/>
                  <a:stretch>
                    <a:fillRect l="-1156" t="-20755" b="-226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9A8F37F9-F189-E80E-B4F8-0DE25FF252B0}"/>
                </a:ext>
              </a:extLst>
            </p:cNvPr>
            <p:cNvSpPr/>
            <p:nvPr/>
          </p:nvSpPr>
          <p:spPr>
            <a:xfrm rot="16200000">
              <a:off x="8498799" y="4374260"/>
              <a:ext cx="303064" cy="1789441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D1E55E-11AF-2C98-EE41-47A2C20D126C}"/>
                </a:ext>
              </a:extLst>
            </p:cNvPr>
            <p:cNvSpPr txBox="1"/>
            <p:nvPr/>
          </p:nvSpPr>
          <p:spPr>
            <a:xfrm>
              <a:off x="7349674" y="5525147"/>
              <a:ext cx="260131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Point Spread Function</a:t>
              </a: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A9F04B09-7BFC-74B3-D5E2-C62AA01AE45A}"/>
                </a:ext>
              </a:extLst>
            </p:cNvPr>
            <p:cNvSpPr/>
            <p:nvPr/>
          </p:nvSpPr>
          <p:spPr>
            <a:xfrm rot="5400000">
              <a:off x="6661978" y="3806123"/>
              <a:ext cx="303064" cy="1436514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DC051C-A30E-85C3-0DB7-99F31D541E93}"/>
                </a:ext>
              </a:extLst>
            </p:cNvPr>
            <p:cNvSpPr txBox="1"/>
            <p:nvPr/>
          </p:nvSpPr>
          <p:spPr>
            <a:xfrm>
              <a:off x="5599294" y="3967986"/>
              <a:ext cx="242843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Energy Dispersion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2FD9B73D-F081-CC14-04AA-B6458AD69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389" y="1528749"/>
                <a:ext cx="10946970" cy="310802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171450" indent="-1714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Thanks to very precise clocks and the time scales involved in the science cases of interest,</a:t>
                </a:r>
                <a:br>
                  <a:rPr lang="en-US" sz="1800" dirty="0"/>
                </a:br>
                <a:r>
                  <a:rPr lang="en-US" sz="1800" dirty="0"/>
                  <a:t>it is almost always possible to treat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This still leaves us with a </a:t>
                </a:r>
                <a:r>
                  <a:rPr lang="en-US" sz="1800" b="1" dirty="0"/>
                  <a:t>six-dimensional</a:t>
                </a:r>
                <a:r>
                  <a:rPr lang="en-US" sz="1800" dirty="0"/>
                  <a:t> IRF that changes on minute time-scales</a:t>
                </a:r>
                <a:br>
                  <a:rPr lang="en-US" sz="1800" dirty="0"/>
                </a:br>
                <a:r>
                  <a:rPr lang="en-US" sz="1800" dirty="0"/>
                  <a:t>⇒ </a:t>
                </a:r>
                <a:r>
                  <a:rPr lang="en-US" sz="1800" b="1" dirty="0"/>
                  <a:t>computationally infeasible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Solution: Make </a:t>
                </a:r>
                <a:r>
                  <a:rPr lang="en-US" sz="1800" i="1" dirty="0"/>
                  <a:t>strong assumptions</a:t>
                </a:r>
                <a:r>
                  <a:rPr lang="en-US" sz="1800" dirty="0"/>
                  <a:t> on the statistical independence of the variables</a:t>
                </a:r>
                <a:br>
                  <a:rPr lang="en-US" sz="1800" dirty="0"/>
                </a:br>
                <a:r>
                  <a:rPr lang="en-US" sz="1800" dirty="0"/>
                  <a:t>⇒ factorization into independent, lower-dimensional </a:t>
                </a:r>
                <a:r>
                  <a:rPr lang="en-US" sz="1800" i="1" dirty="0"/>
                  <a:t>IRF Components</a:t>
                </a:r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This assumption is </a:t>
                </a:r>
                <a:r>
                  <a:rPr lang="en-US" sz="1800" i="1" dirty="0"/>
                  <a:t>wrong</a:t>
                </a:r>
                <a:r>
                  <a:rPr lang="en-US" sz="1800" dirty="0"/>
                  <a:t>, energy and direction reconstruction are strongly correlated</a:t>
                </a:r>
                <a:br>
                  <a:rPr lang="en-US" sz="1800" dirty="0"/>
                </a:br>
                <a:r>
                  <a:rPr lang="en-US" sz="1800" dirty="0"/>
                  <a:t>⇒ Systematic errors</a:t>
                </a:r>
              </a:p>
            </p:txBody>
          </p:sp>
        </mc:Choice>
        <mc:Fallback xmlns="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2FD9B73D-F081-CC14-04AA-B6458AD69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89" y="1528749"/>
                <a:ext cx="10946970" cy="3108021"/>
              </a:xfrm>
              <a:prstGeom prst="rect">
                <a:avLst/>
              </a:prstGeom>
              <a:blipFill>
                <a:blip r:embed="rId4"/>
                <a:stretch>
                  <a:fillRect l="-1225" t="-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9434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57F4-5CEE-1408-3484-ECC31B936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5929AB-1857-F832-DCD3-88D54CA0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Discretization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4ADCF6-FF99-2808-1943-D7DAA0B1B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71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C1A9CE7-57F9-5BAF-ED8C-17D601353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C8FE60D8-BBFD-BFFE-215F-9FFA1405AA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389" y="1528748"/>
                <a:ext cx="10946970" cy="482760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171450" indent="-1714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/>
                  <a:t>Until now, we have shown the IRF formalism using continuous variables and probability densities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However, almost all existing approaches to solving the inverse problem work by discretization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This let’s us describe the measurement process using linear algebra:</a:t>
                </a:r>
                <a:br>
                  <a:rPr lang="en-US" sz="1800" dirty="0"/>
                </a:br>
                <a:br>
                  <a:rPr lang="en-US" sz="1800" dirty="0"/>
                </a:b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br>
                  <a:rPr lang="en-US" sz="1800" b="1" dirty="0"/>
                </a:b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sz="1800" b="1" i="0" smtClean="0">
                        <a:latin typeface="Cambria Math" panose="02040503050406030204" pitchFamily="18" charset="0"/>
                      </a:rPr>
                      <m:t>PSF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1800" b="1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But requires defining bins and ranges for each variable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Optimal binning depends on the dataset, need strike balance between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too fine ⇒ large uncertainties in each bin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too coarse ⇒ low resolution, cannot detect small features in spectrum or morphology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dirty="0"/>
                  <a:t>When starting the analysis at DL2, IRFs can directly be computed in the chosen binning for the analysis, common approach in older analyses</a:t>
                </a:r>
              </a:p>
              <a:p>
                <a:pPr marL="457200" indent="-285750">
                  <a:lnSpc>
                    <a:spcPct val="100000"/>
                  </a:lnSpc>
                </a:pPr>
                <a:r>
                  <a:rPr lang="en-US" sz="1800" dirty="0"/>
                  <a:t>For DL3-based analyses, IRFs are usually computed in very fine bins but need to be re-evaluated for the chosen analysis binning in the science analysis tools (</a:t>
                </a:r>
                <a:r>
                  <a:rPr lang="en-US" sz="1800" dirty="0" err="1"/>
                  <a:t>Gammapy</a:t>
                </a:r>
                <a:r>
                  <a:rPr lang="en-US" sz="1800" dirty="0"/>
                  <a:t>).</a:t>
                </a:r>
              </a:p>
              <a:p>
                <a:pPr>
                  <a:lnSpc>
                    <a:spcPct val="100000"/>
                  </a:lnSpc>
                </a:pPr>
                <a:endParaRPr lang="en-US" sz="1800" b="1" dirty="0"/>
              </a:p>
            </p:txBody>
          </p:sp>
        </mc:Choice>
        <mc:Fallback xmlns="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C8FE60D8-BBFD-BFFE-215F-9FFA1405A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89" y="1528748"/>
                <a:ext cx="10946970" cy="4827601"/>
              </a:xfrm>
              <a:prstGeom prst="rect">
                <a:avLst/>
              </a:prstGeom>
              <a:blipFill>
                <a:blip r:embed="rId3"/>
                <a:stretch>
                  <a:fillRect l="-1225" t="-1641" r="-1559" b="-16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1346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54591-460F-75F4-F10F-F67C0D11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A381E6-232A-A537-95CE-04B716A95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1625600"/>
            <a:ext cx="9203182" cy="48840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noProof="0" dirty="0"/>
              <a:t>In general, IRF components are computed from simulated events that have gone through the full low-level analysis chain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Specific parametrizations of these components and how to store them in FITS files are defined in the </a:t>
            </a:r>
            <a:r>
              <a:rPr lang="en-US" sz="1800" noProof="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Formats for Gamma-Ray Astronomy (GADF)</a:t>
            </a:r>
            <a:endParaRPr lang="en-US" sz="1800" noProof="0" dirty="0"/>
          </a:p>
          <a:p>
            <a:pPr>
              <a:lnSpc>
                <a:spcPct val="100000"/>
              </a:lnSpc>
            </a:pPr>
            <a:r>
              <a:rPr lang="en-US" sz="1800" noProof="0" dirty="0"/>
              <a:t>Most components u</a:t>
            </a:r>
            <a:r>
              <a:rPr lang="en-US" sz="1800" dirty="0"/>
              <a:t>se tabulated values in parameter grids (energy, position in the field of view) of the discretized IRF components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Most IRF components in GADF are limited to being radially symmetric in the field of view ⇒ another </a:t>
            </a:r>
            <a:r>
              <a:rPr lang="en-US" sz="1800" i="1" dirty="0"/>
              <a:t>wrong</a:t>
            </a:r>
            <a:r>
              <a:rPr lang="en-US" sz="1800" dirty="0"/>
              <a:t> assumption that we likely need to lift for CTAO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IRFs for specific observation conditions can be interpolated from a grid of IRFs computed from simulations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background rate is usually inferred from observations, not simulations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Simulating hadronic primaries is much more computationally expensive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Too dependent on instrument effects and observation conditions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Larger uncertainties in hadronic interaction models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905B944-4A84-F40B-DB0C-48A7A447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Computation of the IRF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6A3E48-304F-7C5A-8E05-E3C6F59DB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72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5096914-7EF6-23F1-9381-B8B6DDF1F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9377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07903-E0FA-CBAA-CF41-ECC11D9D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6335D2D-13C4-8DE9-CCAE-A2E253F55C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080" y="1410368"/>
            <a:ext cx="5945458" cy="48840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noProof="0" dirty="0"/>
              <a:t>Effective area combines the detection efficiency with the sensitive area of the detector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Converts event rates to flux per time and area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Corrects for the non-detection of events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Can be interpreted as the area of a perfect</a:t>
            </a:r>
            <a:r>
              <a:rPr lang="en-US" sz="1800" dirty="0"/>
              <a:t>, direct detector</a:t>
            </a:r>
          </a:p>
          <a:p>
            <a:pPr>
              <a:lnSpc>
                <a:spcPct val="100000"/>
              </a:lnSpc>
            </a:pPr>
            <a:r>
              <a:rPr lang="en-US" sz="1800" noProof="0" dirty="0"/>
              <a:t>GADF supports</a:t>
            </a:r>
            <a:r>
              <a:rPr lang="en-US" sz="1800" dirty="0"/>
              <a:t> effective area as tabulated values in bins of true energy and </a:t>
            </a:r>
            <a:r>
              <a:rPr lang="en-US" sz="1800" dirty="0" err="1"/>
              <a:t>FoV</a:t>
            </a:r>
            <a:r>
              <a:rPr lang="en-US" sz="1800" dirty="0"/>
              <a:t> offset ⇒ radial symmetry</a:t>
            </a:r>
            <a:endParaRPr lang="en-US" sz="1800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6E0E00-2ECF-AF3A-E33C-65D0FAED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Effective Area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7FCA8B-9E6D-27EC-4EFD-BEF983666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73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D319362-96F2-7FFC-76EC-2EBF9EB7C8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7BE7852-5D75-4B10-4C71-AD916FA6F0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369538" y="96207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463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D5501-1F64-4248-67E2-6206164FD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77FA7DA-670E-D3AF-5127-3912A6FF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Effective Area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DD2802-C604-7E0A-7A13-74E26843A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74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A7CBBE-8435-0089-759A-84270E44D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34CB13-DC71-5827-2636-EC6E07CC5A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4080" y="1208038"/>
            <a:ext cx="10817099" cy="54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3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52C4-CB16-DEAD-FDB0-912AD3468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1">
                <a:extLst>
                  <a:ext uri="{FF2B5EF4-FFF2-40B4-BE49-F238E27FC236}">
                    <a16:creationId xmlns:a16="http://schemas.microsoft.com/office/drawing/2014/main" id="{AEC82329-3973-1209-5EAC-A0E8C8EDA5AF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9" y="1625600"/>
                <a:ext cx="6308981" cy="4884057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1800" noProof="0" dirty="0"/>
                  <a:t>Energy dispersion is the probability density of observing an event of true energy </a:t>
                </a:r>
                <a14:m>
                  <m:oMath xmlns:m="http://schemas.openxmlformats.org/officeDocument/2006/math">
                    <m:r>
                      <a:rPr lang="en-US" sz="1800" b="0" i="1" noProof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800" noProof="0" dirty="0"/>
                  <a:t> at a reconstructed energy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en-US" sz="1800" noProof="0" dirty="0"/>
              </a:p>
              <a:p>
                <a:pPr>
                  <a:lnSpc>
                    <a:spcPct val="100000"/>
                  </a:lnSpc>
                </a:pPr>
                <a:r>
                  <a:rPr lang="en-US" sz="1800" noProof="0" dirty="0"/>
                  <a:t>To reduce sparseness of the resulting matrix, GADF defines the energy dispersion in relative terms using:</a:t>
                </a:r>
                <a:br>
                  <a:rPr lang="en-US" sz="1800" noProof="0" dirty="0"/>
                </a:br>
                <a14:m>
                  <m:oMath xmlns:m="http://schemas.openxmlformats.org/officeDocument/2006/math">
                    <m:r>
                      <a:rPr lang="en-US" sz="1800" b="0" i="1" noProof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b="0" i="1" noProof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1800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noProof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sz="18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US" sz="1800" noProof="0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Again, the energy dispersion is stored as tabulated values of this PDF in bins of true energy and the field of view offset ⇒ radial symmetry </a:t>
                </a:r>
                <a:endParaRPr lang="en-US" sz="1800" noProof="0" dirty="0"/>
              </a:p>
            </p:txBody>
          </p:sp>
        </mc:Choice>
        <mc:Fallback xmlns="">
          <p:sp>
            <p:nvSpPr>
              <p:cNvPr id="2" name="Marcador de texto 1">
                <a:extLst>
                  <a:ext uri="{FF2B5EF4-FFF2-40B4-BE49-F238E27FC236}">
                    <a16:creationId xmlns:a16="http://schemas.microsoft.com/office/drawing/2014/main" id="{AEC82329-3973-1209-5EAC-A0E8C8EDA5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9" y="1625600"/>
                <a:ext cx="6308981" cy="4884057"/>
              </a:xfrm>
              <a:blipFill>
                <a:blip r:embed="rId2"/>
                <a:stretch>
                  <a:fillRect l="-2029" t="-1623" r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3">
            <a:extLst>
              <a:ext uri="{FF2B5EF4-FFF2-40B4-BE49-F238E27FC236}">
                <a16:creationId xmlns:a16="http://schemas.microsoft.com/office/drawing/2014/main" id="{90051D12-C300-E5B8-5052-2C3293E4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Energy Dispersion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169D39-48DB-4E33-A1C5-9CA55A5ED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75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56CC7F8-59C3-532E-726D-01732149C5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0079FE-900F-E6BD-09E4-4AA74FB2DA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778" y="96207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744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2F4B-9D33-A059-CCEB-B52372390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1">
                <a:extLst>
                  <a:ext uri="{FF2B5EF4-FFF2-40B4-BE49-F238E27FC236}">
                    <a16:creationId xmlns:a16="http://schemas.microsoft.com/office/drawing/2014/main" id="{917997DE-56F6-6783-6323-B8038B402EA3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27379" y="1625600"/>
                <a:ext cx="5146107" cy="4884057"/>
              </a:xfrm>
            </p:spPr>
            <p:txBody>
              <a:bodyPr/>
              <a:lstStyle/>
              <a:p>
                <a:r>
                  <a:rPr lang="en-US" sz="1800" noProof="0" dirty="0"/>
                  <a:t>The PSF is the probability density of observing an event with true coordinates </a:t>
                </a:r>
                <a14:m>
                  <m:oMath xmlns:m="http://schemas.openxmlformats.org/officeDocument/2006/math">
                    <m:r>
                      <a:rPr lang="en-US" sz="1800" b="0" i="1" noProof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800" b="0" i="1" noProof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noProof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noProof="0" dirty="0"/>
                  <a:t> at reconstructed coordinates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noProof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sz="1800" b="0" i="1" noProof="0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1800" b="0" i="1" noProof="0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noProof="0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acc>
                  </m:oMath>
                </a14:m>
                <a:endParaRPr lang="en-US" sz="1800" noProof="0" dirty="0"/>
              </a:p>
              <a:p>
                <a:r>
                  <a:rPr lang="en-US" sz="1800" dirty="0"/>
                  <a:t>GADF allows several descriptions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800" noProof="0" dirty="0"/>
                  <a:t>Tabulated values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800" noProof="0" dirty="0"/>
                  <a:t>Gaus</a:t>
                </a:r>
                <a:r>
                  <a:rPr lang="en-US" sz="1800" dirty="0" err="1"/>
                  <a:t>sian</a:t>
                </a:r>
                <a:r>
                  <a:rPr lang="en-US" sz="1800" dirty="0"/>
                  <a:t> mixture model with three distributions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800" noProof="0" dirty="0"/>
                  <a:t>Kin</a:t>
                </a:r>
                <a:r>
                  <a:rPr lang="en-US" sz="1800" dirty="0"/>
                  <a:t>g distribution</a:t>
                </a:r>
                <a:r>
                  <a:rPr lang="en-US" sz="1800" noProof="0" dirty="0"/>
                  <a:t> </a:t>
                </a:r>
              </a:p>
              <a:p>
                <a:pPr marL="457200" indent="-285750"/>
                <a:r>
                  <a:rPr lang="en-US" sz="1800" dirty="0"/>
                  <a:t>All three are expressed in the distance from the point source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br>
                  <a:rPr lang="en-US" sz="1800" noProof="0" dirty="0"/>
                </a:br>
                <a:r>
                  <a:rPr lang="en-US" sz="1800" noProof="0" dirty="0"/>
                  <a:t>⇒ radial symmetry around the point source</a:t>
                </a:r>
              </a:p>
              <a:p>
                <a:pPr marL="457200" indent="-285750"/>
                <a:r>
                  <a:rPr lang="en-US" sz="1800" noProof="0" dirty="0"/>
                  <a:t>Only supported in bins of true energy and </a:t>
                </a:r>
                <a:r>
                  <a:rPr lang="en-US" sz="1800" noProof="0" dirty="0" err="1"/>
                  <a:t>FoV</a:t>
                </a:r>
                <a:r>
                  <a:rPr lang="en-US" sz="1800" noProof="0" dirty="0"/>
                  <a:t> offset</a:t>
                </a:r>
                <a:br>
                  <a:rPr lang="en-US" sz="1800" noProof="0" dirty="0"/>
                </a:br>
                <a:r>
                  <a:rPr lang="en-US" sz="1800" noProof="0" dirty="0"/>
                  <a:t>⇒ radial symmetry in the </a:t>
                </a:r>
                <a:r>
                  <a:rPr lang="en-US" sz="1800" noProof="0" dirty="0" err="1"/>
                  <a:t>FoV</a:t>
                </a:r>
                <a:endParaRPr lang="en-US" sz="1800" noProof="0" dirty="0"/>
              </a:p>
            </p:txBody>
          </p:sp>
        </mc:Choice>
        <mc:Fallback xmlns="">
          <p:sp>
            <p:nvSpPr>
              <p:cNvPr id="2" name="Marcador de texto 1">
                <a:extLst>
                  <a:ext uri="{FF2B5EF4-FFF2-40B4-BE49-F238E27FC236}">
                    <a16:creationId xmlns:a16="http://schemas.microsoft.com/office/drawing/2014/main" id="{917997DE-56F6-6783-6323-B8038B402E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27379" y="1625600"/>
                <a:ext cx="5146107" cy="4884057"/>
              </a:xfrm>
              <a:blipFill>
                <a:blip r:embed="rId2"/>
                <a:stretch>
                  <a:fillRect l="-2488" t="-2122" r="-3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3">
            <a:extLst>
              <a:ext uri="{FF2B5EF4-FFF2-40B4-BE49-F238E27FC236}">
                <a16:creationId xmlns:a16="http://schemas.microsoft.com/office/drawing/2014/main" id="{BAD4C8CB-26CB-3E14-DDB1-E18A5153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Point Spread Function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9EDCEF-758F-BCF7-B494-ECD62E9DA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76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F78EAA7-9D8C-6D0E-A18E-83B60180D7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Instrument Response Functions</a:t>
            </a:r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95668DC-B473-804A-C2AD-80C74D1D8F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901" y="96207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395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8D270-0B10-D6AB-5E45-B2BEB6A5D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EC4C296-ACB3-DCAE-F56B-A6BA3ED7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Point-Like IRFs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0C73DB-722D-27E3-7A0B-98B843B9C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77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1DCB631-E0A1-073F-4A5D-4E05F6C5A9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D5378B-285B-2046-9837-9EF138A7F49A}"/>
              </a:ext>
            </a:extLst>
          </p:cNvPr>
          <p:cNvGrpSpPr/>
          <p:nvPr/>
        </p:nvGrpSpPr>
        <p:grpSpPr>
          <a:xfrm>
            <a:off x="2603796" y="4700337"/>
            <a:ext cx="6323378" cy="1916251"/>
            <a:chOff x="1335280" y="3978228"/>
            <a:chExt cx="6323378" cy="1916251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7FCCCC5B-5D15-DBF5-7F25-B3A69AAB8469}"/>
                </a:ext>
              </a:extLst>
            </p:cNvPr>
            <p:cNvSpPr/>
            <p:nvPr/>
          </p:nvSpPr>
          <p:spPr>
            <a:xfrm rot="16200000">
              <a:off x="4663820" y="4539481"/>
              <a:ext cx="303064" cy="1353899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3DF9C0-4D27-7002-B8E3-FFA5444E7362}"/>
                </a:ext>
              </a:extLst>
            </p:cNvPr>
            <p:cNvSpPr txBox="1"/>
            <p:nvPr/>
          </p:nvSpPr>
          <p:spPr>
            <a:xfrm>
              <a:off x="4052354" y="5525147"/>
              <a:ext cx="23965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Effective Area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39720A27-50C7-57AC-B0F7-51BDD0074C2C}"/>
                </a:ext>
              </a:extLst>
            </p:cNvPr>
            <p:cNvSpPr/>
            <p:nvPr/>
          </p:nvSpPr>
          <p:spPr>
            <a:xfrm rot="5400000">
              <a:off x="2950636" y="3836652"/>
              <a:ext cx="303064" cy="1436514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C240CF-6DF0-00FC-7353-840758D36593}"/>
                </a:ext>
              </a:extLst>
            </p:cNvPr>
            <p:cNvSpPr txBox="1"/>
            <p:nvPr/>
          </p:nvSpPr>
          <p:spPr>
            <a:xfrm>
              <a:off x="1335280" y="3978228"/>
              <a:ext cx="353377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Instrument Response Function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9563007-D717-FA6F-593D-3104174B5C51}"/>
                    </a:ext>
                  </a:extLst>
                </p:cNvPr>
                <p:cNvSpPr txBox="1"/>
                <p:nvPr/>
              </p:nvSpPr>
              <p:spPr>
                <a:xfrm>
                  <a:off x="2403795" y="4727133"/>
                  <a:ext cx="4823115" cy="3170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9563007-D717-FA6F-593D-3104174B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795" y="4727133"/>
                  <a:ext cx="4823115" cy="317074"/>
                </a:xfrm>
                <a:prstGeom prst="rect">
                  <a:avLst/>
                </a:prstGeom>
                <a:blipFill>
                  <a:blip r:embed="rId2"/>
                  <a:stretch>
                    <a:fillRect l="-505" t="-1346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5C442040-62A3-07A4-C661-C0C7B0B5676D}"/>
                </a:ext>
              </a:extLst>
            </p:cNvPr>
            <p:cNvSpPr/>
            <p:nvPr/>
          </p:nvSpPr>
          <p:spPr>
            <a:xfrm rot="5400000">
              <a:off x="6309793" y="3813968"/>
              <a:ext cx="303064" cy="1436514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8C4D3-8BE4-04B5-3486-7973D047AE68}"/>
                </a:ext>
              </a:extLst>
            </p:cNvPr>
            <p:cNvSpPr txBox="1"/>
            <p:nvPr/>
          </p:nvSpPr>
          <p:spPr>
            <a:xfrm>
              <a:off x="5230227" y="3978228"/>
              <a:ext cx="242843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Energy Dispersion</a:t>
              </a:r>
            </a:p>
          </p:txBody>
        </p:sp>
      </p:grpSp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AD79FF09-B47D-6230-CCCA-BC3A94A2BA7A}"/>
              </a:ext>
            </a:extLst>
          </p:cNvPr>
          <p:cNvSpPr txBox="1">
            <a:spLocks/>
          </p:cNvSpPr>
          <p:nvPr/>
        </p:nvSpPr>
        <p:spPr>
          <a:xfrm>
            <a:off x="535807" y="1382880"/>
            <a:ext cx="10946970" cy="32397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For the use case of spectral analysis of a point source, the IRF can be simplified further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We select events only in a circular region around the assumed source position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radius of this region can be energy dependent and should scale with the PSF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PSF is not needed anymore, the effective area is reduced by discarding the non-selected events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This also reduces the systematic error due to the factorization, as we compute the energy dispersion only on the well-reconstructed events inside the source region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computed IRF is fixed to the radius of the signal region (“θ²-cut”)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Only computation of spectra possible, no sky maps or spectral cubes</a:t>
            </a:r>
          </a:p>
        </p:txBody>
      </p:sp>
    </p:spTree>
    <p:extLst>
      <p:ext uri="{BB962C8B-B14F-4D97-AF65-F5344CB8AC3E}">
        <p14:creationId xmlns:p14="http://schemas.microsoft.com/office/powerpoint/2010/main" val="25537542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0BB8B-CB64-688F-958F-114FACBBA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5174225-7951-4CD6-00F8-68333B2020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080" y="1244925"/>
            <a:ext cx="10998427" cy="5371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noProof="0" dirty="0"/>
              <a:t>The background rate can in principle be computed from electron and hadronic simulations, but: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Very hard to obtain realistic simulations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Much more uncertainty in hadronic interaction models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Extremely cost intensive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 marL="182563" indent="-182563">
              <a:lnSpc>
                <a:spcPct val="100000"/>
              </a:lnSpc>
            </a:pPr>
            <a:r>
              <a:rPr lang="en-US" sz="1800" dirty="0"/>
              <a:t>Instead, the background model will be computed from observations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Excluding known gamma ray sources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noProof="0" dirty="0"/>
              <a:t>Combining many observations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 marL="182563" indent="-182563">
              <a:lnSpc>
                <a:spcPct val="100000"/>
              </a:lnSpc>
            </a:pPr>
            <a:r>
              <a:rPr lang="en-US" sz="1800" noProof="0" dirty="0"/>
              <a:t>Also not without challenges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Needs enough suitable observations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Especially hard for early science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Probably still needs to be re-fitted to the current observation conditions</a:t>
            </a:r>
            <a:br>
              <a:rPr lang="en-US" sz="1800" dirty="0"/>
            </a:br>
            <a:endParaRPr lang="en-US" sz="1800" dirty="0"/>
          </a:p>
          <a:p>
            <a:pPr indent="0">
              <a:lnSpc>
                <a:spcPct val="100000"/>
              </a:lnSpc>
              <a:buNone/>
            </a:pPr>
            <a:r>
              <a:rPr lang="en-US" sz="1400" dirty="0"/>
              <a:t>Berge, David, S. Funk, and J. Hinton. "Background modelling in very-high-energy γ-ray astronomy." </a:t>
            </a:r>
            <a:r>
              <a:rPr lang="en-US" sz="1400" i="1" dirty="0"/>
              <a:t>Astronomy &amp; Astrophysics</a:t>
            </a:r>
            <a:r>
              <a:rPr lang="en-US" sz="1400" dirty="0"/>
              <a:t> 466.3 (2007), </a:t>
            </a:r>
            <a:r>
              <a:rPr lang="en-US" sz="14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doi:10.1051/0004-6361:20066674</a:t>
            </a:r>
            <a:r>
              <a:rPr lang="en-US" sz="1400" dirty="0">
                <a:solidFill>
                  <a:srgbClr val="007A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400" dirty="0"/>
          </a:p>
          <a:p>
            <a:pPr marL="457200" indent="-285750">
              <a:lnSpc>
                <a:spcPct val="100000"/>
              </a:lnSpc>
            </a:pPr>
            <a:endParaRPr lang="en-US" sz="22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0A77757-5319-711E-C0BC-E7447FCDA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Background Rate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580120-AD28-C337-CE24-D33888ADE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78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B11BB38-26C3-80D4-A547-524A08E25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39747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AA7CD-AA09-8FF7-53A7-4A2F45A93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304290D-B4BC-768D-8EEB-E877A7EB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1" y="729018"/>
            <a:ext cx="7960794" cy="824011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Time Dependence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724190-5E24-6822-8E60-6D1A7072B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79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5448902-C5B4-21C1-671A-F2AC54EE1E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Instrument Response Functions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7B17BA-93C9-DC4F-820E-266754E7E4E8}"/>
              </a:ext>
            </a:extLst>
          </p:cNvPr>
          <p:cNvGrpSpPr/>
          <p:nvPr/>
        </p:nvGrpSpPr>
        <p:grpSpPr>
          <a:xfrm>
            <a:off x="1802703" y="4685033"/>
            <a:ext cx="8018104" cy="1957179"/>
            <a:chOff x="1550646" y="3922822"/>
            <a:chExt cx="8018104" cy="1957179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90BE83AF-37E9-7F32-AD5B-46E8FDAA3DE7}"/>
                </a:ext>
              </a:extLst>
            </p:cNvPr>
            <p:cNvSpPr/>
            <p:nvPr/>
          </p:nvSpPr>
          <p:spPr>
            <a:xfrm rot="16200000">
              <a:off x="4928316" y="4568535"/>
              <a:ext cx="303064" cy="1293735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6B14FA-1ADD-5E13-4418-025E866FBD46}"/>
                </a:ext>
              </a:extLst>
            </p:cNvPr>
            <p:cNvSpPr txBox="1"/>
            <p:nvPr/>
          </p:nvSpPr>
          <p:spPr>
            <a:xfrm>
              <a:off x="3881593" y="5465505"/>
              <a:ext cx="23965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Effective Area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7BE2B980-6417-0DFB-4AEB-ADE4A4C8B6E2}"/>
                </a:ext>
              </a:extLst>
            </p:cNvPr>
            <p:cNvSpPr/>
            <p:nvPr/>
          </p:nvSpPr>
          <p:spPr>
            <a:xfrm rot="5400000">
              <a:off x="3112472" y="3674816"/>
              <a:ext cx="303064" cy="1760186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90ECDF-C25B-A0CE-78B0-829901E67866}"/>
                </a:ext>
              </a:extLst>
            </p:cNvPr>
            <p:cNvSpPr txBox="1"/>
            <p:nvPr/>
          </p:nvSpPr>
          <p:spPr>
            <a:xfrm>
              <a:off x="1550646" y="3967986"/>
              <a:ext cx="353377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Instrument Response Function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3F914E5-5ED8-3915-75BB-87C78884CB19}"/>
                    </a:ext>
                  </a:extLst>
                </p:cNvPr>
                <p:cNvSpPr txBox="1"/>
                <p:nvPr/>
              </p:nvSpPr>
              <p:spPr>
                <a:xfrm>
                  <a:off x="2403795" y="4727133"/>
                  <a:ext cx="6985246" cy="348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PSF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3F914E5-5ED8-3915-75BB-87C78884CB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795" y="4727133"/>
                  <a:ext cx="6985246" cy="348557"/>
                </a:xfrm>
                <a:prstGeom prst="rect">
                  <a:avLst/>
                </a:prstGeom>
                <a:blipFill>
                  <a:blip r:embed="rId3"/>
                  <a:stretch>
                    <a:fillRect l="-1222" t="-18966"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155CD00C-4F93-B777-50A8-284F4131CA53}"/>
                </a:ext>
              </a:extLst>
            </p:cNvPr>
            <p:cNvSpPr/>
            <p:nvPr/>
          </p:nvSpPr>
          <p:spPr>
            <a:xfrm rot="16200000">
              <a:off x="8116562" y="4412285"/>
              <a:ext cx="303064" cy="1716624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8985A9-E1AD-0DD1-4249-45F87975AE14}"/>
                </a:ext>
              </a:extLst>
            </p:cNvPr>
            <p:cNvSpPr txBox="1"/>
            <p:nvPr/>
          </p:nvSpPr>
          <p:spPr>
            <a:xfrm>
              <a:off x="6967437" y="5510669"/>
              <a:ext cx="260131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Point Spread Function</a:t>
              </a: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BB591C04-AAA2-B8EF-C280-123F0314B8A4}"/>
                </a:ext>
              </a:extLst>
            </p:cNvPr>
            <p:cNvSpPr/>
            <p:nvPr/>
          </p:nvSpPr>
          <p:spPr>
            <a:xfrm rot="5400000">
              <a:off x="6404220" y="3864588"/>
              <a:ext cx="303064" cy="1319583"/>
            </a:xfrm>
            <a:prstGeom prst="lef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8E5681-E76C-AE5D-7F39-E6F33032C020}"/>
                </a:ext>
              </a:extLst>
            </p:cNvPr>
            <p:cNvSpPr txBox="1"/>
            <p:nvPr/>
          </p:nvSpPr>
          <p:spPr>
            <a:xfrm>
              <a:off x="5341536" y="3922822"/>
              <a:ext cx="242843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Energy Dispersion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18AB8E44-4A99-07D6-52AC-285D8D4E1B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389" y="1528749"/>
                <a:ext cx="10946970" cy="310802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171450" indent="-1714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rgbClr val="00004A"/>
                    </a:solidFill>
                    <a:latin typeface="ABC Favorit Unlicensed Trial" panose="020B0504030202060203" pitchFamily="34" charset="77"/>
                    <a:ea typeface="Inter" panose="02000503000000020004" pitchFamily="2" charset="0"/>
                    <a:cs typeface="Inter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/>
                  <a:t>Even after factorization, the IRF components are still time dependent, mainly due to the atmosphere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Even for a perfectly stable atmosphere, the </a:t>
                </a:r>
                <a:r>
                  <a:rPr lang="en-US" sz="1800" i="1" dirty="0"/>
                  <a:t>atmospheric depth </a:t>
                </a:r>
                <a:r>
                  <a:rPr lang="en-US" sz="1800" dirty="0"/>
                  <a:t>will vary over time when tracking a source over several minutes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This effect is much stronger when observing closer to the horizon, goes with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&lt;60°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Current instrument limit observation blocks to 10 to 30 minutes, using the same IRF for the whole observation, potentially excluding time ranges that deviate.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For CTAO, we plan to split an observation block into multiple Stable Observation Intervals (SOIs), where each SOI uses one IRF tailored to the conditions of the SOI.</a:t>
                </a:r>
              </a:p>
            </p:txBody>
          </p:sp>
        </mc:Choice>
        <mc:Fallback xmlns="">
          <p:sp>
            <p:nvSpPr>
              <p:cNvPr id="15" name="Marcador de texto 1">
                <a:extLst>
                  <a:ext uri="{FF2B5EF4-FFF2-40B4-BE49-F238E27FC236}">
                    <a16:creationId xmlns:a16="http://schemas.microsoft.com/office/drawing/2014/main" id="{18AB8E44-4A99-07D6-52AC-285D8D4E1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89" y="1528749"/>
                <a:ext cx="10946970" cy="3108021"/>
              </a:xfrm>
              <a:prstGeom prst="rect">
                <a:avLst/>
              </a:prstGeom>
              <a:blipFill>
                <a:blip r:embed="rId4"/>
                <a:stretch>
                  <a:fillRect l="-1225" t="-2549" r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19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1C18E1FB-5CFB-9138-045C-5E81EC0C5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1094369"/>
            <a:ext cx="12192000" cy="535798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ACB6872-05F3-58B8-7465-4F16DE36D35F}"/>
              </a:ext>
            </a:extLst>
          </p:cNvPr>
          <p:cNvSpPr/>
          <p:nvPr/>
        </p:nvSpPr>
        <p:spPr>
          <a:xfrm>
            <a:off x="820612" y="4700954"/>
            <a:ext cx="6588369" cy="1881554"/>
          </a:xfrm>
          <a:custGeom>
            <a:avLst/>
            <a:gdLst>
              <a:gd name="csX0" fmla="*/ 6576646 w 6588369"/>
              <a:gd name="csY0" fmla="*/ 1881554 h 1881554"/>
              <a:gd name="csX1" fmla="*/ 6588369 w 6588369"/>
              <a:gd name="csY1" fmla="*/ 87923 h 1881554"/>
              <a:gd name="csX2" fmla="*/ 4982308 w 6588369"/>
              <a:gd name="csY2" fmla="*/ 0 h 1881554"/>
              <a:gd name="csX3" fmla="*/ 4724400 w 6588369"/>
              <a:gd name="csY3" fmla="*/ 252046 h 1881554"/>
              <a:gd name="csX4" fmla="*/ 0 w 6588369"/>
              <a:gd name="csY4" fmla="*/ 304800 h 1881554"/>
              <a:gd name="csX5" fmla="*/ 5862 w 6588369"/>
              <a:gd name="csY5" fmla="*/ 1881554 h 1881554"/>
              <a:gd name="csX6" fmla="*/ 6576646 w 6588369"/>
              <a:gd name="csY6" fmla="*/ 1881554 h 18815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6588369" h="1881554">
                <a:moveTo>
                  <a:pt x="6576646" y="1881554"/>
                </a:moveTo>
                <a:cubicBezTo>
                  <a:pt x="6580554" y="1283677"/>
                  <a:pt x="6584461" y="685800"/>
                  <a:pt x="6588369" y="87923"/>
                </a:cubicBezTo>
                <a:lnTo>
                  <a:pt x="4982308" y="0"/>
                </a:lnTo>
                <a:lnTo>
                  <a:pt x="4724400" y="252046"/>
                </a:lnTo>
                <a:lnTo>
                  <a:pt x="0" y="304800"/>
                </a:lnTo>
                <a:lnTo>
                  <a:pt x="5862" y="1881554"/>
                </a:lnTo>
                <a:lnTo>
                  <a:pt x="6576646" y="18815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67DF1-99D4-5974-BCD0-403384DDE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44BE25-8B23-4AEE-CC52-C0B6EDAD6D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328EA123-6768-5BEF-8A4B-CB63E299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50" y="625501"/>
            <a:ext cx="8806186" cy="590904"/>
          </a:xfrm>
        </p:spPr>
        <p:txBody>
          <a:bodyPr/>
          <a:lstStyle/>
          <a:p>
            <a:r>
              <a:rPr lang="en-US" sz="3600" noProof="0" dirty="0">
                <a:latin typeface="Space Grotesk Light"/>
              </a:rPr>
              <a:t>Data Levels up to DL2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5CF9A67-E3C7-6A0F-F492-943578DEF040}"/>
              </a:ext>
            </a:extLst>
          </p:cNvPr>
          <p:cNvSpPr/>
          <p:nvPr/>
        </p:nvSpPr>
        <p:spPr>
          <a:xfrm>
            <a:off x="1856014" y="1164771"/>
            <a:ext cx="2618015" cy="2226129"/>
          </a:xfrm>
          <a:custGeom>
            <a:avLst/>
            <a:gdLst>
              <a:gd name="csX0" fmla="*/ 854529 w 2618015"/>
              <a:gd name="csY0" fmla="*/ 97972 h 2226129"/>
              <a:gd name="csX1" fmla="*/ 718457 w 2618015"/>
              <a:gd name="csY1" fmla="*/ 1284515 h 2226129"/>
              <a:gd name="csX2" fmla="*/ 0 w 2618015"/>
              <a:gd name="csY2" fmla="*/ 1431472 h 2226129"/>
              <a:gd name="csX3" fmla="*/ 70757 w 2618015"/>
              <a:gd name="csY3" fmla="*/ 2226129 h 2226129"/>
              <a:gd name="csX4" fmla="*/ 1349829 w 2618015"/>
              <a:gd name="csY4" fmla="*/ 2193472 h 2226129"/>
              <a:gd name="csX5" fmla="*/ 1915886 w 2618015"/>
              <a:gd name="csY5" fmla="*/ 1877786 h 2226129"/>
              <a:gd name="csX6" fmla="*/ 2013857 w 2618015"/>
              <a:gd name="csY6" fmla="*/ 1426029 h 2226129"/>
              <a:gd name="csX7" fmla="*/ 2618015 w 2618015"/>
              <a:gd name="csY7" fmla="*/ 1409700 h 2226129"/>
              <a:gd name="csX8" fmla="*/ 2601686 w 2618015"/>
              <a:gd name="csY8" fmla="*/ 0 h 2226129"/>
              <a:gd name="csX9" fmla="*/ 854529 w 2618015"/>
              <a:gd name="csY9" fmla="*/ 97972 h 22261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618015" h="2226129">
                <a:moveTo>
                  <a:pt x="854529" y="97972"/>
                </a:moveTo>
                <a:lnTo>
                  <a:pt x="718457" y="1284515"/>
                </a:lnTo>
                <a:lnTo>
                  <a:pt x="0" y="1431472"/>
                </a:lnTo>
                <a:lnTo>
                  <a:pt x="70757" y="2226129"/>
                </a:lnTo>
                <a:lnTo>
                  <a:pt x="1349829" y="2193472"/>
                </a:lnTo>
                <a:lnTo>
                  <a:pt x="1915886" y="1877786"/>
                </a:lnTo>
                <a:lnTo>
                  <a:pt x="2013857" y="1426029"/>
                </a:lnTo>
                <a:lnTo>
                  <a:pt x="2618015" y="1409700"/>
                </a:lnTo>
                <a:lnTo>
                  <a:pt x="2601686" y="0"/>
                </a:lnTo>
                <a:lnTo>
                  <a:pt x="854529" y="979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51856E-EB4E-DDDD-2EE2-CE728DE4A886}"/>
              </a:ext>
            </a:extLst>
          </p:cNvPr>
          <p:cNvSpPr/>
          <p:nvPr/>
        </p:nvSpPr>
        <p:spPr>
          <a:xfrm>
            <a:off x="3786554" y="1201615"/>
            <a:ext cx="2631831" cy="2397370"/>
          </a:xfrm>
          <a:custGeom>
            <a:avLst/>
            <a:gdLst>
              <a:gd name="csX0" fmla="*/ 797169 w 2631831"/>
              <a:gd name="csY0" fmla="*/ 5862 h 2397370"/>
              <a:gd name="csX1" fmla="*/ 814754 w 2631831"/>
              <a:gd name="csY1" fmla="*/ 1336431 h 2397370"/>
              <a:gd name="csX2" fmla="*/ 0 w 2631831"/>
              <a:gd name="csY2" fmla="*/ 1436077 h 2397370"/>
              <a:gd name="csX3" fmla="*/ 52754 w 2631831"/>
              <a:gd name="csY3" fmla="*/ 2379785 h 2397370"/>
              <a:gd name="csX4" fmla="*/ 2016369 w 2631831"/>
              <a:gd name="csY4" fmla="*/ 2397370 h 2397370"/>
              <a:gd name="csX5" fmla="*/ 2631831 w 2631831"/>
              <a:gd name="csY5" fmla="*/ 1213339 h 2397370"/>
              <a:gd name="csX6" fmla="*/ 2286000 w 2631831"/>
              <a:gd name="csY6" fmla="*/ 0 h 2397370"/>
              <a:gd name="csX7" fmla="*/ 797169 w 2631831"/>
              <a:gd name="csY7" fmla="*/ 5862 h 23973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631831" h="2397370">
                <a:moveTo>
                  <a:pt x="797169" y="5862"/>
                </a:moveTo>
                <a:lnTo>
                  <a:pt x="814754" y="1336431"/>
                </a:lnTo>
                <a:lnTo>
                  <a:pt x="0" y="1436077"/>
                </a:lnTo>
                <a:lnTo>
                  <a:pt x="52754" y="2379785"/>
                </a:lnTo>
                <a:lnTo>
                  <a:pt x="2016369" y="2397370"/>
                </a:lnTo>
                <a:lnTo>
                  <a:pt x="2631831" y="1213339"/>
                </a:lnTo>
                <a:lnTo>
                  <a:pt x="2286000" y="0"/>
                </a:lnTo>
                <a:lnTo>
                  <a:pt x="797169" y="586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759F6E5-AF8D-E184-6433-B597E16553D6}"/>
              </a:ext>
            </a:extLst>
          </p:cNvPr>
          <p:cNvSpPr/>
          <p:nvPr/>
        </p:nvSpPr>
        <p:spPr>
          <a:xfrm>
            <a:off x="6353908" y="961292"/>
            <a:ext cx="5931877" cy="2983523"/>
          </a:xfrm>
          <a:custGeom>
            <a:avLst/>
            <a:gdLst>
              <a:gd name="csX0" fmla="*/ 0 w 5931877"/>
              <a:gd name="csY0" fmla="*/ 158262 h 2983523"/>
              <a:gd name="csX1" fmla="*/ 46892 w 5931877"/>
              <a:gd name="csY1" fmla="*/ 2983523 h 2983523"/>
              <a:gd name="csX2" fmla="*/ 2924907 w 5931877"/>
              <a:gd name="csY2" fmla="*/ 2924908 h 2983523"/>
              <a:gd name="csX3" fmla="*/ 3217984 w 5931877"/>
              <a:gd name="csY3" fmla="*/ 2338754 h 2983523"/>
              <a:gd name="csX4" fmla="*/ 5931877 w 5931877"/>
              <a:gd name="csY4" fmla="*/ 2368062 h 2983523"/>
              <a:gd name="csX5" fmla="*/ 5902569 w 5931877"/>
              <a:gd name="csY5" fmla="*/ 0 h 2983523"/>
              <a:gd name="csX6" fmla="*/ 0 w 5931877"/>
              <a:gd name="csY6" fmla="*/ 158262 h 29835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931877" h="2983523">
                <a:moveTo>
                  <a:pt x="0" y="158262"/>
                </a:moveTo>
                <a:lnTo>
                  <a:pt x="46892" y="2983523"/>
                </a:lnTo>
                <a:lnTo>
                  <a:pt x="2924907" y="2924908"/>
                </a:lnTo>
                <a:lnTo>
                  <a:pt x="3217984" y="2338754"/>
                </a:lnTo>
                <a:lnTo>
                  <a:pt x="5931877" y="2368062"/>
                </a:lnTo>
                <a:lnTo>
                  <a:pt x="5902569" y="0"/>
                </a:lnTo>
                <a:lnTo>
                  <a:pt x="0" y="15826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54C8F5E-E831-DBC6-BFF4-4678ED3D5A23}"/>
              </a:ext>
            </a:extLst>
          </p:cNvPr>
          <p:cNvSpPr/>
          <p:nvPr/>
        </p:nvSpPr>
        <p:spPr>
          <a:xfrm>
            <a:off x="7356231" y="3341077"/>
            <a:ext cx="4941277" cy="3030415"/>
          </a:xfrm>
          <a:custGeom>
            <a:avLst/>
            <a:gdLst>
              <a:gd name="csX0" fmla="*/ 0 w 4941277"/>
              <a:gd name="csY0" fmla="*/ 3012831 h 3030415"/>
              <a:gd name="csX1" fmla="*/ 58615 w 4941277"/>
              <a:gd name="csY1" fmla="*/ 674077 h 3030415"/>
              <a:gd name="csX2" fmla="*/ 1957754 w 4941277"/>
              <a:gd name="csY2" fmla="*/ 650631 h 3030415"/>
              <a:gd name="csX3" fmla="*/ 2080846 w 4941277"/>
              <a:gd name="csY3" fmla="*/ 0 h 3030415"/>
              <a:gd name="csX4" fmla="*/ 4929554 w 4941277"/>
              <a:gd name="csY4" fmla="*/ 76200 h 3030415"/>
              <a:gd name="csX5" fmla="*/ 4941277 w 4941277"/>
              <a:gd name="csY5" fmla="*/ 3030415 h 3030415"/>
              <a:gd name="csX6" fmla="*/ 41031 w 4941277"/>
              <a:gd name="csY6" fmla="*/ 2983523 h 3030415"/>
              <a:gd name="csX7" fmla="*/ 0 w 4941277"/>
              <a:gd name="csY7" fmla="*/ 3012831 h 30304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941277" h="3030415">
                <a:moveTo>
                  <a:pt x="0" y="3012831"/>
                </a:moveTo>
                <a:lnTo>
                  <a:pt x="58615" y="674077"/>
                </a:lnTo>
                <a:lnTo>
                  <a:pt x="1957754" y="650631"/>
                </a:lnTo>
                <a:lnTo>
                  <a:pt x="2080846" y="0"/>
                </a:lnTo>
                <a:lnTo>
                  <a:pt x="4929554" y="76200"/>
                </a:lnTo>
                <a:cubicBezTo>
                  <a:pt x="4933462" y="1060938"/>
                  <a:pt x="4937369" y="2045677"/>
                  <a:pt x="4941277" y="3030415"/>
                </a:cubicBezTo>
                <a:lnTo>
                  <a:pt x="41031" y="2983523"/>
                </a:lnTo>
                <a:lnTo>
                  <a:pt x="0" y="301283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AD6DA8-5047-D20D-5DC8-8BE424B4FC0E}"/>
              </a:ext>
            </a:extLst>
          </p:cNvPr>
          <p:cNvSpPr/>
          <p:nvPr/>
        </p:nvSpPr>
        <p:spPr>
          <a:xfrm>
            <a:off x="17582" y="3634153"/>
            <a:ext cx="6160477" cy="1301261"/>
          </a:xfrm>
          <a:custGeom>
            <a:avLst/>
            <a:gdLst>
              <a:gd name="csX0" fmla="*/ 0 w 6160477"/>
              <a:gd name="csY0" fmla="*/ 76200 h 1301261"/>
              <a:gd name="csX1" fmla="*/ 46892 w 6160477"/>
              <a:gd name="csY1" fmla="*/ 1178169 h 1301261"/>
              <a:gd name="csX2" fmla="*/ 4044461 w 6160477"/>
              <a:gd name="csY2" fmla="*/ 1119554 h 1301261"/>
              <a:gd name="csX3" fmla="*/ 4073769 w 6160477"/>
              <a:gd name="csY3" fmla="*/ 885092 h 1301261"/>
              <a:gd name="csX4" fmla="*/ 4536831 w 6160477"/>
              <a:gd name="csY4" fmla="*/ 902677 h 1301261"/>
              <a:gd name="csX5" fmla="*/ 4671646 w 6160477"/>
              <a:gd name="csY5" fmla="*/ 773723 h 1301261"/>
              <a:gd name="csX6" fmla="*/ 4870938 w 6160477"/>
              <a:gd name="csY6" fmla="*/ 990600 h 1301261"/>
              <a:gd name="csX7" fmla="*/ 5673969 w 6160477"/>
              <a:gd name="csY7" fmla="*/ 1301261 h 1301261"/>
              <a:gd name="csX8" fmla="*/ 5849815 w 6160477"/>
              <a:gd name="csY8" fmla="*/ 1101969 h 1301261"/>
              <a:gd name="csX9" fmla="*/ 6160477 w 6160477"/>
              <a:gd name="csY9" fmla="*/ 849923 h 1301261"/>
              <a:gd name="csX10" fmla="*/ 4741984 w 6160477"/>
              <a:gd name="csY10" fmla="*/ 0 h 1301261"/>
              <a:gd name="csX11" fmla="*/ 246184 w 6160477"/>
              <a:gd name="csY11" fmla="*/ 70338 h 1301261"/>
              <a:gd name="csX12" fmla="*/ 0 w 6160477"/>
              <a:gd name="csY12" fmla="*/ 76200 h 13012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6160477" h="1301261">
                <a:moveTo>
                  <a:pt x="0" y="76200"/>
                </a:moveTo>
                <a:lnTo>
                  <a:pt x="46892" y="1178169"/>
                </a:lnTo>
                <a:lnTo>
                  <a:pt x="4044461" y="1119554"/>
                </a:lnTo>
                <a:lnTo>
                  <a:pt x="4073769" y="885092"/>
                </a:lnTo>
                <a:lnTo>
                  <a:pt x="4536831" y="902677"/>
                </a:lnTo>
                <a:lnTo>
                  <a:pt x="4671646" y="773723"/>
                </a:lnTo>
                <a:lnTo>
                  <a:pt x="4870938" y="990600"/>
                </a:lnTo>
                <a:lnTo>
                  <a:pt x="5673969" y="1301261"/>
                </a:lnTo>
                <a:lnTo>
                  <a:pt x="5849815" y="1101969"/>
                </a:lnTo>
                <a:lnTo>
                  <a:pt x="6160477" y="849923"/>
                </a:lnTo>
                <a:lnTo>
                  <a:pt x="4741984" y="0"/>
                </a:lnTo>
                <a:lnTo>
                  <a:pt x="246184" y="70338"/>
                </a:lnTo>
                <a:lnTo>
                  <a:pt x="0" y="76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3B551-911A-0DAC-8AE3-431D0EF2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CD8A3-0487-764E-D0D4-33CDBFDB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Performance Benchmarks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D4BC30-D0D1-2FC5-EC69-07AADD35F0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CA31FC5B-5BB8-6B7C-97AC-EA98A8550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80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339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C7CBE-1F21-1ED4-E436-00D3A0C8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0AC838C-3FCA-A212-6D9B-F423D7782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Flux Sensitivity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53B12C-0ECE-647C-AA27-5CF8ABD96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81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9F7BE49-BFDE-D931-8C77-4DA2E730C7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ABAD255-8929-D95E-B4B4-E55C467AC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080" y="1263248"/>
            <a:ext cx="5889708" cy="5267092"/>
          </a:xfrm>
        </p:spPr>
        <p:txBody>
          <a:bodyPr/>
          <a:lstStyle/>
          <a:p>
            <a:r>
              <a:rPr lang="en-US" sz="1800" noProof="0" dirty="0"/>
              <a:t>Gives the lowest flux of a gamma-ray point source still “detectable” </a:t>
            </a:r>
            <a:r>
              <a:rPr lang="en-US" sz="1800" dirty="0"/>
              <a:t>for</a:t>
            </a:r>
            <a:r>
              <a:rPr lang="en-US" sz="1800" noProof="0" dirty="0"/>
              <a:t> a given observation time</a:t>
            </a:r>
          </a:p>
          <a:p>
            <a:r>
              <a:rPr lang="en-US" sz="1800" noProof="0" dirty="0"/>
              <a:t>Detectable in CTAO is defined as: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r>
              <a:rPr lang="en-US" sz="1800" dirty="0"/>
              <a:t>Significance of at least 5σ according to the</a:t>
            </a:r>
            <a:br>
              <a:rPr lang="en-US" sz="1800" dirty="0"/>
            </a:br>
            <a:r>
              <a:rPr lang="en-US" sz="1800" dirty="0"/>
              <a:t>Li &amp; Ma likelihood ratio test¹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r>
              <a:rPr lang="en-US" sz="1800" noProof="0" dirty="0"/>
              <a:t>At least 10 signal excess events over the background rate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r>
              <a:rPr lang="en-US" sz="1800" dirty="0"/>
              <a:t>At least 5 % more excess than the background rate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r>
              <a:rPr lang="en-US" sz="1800" noProof="0" dirty="0"/>
              <a:t>Usually for 50h of observation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noProof="0" dirty="0"/>
          </a:p>
          <a:p>
            <a:pPr marL="182563" indent="-182563"/>
            <a:r>
              <a:rPr lang="en-US" sz="1800" noProof="0" dirty="0"/>
              <a:t>Some caveats: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r>
              <a:rPr lang="en-US" sz="1800" dirty="0"/>
              <a:t>Can only be defined vs. reconstructed energy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r>
              <a:rPr lang="en-US" sz="1800" noProof="0" dirty="0"/>
              <a:t>Same binning required to be comp</a:t>
            </a:r>
            <a:r>
              <a:rPr lang="en-US" sz="1800" dirty="0"/>
              <a:t>arable</a:t>
            </a:r>
          </a:p>
          <a:p>
            <a:pPr marL="541338" lvl="1" indent="-27146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lvl="1"/>
            <a:r>
              <a:rPr lang="en-US" sz="1400" dirty="0"/>
              <a:t>¹ Li, T. P., &amp; Ma, Y. Q. Analysis methods for results in gamma-ray astronomy. </a:t>
            </a:r>
            <a:r>
              <a:rPr lang="en-US" sz="1400" i="1" dirty="0" err="1"/>
              <a:t>ApJ</a:t>
            </a:r>
            <a:r>
              <a:rPr lang="en-US" sz="1400" i="1" dirty="0"/>
              <a:t>, vol. 272, 1983. </a:t>
            </a:r>
            <a:r>
              <a:rPr lang="en-US" sz="1400" i="1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doi:10.1086/161295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57DF25-3A98-A47E-65A7-0A8ACBF0E4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63048" y="96207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896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6622A-5F4F-7396-7643-F637B834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F7857C2-DD11-473A-F140-EDA4C1739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Angular Resolution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F238FF-7D5A-7A87-2F19-6A171066E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82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F83C556-36AE-A7B4-20A0-A1F60046A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EFA388C-BE5C-5CFB-E116-1F4C04690C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076937" y="1257837"/>
            <a:ext cx="8038126" cy="53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55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7A8C1-11E7-3819-5530-E09D9D8FA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6B9433-3214-D136-E27F-206CD948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Energy Bias &amp; Resolution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531BF9-10BB-7E90-C4E0-5E0F3AA32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83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E508706-3B31-100D-0314-7D28C4961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CB703E-56E3-2EEB-CCF5-AF596466F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011250" y="1275142"/>
            <a:ext cx="8169499" cy="54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618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719C7-0C3A-99CD-9957-0F94D9635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4A85290-FAF3-2540-16B5-9985FEDE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noProof="0" dirty="0">
                <a:latin typeface="Space Grotesk Light"/>
              </a:rPr>
              <a:t>Event Types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9DD5A8-2F8E-3F20-FD36-7B5AC0511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84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4F0C4DB-056F-3D5B-8986-CEB2691E4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6E1BF7-5E81-73EA-F044-FBADC3D6B118}"/>
              </a:ext>
            </a:extLst>
          </p:cNvPr>
          <p:cNvSpPr txBox="1">
            <a:spLocks/>
          </p:cNvSpPr>
          <p:nvPr/>
        </p:nvSpPr>
        <p:spPr>
          <a:xfrm>
            <a:off x="535807" y="1382880"/>
            <a:ext cx="10946970" cy="51212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Different science cases need different optimizations of the event selections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Pulsar analysis is mostly not concerned with background events due to timing information</a:t>
            </a:r>
            <a:br>
              <a:rPr lang="en-US" sz="1800" dirty="0"/>
            </a:br>
            <a:r>
              <a:rPr lang="en-US" sz="1800" dirty="0"/>
              <a:t>⇒ can live with higher background contamination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Galactic plan has high source density ⇒ requires well reconstructed events to avoid source confusion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But: DL3 IRFs are only valid for one set of event selection cuts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How to give scientists the ability to chose?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⇒ Categorize events into “event types” and compute individual IRFs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Scientists can choose appropriate types for their analysis, combine event types in joint likelihood analysis (See science tools lectures)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Used extensively by Fermi LAT, in development for IACT / CTAO analysis, stay tuned</a:t>
            </a:r>
          </a:p>
          <a:p>
            <a:pPr marL="457200" indent="-285750">
              <a:lnSpc>
                <a:spcPct val="100000"/>
              </a:lnSpc>
            </a:pPr>
            <a:r>
              <a:rPr lang="en-US" sz="1800" dirty="0"/>
              <a:t>Also reduces the systematic error introduced from the independence assumptions</a:t>
            </a:r>
          </a:p>
          <a:p>
            <a:pPr indent="0">
              <a:lnSpc>
                <a:spcPct val="100000"/>
              </a:lnSpc>
              <a:buNone/>
            </a:pPr>
            <a:r>
              <a:rPr lang="en-US" sz="1400" dirty="0" err="1"/>
              <a:t>Bernete</a:t>
            </a:r>
            <a:r>
              <a:rPr lang="en-US" sz="1400" dirty="0"/>
              <a:t>, Juan et al. for the CTAO Consortium, “Performance update of an event-type based analysis for the Cherenkov Telescope Array”, ICRC 2023, </a:t>
            </a:r>
            <a:r>
              <a:rPr lang="en-US" sz="14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doi:10.22323/1.444.0738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090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96F70-9691-2A2C-94EB-F0D662B3A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CCF26-0A6D-6245-036F-87D48451C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Software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0D5A90-1969-E3D5-A88D-FB282610A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34BCC6-326A-8DB2-A0D0-54562417E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85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12349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data_flow_functional_simplified.pdf" descr="data_flow_functional_simplified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5322" y="2389725"/>
            <a:ext cx="11155527" cy="3980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92" y="-554509"/>
            <a:ext cx="3166504" cy="1900084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2389" y="6404292"/>
            <a:ext cx="183912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en-US" noProof="0" smtClean="0"/>
              <a:t>86</a:t>
            </a:fld>
            <a:endParaRPr lang="en-US" noProof="0" dirty="0"/>
          </a:p>
        </p:txBody>
      </p:sp>
      <p:pic>
        <p:nvPicPr>
          <p:cNvPr id="452" name="Imagen 6" descr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Marcador de texto 9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Introduction</a:t>
            </a:r>
          </a:p>
        </p:txBody>
      </p:sp>
      <p:sp>
        <p:nvSpPr>
          <p:cNvPr id="454" name="DPPS:  Data Processing and Preservation System"/>
          <p:cNvSpPr txBox="1">
            <a:spLocks noGrp="1"/>
          </p:cNvSpPr>
          <p:nvPr>
            <p:ph type="title"/>
          </p:nvPr>
        </p:nvSpPr>
        <p:spPr>
          <a:xfrm>
            <a:off x="424080" y="533886"/>
            <a:ext cx="9581085" cy="1325564"/>
          </a:xfrm>
          <a:prstGeom prst="rect">
            <a:avLst/>
          </a:prstGeom>
        </p:spPr>
        <p:txBody>
          <a:bodyPr/>
          <a:lstStyle/>
          <a:p>
            <a:pPr defTabSz="530351">
              <a:defRPr sz="3653"/>
            </a:pPr>
            <a:r>
              <a:rPr lang="en-US" b="1" noProof="0" dirty="0"/>
              <a:t>DPPS: </a:t>
            </a:r>
            <a:r>
              <a:rPr lang="en-US" noProof="0" dirty="0"/>
              <a:t>Data Processing and Preservation System</a:t>
            </a: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23FD2-15DE-1529-3FDF-A771E7F8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n 1" descr="Imagen 1">
            <a:extLst>
              <a:ext uri="{FF2B5EF4-FFF2-40B4-BE49-F238E27FC236}">
                <a16:creationId xmlns:a16="http://schemas.microsoft.com/office/drawing/2014/main" id="{315147D5-153B-E48B-2D58-54C4CDB899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21BFBD-B562-D52A-A173-305C3F33C399}"/>
              </a:ext>
            </a:extLst>
          </p:cNvPr>
          <p:cNvSpPr/>
          <p:nvPr/>
        </p:nvSpPr>
        <p:spPr>
          <a:xfrm>
            <a:off x="7284029" y="1236544"/>
            <a:ext cx="4403996" cy="50953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8FF068-013E-11DF-FDE7-44323F4011F8}"/>
              </a:ext>
            </a:extLst>
          </p:cNvPr>
          <p:cNvSpPr/>
          <p:nvPr/>
        </p:nvSpPr>
        <p:spPr>
          <a:xfrm>
            <a:off x="4640042" y="1236544"/>
            <a:ext cx="2413262" cy="50953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0858CA-F475-4A4B-5EA3-76B8A931048C}"/>
              </a:ext>
            </a:extLst>
          </p:cNvPr>
          <p:cNvSpPr/>
          <p:nvPr/>
        </p:nvSpPr>
        <p:spPr>
          <a:xfrm>
            <a:off x="4870766" y="1928076"/>
            <a:ext cx="1876764" cy="987143"/>
          </a:xfrm>
          <a:prstGeom prst="roundRect">
            <a:avLst/>
          </a:prstGeom>
          <a:solidFill>
            <a:srgbClr val="D1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67" name="DPPS Requirements">
            <a:extLst>
              <a:ext uri="{FF2B5EF4-FFF2-40B4-BE49-F238E27FC236}">
                <a16:creationId xmlns:a16="http://schemas.microsoft.com/office/drawing/2014/main" id="{771D18E9-22F4-31D4-A480-CB1B416B1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081" y="729019"/>
            <a:ext cx="6406210" cy="43056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800" noProof="0" dirty="0"/>
              <a:t>DPPS Subsystems</a:t>
            </a:r>
          </a:p>
        </p:txBody>
      </p:sp>
      <p:sp>
        <p:nvSpPr>
          <p:cNvPr id="470" name="Slide Number">
            <a:extLst>
              <a:ext uri="{FF2B5EF4-FFF2-40B4-BE49-F238E27FC236}">
                <a16:creationId xmlns:a16="http://schemas.microsoft.com/office/drawing/2014/main" id="{798C95A4-9B27-435A-0AFE-F77F42C2EA7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en-US" noProof="0" smtClean="0"/>
              <a:t>87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AA346-EB8C-9EB6-F5CA-4799C25E6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pic>
        <p:nvPicPr>
          <p:cNvPr id="468" name="Gráfico 8" descr="Gráfico 8">
            <a:extLst>
              <a:ext uri="{FF2B5EF4-FFF2-40B4-BE49-F238E27FC236}">
                <a16:creationId xmlns:a16="http://schemas.microsoft.com/office/drawing/2014/main" id="{2B9ADF18-D104-C823-56C6-FB00BAA2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987" y="219075"/>
            <a:ext cx="1808239" cy="36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diagram of data&#10;&#10;Description automatically generated">
            <a:extLst>
              <a:ext uri="{FF2B5EF4-FFF2-40B4-BE49-F238E27FC236}">
                <a16:creationId xmlns:a16="http://schemas.microsoft.com/office/drawing/2014/main" id="{988A4022-D640-0186-FEEB-15822CBD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1" y="1493999"/>
            <a:ext cx="3940404" cy="4954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C803E-5D6A-22CC-43D8-9C1B262F8930}"/>
              </a:ext>
            </a:extLst>
          </p:cNvPr>
          <p:cNvSpPr txBox="1"/>
          <p:nvPr/>
        </p:nvSpPr>
        <p:spPr>
          <a:xfrm>
            <a:off x="4640042" y="1249378"/>
            <a:ext cx="241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Management</a:t>
            </a:r>
            <a:br>
              <a:rPr lang="en-US" noProof="0" dirty="0"/>
            </a:br>
            <a:r>
              <a:rPr lang="en-US" noProof="0" dirty="0"/>
              <a:t>Subsystems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9EF7C-B4B4-5D67-7DA2-742326266D57}"/>
              </a:ext>
            </a:extLst>
          </p:cNvPr>
          <p:cNvSpPr txBox="1"/>
          <p:nvPr/>
        </p:nvSpPr>
        <p:spPr>
          <a:xfrm>
            <a:off x="7789916" y="1278829"/>
            <a:ext cx="323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Pipeline</a:t>
            </a:r>
            <a:br>
              <a:rPr lang="en-US" noProof="0" dirty="0"/>
            </a:br>
            <a:r>
              <a:rPr lang="en-US" noProof="0" dirty="0"/>
              <a:t>Subsystems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0B0FA4-449A-9025-A48B-BCADEA2A41F0}"/>
              </a:ext>
            </a:extLst>
          </p:cNvPr>
          <p:cNvSpPr txBox="1"/>
          <p:nvPr/>
        </p:nvSpPr>
        <p:spPr>
          <a:xfrm>
            <a:off x="4907097" y="2048003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Ops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Operations Management System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329135-58C2-2CDD-7F6F-FF366A261F75}"/>
              </a:ext>
            </a:extLst>
          </p:cNvPr>
          <p:cNvSpPr/>
          <p:nvPr/>
        </p:nvSpPr>
        <p:spPr>
          <a:xfrm>
            <a:off x="4874528" y="3282559"/>
            <a:ext cx="1876764" cy="987143"/>
          </a:xfrm>
          <a:prstGeom prst="roundRect">
            <a:avLst/>
          </a:prstGeom>
          <a:solidFill>
            <a:srgbClr val="E6C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47545-0A01-20CA-F73C-1A20904BF0C5}"/>
              </a:ext>
            </a:extLst>
          </p:cNvPr>
          <p:cNvSpPr txBox="1"/>
          <p:nvPr/>
        </p:nvSpPr>
        <p:spPr>
          <a:xfrm>
            <a:off x="4910859" y="3402486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BDMS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Bulk Data</a:t>
            </a:r>
          </a:p>
          <a:p>
            <a:pPr algn="ctr"/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Management System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68D6E6B-4D93-DB2D-BAC7-C1B2FE44CCC8}"/>
              </a:ext>
            </a:extLst>
          </p:cNvPr>
          <p:cNvSpPr/>
          <p:nvPr/>
        </p:nvSpPr>
        <p:spPr>
          <a:xfrm>
            <a:off x="4870766" y="5114226"/>
            <a:ext cx="1876764" cy="987143"/>
          </a:xfrm>
          <a:prstGeom prst="roundRect">
            <a:avLst/>
          </a:prstGeom>
          <a:solidFill>
            <a:srgbClr val="F2A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0B254F-D074-D5A8-6050-ADD9A2A16165}"/>
              </a:ext>
            </a:extLst>
          </p:cNvPr>
          <p:cNvSpPr txBox="1"/>
          <p:nvPr/>
        </p:nvSpPr>
        <p:spPr>
          <a:xfrm>
            <a:off x="4907097" y="5234153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WMS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Workload</a:t>
            </a:r>
          </a:p>
          <a:p>
            <a:pPr algn="ctr"/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Management System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116A408-2B50-BA8F-6CE5-80841392E7EF}"/>
              </a:ext>
            </a:extLst>
          </p:cNvPr>
          <p:cNvSpPr/>
          <p:nvPr/>
        </p:nvSpPr>
        <p:spPr>
          <a:xfrm>
            <a:off x="8614871" y="3582907"/>
            <a:ext cx="1876764" cy="987143"/>
          </a:xfrm>
          <a:prstGeom prst="roundRect">
            <a:avLst/>
          </a:prstGeom>
          <a:solidFill>
            <a:srgbClr val="ACDD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613185-DF8C-8F6E-A8B9-CDDCC0314616}"/>
              </a:ext>
            </a:extLst>
          </p:cNvPr>
          <p:cNvSpPr txBox="1"/>
          <p:nvPr/>
        </p:nvSpPr>
        <p:spPr>
          <a:xfrm>
            <a:off x="8651202" y="3702834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DataPipe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 Processing</a:t>
            </a:r>
            <a:b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Pipeline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E61F6A0-3075-AD85-74AF-3E933C1EFF03}"/>
              </a:ext>
            </a:extLst>
          </p:cNvPr>
          <p:cNvSpPr/>
          <p:nvPr/>
        </p:nvSpPr>
        <p:spPr>
          <a:xfrm>
            <a:off x="8623562" y="4994080"/>
            <a:ext cx="1876764" cy="987143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45AED5-4F38-B6DD-4CCE-020B3D9126C9}"/>
              </a:ext>
            </a:extLst>
          </p:cNvPr>
          <p:cNvSpPr txBox="1"/>
          <p:nvPr/>
        </p:nvSpPr>
        <p:spPr>
          <a:xfrm>
            <a:off x="8659893" y="5114007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 err="1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QualPipe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 Quality</a:t>
            </a:r>
            <a:b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Pipeline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587985EB-5AE8-74A9-E904-3C72207304FC}"/>
              </a:ext>
            </a:extLst>
          </p:cNvPr>
          <p:cNvCxnSpPr>
            <a:cxnSpLocks/>
            <a:stCxn id="43" idx="1"/>
            <a:endCxn id="18" idx="3"/>
          </p:cNvCxnSpPr>
          <p:nvPr/>
        </p:nvCxnSpPr>
        <p:spPr>
          <a:xfrm rot="10800000">
            <a:off x="6747531" y="5607799"/>
            <a:ext cx="512005" cy="334063"/>
          </a:xfrm>
          <a:prstGeom prst="bentConnector3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B659107-9F65-3221-4317-894A70DAF8D1}"/>
              </a:ext>
            </a:extLst>
          </p:cNvPr>
          <p:cNvSpPr txBox="1"/>
          <p:nvPr/>
        </p:nvSpPr>
        <p:spPr>
          <a:xfrm>
            <a:off x="7259535" y="5572529"/>
            <a:ext cx="1369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/>
              <a:t>Software &amp;</a:t>
            </a:r>
            <a:br>
              <a:rPr lang="en-US" sz="1400" noProof="0" dirty="0"/>
            </a:br>
            <a:r>
              <a:rPr lang="en-US" sz="1400" noProof="0" dirty="0"/>
              <a:t>workflows that</a:t>
            </a:r>
            <a:br>
              <a:rPr lang="en-US" sz="1400" noProof="0" dirty="0"/>
            </a:br>
            <a:r>
              <a:rPr lang="en-US" sz="1400" noProof="0" dirty="0"/>
              <a:t>execute on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F6BD38CC-C5CA-BADF-BDEA-E4B891A7FEF7}"/>
              </a:ext>
            </a:extLst>
          </p:cNvPr>
          <p:cNvCxnSpPr/>
          <p:nvPr/>
        </p:nvCxnSpPr>
        <p:spPr>
          <a:xfrm rot="5400000" flipH="1" flipV="1">
            <a:off x="5175123" y="4605956"/>
            <a:ext cx="844524" cy="172016"/>
          </a:xfrm>
          <a:prstGeom prst="bentConnector3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EC47A91-C71B-E56B-2CFA-162BE667B442}"/>
              </a:ext>
            </a:extLst>
          </p:cNvPr>
          <p:cNvSpPr txBox="1"/>
          <p:nvPr/>
        </p:nvSpPr>
        <p:spPr>
          <a:xfrm>
            <a:off x="4754337" y="4390935"/>
            <a:ext cx="76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/>
              <a:t>Data</a:t>
            </a:r>
            <a:br>
              <a:rPr lang="en-US" sz="1200" noProof="0" dirty="0"/>
            </a:br>
            <a:r>
              <a:rPr lang="en-US" sz="1200" noProof="0" dirty="0"/>
              <a:t>ingest,</a:t>
            </a:r>
            <a:br>
              <a:rPr lang="en-US" sz="1200" noProof="0" dirty="0"/>
            </a:br>
            <a:r>
              <a:rPr lang="en-US" sz="1200" noProof="0" dirty="0"/>
              <a:t>retrieve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5179CAD-544B-F48F-6FC2-C6B62738EBE1}"/>
              </a:ext>
            </a:extLst>
          </p:cNvPr>
          <p:cNvCxnSpPr/>
          <p:nvPr/>
        </p:nvCxnSpPr>
        <p:spPr>
          <a:xfrm rot="16200000" flipV="1">
            <a:off x="5688530" y="4592456"/>
            <a:ext cx="826635" cy="216906"/>
          </a:xfrm>
          <a:prstGeom prst="bentConnector3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C562C34-7863-0FB2-5F33-C7AFCE334C98}"/>
              </a:ext>
            </a:extLst>
          </p:cNvPr>
          <p:cNvSpPr txBox="1"/>
          <p:nvPr/>
        </p:nvSpPr>
        <p:spPr>
          <a:xfrm>
            <a:off x="6210298" y="4477085"/>
            <a:ext cx="843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/>
              <a:t>Metadata</a:t>
            </a:r>
            <a:br>
              <a:rPr lang="en-US" sz="1200" noProof="0" dirty="0"/>
            </a:br>
            <a:r>
              <a:rPr lang="en-US" sz="1200" noProof="0" dirty="0"/>
              <a:t>queries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29C533-B81A-779C-435B-666E0C03AD96}"/>
              </a:ext>
            </a:extLst>
          </p:cNvPr>
          <p:cNvSpPr txBox="1"/>
          <p:nvPr/>
        </p:nvSpPr>
        <p:spPr>
          <a:xfrm>
            <a:off x="4804984" y="2866322"/>
            <a:ext cx="202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/>
              <a:t>Deployment &amp; monitoring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8B9EAD8-EBB4-329D-B59B-B6A8695B4CB5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>
            <a:off x="8350519" y="2891200"/>
            <a:ext cx="1202734" cy="691707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5E2E93B-1632-9E8E-A6E3-9D0AD6AC2DEA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 flipV="1">
            <a:off x="9288901" y="2396435"/>
            <a:ext cx="360521" cy="119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458749F-05C0-3201-1BB2-5B5FB8DED339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 flipH="1">
            <a:off x="9553253" y="2890006"/>
            <a:ext cx="1034551" cy="692901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5A3EA8E-A0FA-18FE-035A-2EE02AF30455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9553253" y="4570050"/>
            <a:ext cx="8691" cy="42403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93B4FF-5473-27FD-C4B4-4E1ADF2D3098}"/>
              </a:ext>
            </a:extLst>
          </p:cNvPr>
          <p:cNvSpPr/>
          <p:nvPr/>
        </p:nvSpPr>
        <p:spPr>
          <a:xfrm>
            <a:off x="7412137" y="1904057"/>
            <a:ext cx="1876764" cy="987143"/>
          </a:xfrm>
          <a:prstGeom prst="roundRect">
            <a:avLst/>
          </a:prstGeom>
          <a:solidFill>
            <a:srgbClr val="FFE7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79CD7E-78E1-1969-834D-FF1E7AF7FB6A}"/>
              </a:ext>
            </a:extLst>
          </p:cNvPr>
          <p:cNvSpPr txBox="1"/>
          <p:nvPr/>
        </p:nvSpPr>
        <p:spPr>
          <a:xfrm>
            <a:off x="7448468" y="2023984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CalibPipe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Calibration</a:t>
            </a:r>
            <a:b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Production Pipeline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3B5245-EDEC-D8F7-A6B4-6DF954DF129A}"/>
              </a:ext>
            </a:extLst>
          </p:cNvPr>
          <p:cNvSpPr/>
          <p:nvPr/>
        </p:nvSpPr>
        <p:spPr>
          <a:xfrm>
            <a:off x="9649422" y="1902863"/>
            <a:ext cx="1876764" cy="987143"/>
          </a:xfrm>
          <a:prstGeom prst="roundRect">
            <a:avLst/>
          </a:prstGeom>
          <a:solidFill>
            <a:srgbClr val="FFD6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FB0287-9082-1913-98EF-DCD3CDE38932}"/>
              </a:ext>
            </a:extLst>
          </p:cNvPr>
          <p:cNvSpPr txBox="1"/>
          <p:nvPr/>
        </p:nvSpPr>
        <p:spPr>
          <a:xfrm>
            <a:off x="9685753" y="2022790"/>
            <a:ext cx="180410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 err="1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SimPipe</a:t>
            </a:r>
            <a:br>
              <a:rPr lang="en-US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Simulation</a:t>
            </a:r>
            <a:b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noProof="0" dirty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Production Pipeline</a:t>
            </a:r>
            <a:endParaRPr lang="en-US" noProof="0" dirty="0">
              <a:solidFill>
                <a:srgbClr val="00004A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452" name="Connector: Curved 451">
            <a:extLst>
              <a:ext uri="{FF2B5EF4-FFF2-40B4-BE49-F238E27FC236}">
                <a16:creationId xmlns:a16="http://schemas.microsoft.com/office/drawing/2014/main" id="{B3B1F529-5629-7579-1DEF-1AB4E0DA764C}"/>
              </a:ext>
            </a:extLst>
          </p:cNvPr>
          <p:cNvCxnSpPr>
            <a:endCxn id="27" idx="1"/>
          </p:cNvCxnSpPr>
          <p:nvPr/>
        </p:nvCxnSpPr>
        <p:spPr>
          <a:xfrm rot="16200000" flipH="1">
            <a:off x="7188217" y="4052307"/>
            <a:ext cx="2597646" cy="273044"/>
          </a:xfrm>
          <a:prstGeom prst="curvedConnector2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660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254BD-6F01-8FE2-0D14-1F4BE262C7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noProof="0" smtClean="0"/>
              <a:t>88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B7AC6-C2A5-CF73-42FE-C75FD9BF9C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788F00-37DC-AE0E-5516-DFFF0D74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Main Software Components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4D725-63F9-03DD-AC09-EFF826B30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080" y="1644037"/>
            <a:ext cx="10787259" cy="4712313"/>
          </a:xfrm>
        </p:spPr>
        <p:txBody>
          <a:bodyPr/>
          <a:lstStyle/>
          <a:p>
            <a:r>
              <a:rPr lang="en-US" noProof="0" dirty="0"/>
              <a:t>WMS is based on DIRAC</a:t>
            </a:r>
          </a:p>
          <a:p>
            <a:r>
              <a:rPr lang="en-US" noProof="0" dirty="0"/>
              <a:t>BDMS is based on </a:t>
            </a:r>
            <a:r>
              <a:rPr lang="en-US" noProof="0" dirty="0" err="1"/>
              <a:t>Rucio</a:t>
            </a:r>
            <a:endParaRPr lang="en-US" noProof="0" dirty="0"/>
          </a:p>
          <a:p>
            <a:r>
              <a:rPr lang="en-US" noProof="0" dirty="0"/>
              <a:t>CalibPipe, DataPipe, </a:t>
            </a:r>
            <a:r>
              <a:rPr lang="en-US" noProof="0" dirty="0" err="1"/>
              <a:t>QualPipe</a:t>
            </a:r>
            <a:r>
              <a:rPr lang="en-US" noProof="0" dirty="0"/>
              <a:t> are all built on-top of </a:t>
            </a:r>
            <a:r>
              <a:rPr lang="en-US" noProof="0" dirty="0" err="1"/>
              <a:t>ctapipe</a:t>
            </a:r>
            <a:endParaRPr lang="en-US" noProof="0" dirty="0"/>
          </a:p>
          <a:p>
            <a:r>
              <a:rPr lang="en-US" noProof="0" dirty="0" err="1"/>
              <a:t>SimPipe</a:t>
            </a:r>
            <a:r>
              <a:rPr lang="en-US" noProof="0" dirty="0"/>
              <a:t> uses CORSIKA 7, </a:t>
            </a:r>
            <a:r>
              <a:rPr lang="en-US" noProof="0" dirty="0" err="1"/>
              <a:t>sim_telarray</a:t>
            </a:r>
            <a:r>
              <a:rPr lang="en-US" noProof="0" dirty="0"/>
              <a:t> and </a:t>
            </a:r>
            <a:r>
              <a:rPr lang="en-US" noProof="0" dirty="0" err="1"/>
              <a:t>ctapipe</a:t>
            </a:r>
            <a:endParaRPr lang="en-US" noProof="0" dirty="0"/>
          </a:p>
        </p:txBody>
      </p:sp>
      <p:pic>
        <p:nvPicPr>
          <p:cNvPr id="7" name="Picture 6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AA03079D-4BE3-DB42-49E3-D8E3215C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66" y="4168412"/>
            <a:ext cx="3802712" cy="703988"/>
          </a:xfrm>
          <a:prstGeom prst="rect">
            <a:avLst/>
          </a:prstGeom>
        </p:spPr>
      </p:pic>
      <p:pic>
        <p:nvPicPr>
          <p:cNvPr id="9" name="Picture 8" descr="A black and grey logo&#10;&#10;AI-generated content may be incorrect.">
            <a:extLst>
              <a:ext uri="{FF2B5EF4-FFF2-40B4-BE49-F238E27FC236}">
                <a16:creationId xmlns:a16="http://schemas.microsoft.com/office/drawing/2014/main" id="{8962853A-1195-0FA3-A7D1-4F8ACB537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83" y="5156310"/>
            <a:ext cx="3388204" cy="1042609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098461C-EDA1-872D-6DC1-574DFC3D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30" y="5075481"/>
            <a:ext cx="4318008" cy="14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84148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2E35C-BE59-0F6C-2608-2897F67DE4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34BD0-3AD0-ADA2-1BAC-4A4EE1D644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BDF0A8B-9535-0E2B-F8CC-F25C79D869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4080" y="533887"/>
            <a:ext cx="10302230" cy="5376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194F9-7257-ACE2-2C5F-12FE2B27BC3B}"/>
              </a:ext>
            </a:extLst>
          </p:cNvPr>
          <p:cNvSpPr txBox="1"/>
          <p:nvPr/>
        </p:nvSpPr>
        <p:spPr>
          <a:xfrm>
            <a:off x="424080" y="6249725"/>
            <a:ext cx="458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  <a:hlinkClick r:id="rId3"/>
              </a:rPr>
              <a:t>https://ctapipe.readthedocs.io/en/latest/</a:t>
            </a:r>
            <a:endParaRPr lang="en-US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022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6807B-A6C2-7538-EDF5-BACADB81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86152-220F-16CE-597D-9338304F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From Raw Data to Images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E56E38-1F2F-32AF-83AB-DB20871BC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47A9A31D-278F-52CD-F992-F3259795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92190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A717-68A0-C040-5F18-E3EF86F0D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F88F7BC-B4FE-A6E1-6E75-BF990C19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0" y="729018"/>
            <a:ext cx="7535225" cy="466119"/>
          </a:xfrm>
        </p:spPr>
        <p:txBody>
          <a:bodyPr/>
          <a:lstStyle/>
          <a:p>
            <a:r>
              <a:rPr lang="en-US" sz="3200" dirty="0">
                <a:latin typeface="Space Grotesk Light"/>
              </a:rPr>
              <a:t>Conclusions</a:t>
            </a:r>
            <a:endParaRPr lang="en-US" sz="3200" noProof="0" dirty="0">
              <a:latin typeface="Space Grotesk Ligh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6CCC72-A2E1-C1AE-C751-B21A2FE20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US" noProof="0" smtClean="0"/>
              <a:pPr/>
              <a:t>90</a:t>
            </a:fld>
            <a:endParaRPr lang="en-U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B05F8F6-C96E-ADB1-6801-6C85082DE6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C46D2D3-52FA-99BD-2CCA-C3ADE4D33D33}"/>
              </a:ext>
            </a:extLst>
          </p:cNvPr>
          <p:cNvSpPr txBox="1">
            <a:spLocks/>
          </p:cNvSpPr>
          <p:nvPr/>
        </p:nvSpPr>
        <p:spPr>
          <a:xfrm>
            <a:off x="535807" y="1382880"/>
            <a:ext cx="10946970" cy="51212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The low-level analysis of IACT data is complex and must deal with very high data volumes</a:t>
            </a:r>
            <a:br>
              <a:rPr lang="en-US" sz="1800" dirty="0"/>
            </a:br>
            <a:r>
              <a:rPr lang="en-US" sz="1800" dirty="0"/>
              <a:t>⇒ we cannot expect astronomers to learn all of this and download terabytes of data</a:t>
            </a:r>
            <a:br>
              <a:rPr lang="en-US" sz="1800" dirty="0"/>
            </a:br>
            <a:r>
              <a:rPr lang="en-US" sz="1800" dirty="0"/>
              <a:t>⇒ by default, we give out only high-level, reduced, reconstructed data with IRFs (DL3)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One of the main challenges is the high number of configuration options, lack of good intermediate metrics and slow feedback loops: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What is the effect of changing {image extractor, cleaning levels, low-level cuts} on the science analysis of your source?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How does it affect systematic uncertainties?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7800" indent="-177800">
              <a:lnSpc>
                <a:spcPct val="100000"/>
              </a:lnSpc>
            </a:pPr>
            <a:r>
              <a:rPr lang="en-US" sz="1800" dirty="0"/>
              <a:t>You need a working, robust analysis chain first before trying new, experimental things</a:t>
            </a:r>
          </a:p>
          <a:p>
            <a:pPr marL="177800" indent="-177800">
              <a:lnSpc>
                <a:spcPct val="100000"/>
              </a:lnSpc>
            </a:pPr>
            <a:r>
              <a:rPr lang="en-US" sz="1800" dirty="0"/>
              <a:t>Physical interpretation is key: how do you adjust your simulations when your DNN does not work on actual observations?</a:t>
            </a:r>
          </a:p>
          <a:p>
            <a:pPr marL="177800" indent="-177800">
              <a:lnSpc>
                <a:spcPct val="100000"/>
              </a:lnSpc>
            </a:pPr>
            <a:r>
              <a:rPr lang="en-US" sz="1800" dirty="0"/>
              <a:t>Calibration vs. Simulation is always a trade-off: they meet in the middle</a:t>
            </a:r>
          </a:p>
          <a:p>
            <a:pPr marL="177800" indent="-177800">
              <a:lnSpc>
                <a:spcPct val="100000"/>
              </a:lnSpc>
            </a:pPr>
            <a:r>
              <a:rPr lang="en-US" sz="1800" dirty="0"/>
              <a:t>Parametrizing the IRFs and making sure the DL3 data we hand out are useful to many scientists are the current main conceptual challenges, contribute!</a:t>
            </a:r>
          </a:p>
          <a:p>
            <a:pPr marL="177800" indent="-177800">
              <a:lnSpc>
                <a:spcPct val="1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68957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F30D8-D673-DB1A-53BB-D1AB48A5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DC2FF-0F3C-8EC5-FCCF-5AE26ED2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2989572"/>
            <a:ext cx="11355186" cy="1325563"/>
          </a:xfrm>
        </p:spPr>
        <p:txBody>
          <a:bodyPr/>
          <a:lstStyle/>
          <a:p>
            <a:r>
              <a:rPr lang="en-US" noProof="0" dirty="0"/>
              <a:t>Questions?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31FC29-2103-C7EB-1737-82B87330B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02BEE1E-18E9-3FC4-C062-867540426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US" noProof="0" smtClean="0"/>
              <a:pPr/>
              <a:t>91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9785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0">
      <a:dk1>
        <a:srgbClr val="01004A"/>
      </a:dk1>
      <a:lt1>
        <a:srgbClr val="FFFFFF"/>
      </a:lt1>
      <a:dk2>
        <a:srgbClr val="00E3D8"/>
      </a:dk2>
      <a:lt2>
        <a:srgbClr val="FFFFFF"/>
      </a:lt2>
      <a:accent1>
        <a:srgbClr val="01004A"/>
      </a:accent1>
      <a:accent2>
        <a:srgbClr val="00E3D8"/>
      </a:accent2>
      <a:accent3>
        <a:srgbClr val="FFFFFF"/>
      </a:accent3>
      <a:accent4>
        <a:srgbClr val="010048"/>
      </a:accent4>
      <a:accent5>
        <a:srgbClr val="00E3D8"/>
      </a:accent5>
      <a:accent6>
        <a:srgbClr val="FFFFFF"/>
      </a:accent6>
      <a:hlink>
        <a:srgbClr val="007AFF"/>
      </a:hlink>
      <a:folHlink>
        <a:srgbClr val="007A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latin typeface="Inter" panose="02000503000000020004" pitchFamily="2" charset="0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37" id="{C5368CA0-84C0-1C48-A1D2-E59AAF9118E3}" vid="{37A8FBA5-2B2C-E74D-A16F-B0A584E1E2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5F3290C9CB824D9294F5AC0EA96102" ma:contentTypeVersion="16" ma:contentTypeDescription="Create a new document." ma:contentTypeScope="" ma:versionID="2ed0b76b6208f02acf2ab9f0ac863ab2">
  <xsd:schema xmlns:xsd="http://www.w3.org/2001/XMLSchema" xmlns:xs="http://www.w3.org/2001/XMLSchema" xmlns:p="http://schemas.microsoft.com/office/2006/metadata/properties" xmlns:ns2="ba9faee8-1878-4996-b153-826c445c8d92" xmlns:ns3="168c5d6c-b8d8-4b15-8014-b19bdc14819c" targetNamespace="http://schemas.microsoft.com/office/2006/metadata/properties" ma:root="true" ma:fieldsID="55361a5670805be7e7c64c93c24ceb5c" ns2:_="" ns3:_="">
    <xsd:import namespace="ba9faee8-1878-4996-b153-826c445c8d92"/>
    <xsd:import namespace="168c5d6c-b8d8-4b15-8014-b19bdc1481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humbnail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faee8-1878-4996-b153-826c445c8d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Thumbnail" ma:index="14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b5218bd-594c-46eb-aa40-cdff40eaed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c5d6c-b8d8-4b15-8014-b19bdc14819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f58a444-8e0c-4fae-9be2-0375471d693f}" ma:internalName="TaxCatchAll" ma:showField="CatchAllData" ma:web="168c5d6c-b8d8-4b15-8014-b19bdc1481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72404-5177-4429-BF2D-48DF637326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19A373-D2E8-474C-8A6E-C594FAB42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9faee8-1878-4996-b153-826c445c8d92"/>
    <ds:schemaRef ds:uri="168c5d6c-b8d8-4b15-8014-b19bdc1481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CTAO_Presentation_2024</Template>
  <TotalTime>7690</TotalTime>
  <Words>6222</Words>
  <Application>Microsoft Office PowerPoint</Application>
  <PresentationFormat>Widescreen</PresentationFormat>
  <Paragraphs>787</Paragraphs>
  <Slides>91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ABC Favorit Unlicensed Trial</vt:lpstr>
      <vt:lpstr>Aptos</vt:lpstr>
      <vt:lpstr>Arial</vt:lpstr>
      <vt:lpstr>Cambria Math</vt:lpstr>
      <vt:lpstr>Fira Code</vt:lpstr>
      <vt:lpstr>Inter</vt:lpstr>
      <vt:lpstr>Inter Regular Regular</vt:lpstr>
      <vt:lpstr>Space Grotesk</vt:lpstr>
      <vt:lpstr>Space Grotesk Light</vt:lpstr>
      <vt:lpstr>Tema de Office</vt:lpstr>
      <vt:lpstr>Low-Level Analysis</vt:lpstr>
      <vt:lpstr>This presentation contains videos not exported to the PDF</vt:lpstr>
      <vt:lpstr>PowerPoint Presentation</vt:lpstr>
      <vt:lpstr>Introduction</vt:lpstr>
      <vt:lpstr>Scope of this Lecture</vt:lpstr>
      <vt:lpstr>Scope of this Lecture</vt:lpstr>
      <vt:lpstr>Some Terminology</vt:lpstr>
      <vt:lpstr>Data Levels up to DL2</vt:lpstr>
      <vt:lpstr>From Raw Data to Images</vt:lpstr>
      <vt:lpstr>What does the Raw Data look like?</vt:lpstr>
      <vt:lpstr>What does the Raw Data look like?</vt:lpstr>
      <vt:lpstr>What does the Raw Data look like?</vt:lpstr>
      <vt:lpstr>What does the Raw Data look like?</vt:lpstr>
      <vt:lpstr>Raw Data Calibration</vt:lpstr>
      <vt:lpstr>Example for Low-Level Calibration: LST</vt:lpstr>
      <vt:lpstr>LST DRS4 Calibrations</vt:lpstr>
      <vt:lpstr>LST DRS4 Calibrations</vt:lpstr>
      <vt:lpstr>LST DRS4 Calibrations</vt:lpstr>
      <vt:lpstr>LST DRS4 Calibrations</vt:lpstr>
      <vt:lpstr>LST DRS4 Calibrations</vt:lpstr>
      <vt:lpstr>Calibration to Photoelectrons</vt:lpstr>
      <vt:lpstr>Gammas</vt:lpstr>
      <vt:lpstr>PowerPoint Presentation</vt:lpstr>
      <vt:lpstr>PowerPoint Presentation</vt:lpstr>
      <vt:lpstr>Image Extraction</vt:lpstr>
      <vt:lpstr>Image Extraction</vt:lpstr>
      <vt:lpstr>Image Cleaning</vt:lpstr>
      <vt:lpstr>Image Parametrization</vt:lpstr>
      <vt:lpstr>Image Parameters</vt:lpstr>
      <vt:lpstr>Side note: camera coordinate frames</vt:lpstr>
      <vt:lpstr>Hillas Parameters Today</vt:lpstr>
      <vt:lpstr>Timing Parameters</vt:lpstr>
      <vt:lpstr>Morphology &amp; Concentration</vt:lpstr>
      <vt:lpstr>Leakage</vt:lpstr>
      <vt:lpstr>Descriptive Statistics</vt:lpstr>
      <vt:lpstr>PowerPoint Presentation</vt:lpstr>
      <vt:lpstr>PowerPoint Presentation</vt:lpstr>
      <vt:lpstr>PowerPoint Presentation</vt:lpstr>
      <vt:lpstr>PowerPoint Presentation</vt:lpstr>
      <vt:lpstr>Mean Scaled Parameters</vt:lpstr>
      <vt:lpstr>Reconstruction</vt:lpstr>
      <vt:lpstr>Reconstruction Tasks</vt:lpstr>
      <vt:lpstr>Hillas Reconstructor</vt:lpstr>
      <vt:lpstr>Energy Reconstruction</vt:lpstr>
      <vt:lpstr>Excursion:  Basics of Machine Learning</vt:lpstr>
      <vt:lpstr>What is Machine Learning?</vt:lpstr>
      <vt:lpstr>Regression vs. Classification</vt:lpstr>
      <vt:lpstr>Decision Trees</vt:lpstr>
      <vt:lpstr>Decision Trees</vt:lpstr>
      <vt:lpstr>Random Forests &amp; Boosted Trees</vt:lpstr>
      <vt:lpstr>Energy Reconstruction</vt:lpstr>
      <vt:lpstr>Energy Reconstruction</vt:lpstr>
      <vt:lpstr>Particle Type Classification</vt:lpstr>
      <vt:lpstr>Particle Type Classification</vt:lpstr>
      <vt:lpstr>Side note on comparing energies</vt:lpstr>
      <vt:lpstr>PowerPoint Presentation</vt:lpstr>
      <vt:lpstr>PowerPoint Presentation</vt:lpstr>
      <vt:lpstr>Stereo-Disp</vt:lpstr>
      <vt:lpstr>Advanced Reconstruction Methods</vt:lpstr>
      <vt:lpstr>Can we take shortcuts here?</vt:lpstr>
      <vt:lpstr>Modern Machine Learning Approaches</vt:lpstr>
      <vt:lpstr>Likelihood-based Methods: ImPACT + FreePACT</vt:lpstr>
      <vt:lpstr>Optimizing Event Selection</vt:lpstr>
      <vt:lpstr>From DL2 to DL3 Event Lists</vt:lpstr>
      <vt:lpstr>Optimizing event selection</vt:lpstr>
      <vt:lpstr>Instrument Response Functions</vt:lpstr>
      <vt:lpstr>IRF Formalism</vt:lpstr>
      <vt:lpstr>IRF Formalism</vt:lpstr>
      <vt:lpstr>IRF Formalism</vt:lpstr>
      <vt:lpstr>IRF Factorization</vt:lpstr>
      <vt:lpstr>Discretization</vt:lpstr>
      <vt:lpstr>Computation of the IRF </vt:lpstr>
      <vt:lpstr>Effective Area</vt:lpstr>
      <vt:lpstr>Effective Area</vt:lpstr>
      <vt:lpstr>Energy Dispersion</vt:lpstr>
      <vt:lpstr>Point Spread Function</vt:lpstr>
      <vt:lpstr>Point-Like IRFs</vt:lpstr>
      <vt:lpstr>Background Rate</vt:lpstr>
      <vt:lpstr>Time Dependence</vt:lpstr>
      <vt:lpstr>Performance Benchmarks</vt:lpstr>
      <vt:lpstr>Flux Sensitivity</vt:lpstr>
      <vt:lpstr>Angular Resolution</vt:lpstr>
      <vt:lpstr>Energy Bias &amp; Resolution</vt:lpstr>
      <vt:lpstr>Event Types</vt:lpstr>
      <vt:lpstr>Software</vt:lpstr>
      <vt:lpstr>DPPS: Data Processing and Preservation System</vt:lpstr>
      <vt:lpstr>DPPS Subsystems</vt:lpstr>
      <vt:lpstr>Main Software Components</vt:lpstr>
      <vt:lpstr>PowerPoint Presentation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Maximilian Linhoff</dc:creator>
  <cp:lastModifiedBy>Maximilian Linhoff</cp:lastModifiedBy>
  <cp:revision>11</cp:revision>
  <dcterms:created xsi:type="dcterms:W3CDTF">2025-05-27T13:50:19Z</dcterms:created>
  <dcterms:modified xsi:type="dcterms:W3CDTF">2026-05-15T09:29:27Z</dcterms:modified>
</cp:coreProperties>
</file>