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0" r:id="rId1"/>
  </p:sldMasterIdLst>
  <p:notesMasterIdLst>
    <p:notesMasterId r:id="rId32"/>
  </p:notesMasterIdLst>
  <p:sldIdLst>
    <p:sldId id="256" r:id="rId2"/>
    <p:sldId id="326" r:id="rId3"/>
    <p:sldId id="273" r:id="rId4"/>
    <p:sldId id="317" r:id="rId5"/>
    <p:sldId id="318" r:id="rId6"/>
    <p:sldId id="305" r:id="rId7"/>
    <p:sldId id="260" r:id="rId8"/>
    <p:sldId id="275" r:id="rId9"/>
    <p:sldId id="323" r:id="rId10"/>
    <p:sldId id="976" r:id="rId11"/>
    <p:sldId id="313" r:id="rId12"/>
    <p:sldId id="264" r:id="rId13"/>
    <p:sldId id="978" r:id="rId14"/>
    <p:sldId id="325" r:id="rId15"/>
    <p:sldId id="977" r:id="rId16"/>
    <p:sldId id="316" r:id="rId17"/>
    <p:sldId id="295" r:id="rId18"/>
    <p:sldId id="324" r:id="rId19"/>
    <p:sldId id="296" r:id="rId20"/>
    <p:sldId id="979" r:id="rId21"/>
    <p:sldId id="980" r:id="rId22"/>
    <p:sldId id="265" r:id="rId23"/>
    <p:sldId id="299" r:id="rId24"/>
    <p:sldId id="301" r:id="rId25"/>
    <p:sldId id="307" r:id="rId26"/>
    <p:sldId id="306" r:id="rId27"/>
    <p:sldId id="289" r:id="rId28"/>
    <p:sldId id="290" r:id="rId29"/>
    <p:sldId id="270" r:id="rId30"/>
    <p:sldId id="272" r:id="rId31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33"/>
    </p:embeddedFont>
    <p:embeddedFont>
      <p:font typeface="Roboto Mono" pitchFamily="49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B61184EC-DCE0-3146-A9A3-3BED8D4C6DD1}">
          <p14:sldIdLst>
            <p14:sldId id="256"/>
            <p14:sldId id="326"/>
            <p14:sldId id="273"/>
            <p14:sldId id="317"/>
            <p14:sldId id="318"/>
            <p14:sldId id="305"/>
            <p14:sldId id="260"/>
            <p14:sldId id="275"/>
            <p14:sldId id="323"/>
            <p14:sldId id="976"/>
            <p14:sldId id="313"/>
            <p14:sldId id="264"/>
            <p14:sldId id="978"/>
            <p14:sldId id="325"/>
            <p14:sldId id="977"/>
            <p14:sldId id="316"/>
            <p14:sldId id="295"/>
            <p14:sldId id="324"/>
            <p14:sldId id="296"/>
            <p14:sldId id="979"/>
            <p14:sldId id="980"/>
            <p14:sldId id="265"/>
            <p14:sldId id="299"/>
            <p14:sldId id="301"/>
            <p14:sldId id="307"/>
            <p14:sldId id="306"/>
            <p14:sldId id="289"/>
            <p14:sldId id="290"/>
            <p14:sldId id="270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902"/>
    <a:srgbClr val="6711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10"/>
    <p:restoredTop sz="94967"/>
  </p:normalViewPr>
  <p:slideViewPr>
    <p:cSldViewPr snapToGrid="0">
      <p:cViewPr>
        <p:scale>
          <a:sx n="143" d="100"/>
          <a:sy n="143" d="100"/>
        </p:scale>
        <p:origin x="808" y="1176"/>
      </p:cViewPr>
      <p:guideLst>
        <p:guide orient="horz" pos="1620"/>
        <p:guide pos="2880"/>
      </p:guideLst>
    </p:cSldViewPr>
  </p:slideViewPr>
  <p:notesTextViewPr>
    <p:cViewPr>
      <p:scale>
        <a:sx n="140" d="100"/>
        <a:sy n="14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7d5061fac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7d5061fac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 - Paper title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 - GC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7d5061fac5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7d5061fac5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- 525 hrs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- </a:t>
            </a:r>
            <a:r>
              <a:rPr lang="en-AU" dirty="0" err="1"/>
              <a:t>TeV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27946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393700">
              <a:lnSpc>
                <a:spcPct val="150000"/>
              </a:lnSpc>
              <a:spcAft>
                <a:spcPts val="1800"/>
              </a:spcAft>
              <a:buClr>
                <a:schemeClr val="lt1"/>
              </a:buClr>
              <a:buSzPts val="2600"/>
              <a:buFont typeface="Arial"/>
              <a:buChar char="●"/>
            </a:pPr>
            <a:r>
              <a:rPr lang="en-AU" dirty="0">
                <a:solidFill>
                  <a:schemeClr val="lt1"/>
                </a:solidFill>
              </a:rPr>
              <a:t>Different IRF versions</a:t>
            </a:r>
          </a:p>
          <a:p>
            <a:pPr marL="457200" indent="-393700">
              <a:lnSpc>
                <a:spcPct val="150000"/>
              </a:lnSpc>
              <a:spcAft>
                <a:spcPts val="1800"/>
              </a:spcAft>
              <a:buClr>
                <a:schemeClr val="lt1"/>
              </a:buClr>
              <a:buSzPts val="2600"/>
              <a:buFont typeface="Arial"/>
              <a:buChar char="●"/>
            </a:pPr>
            <a:r>
              <a:rPr lang="en-AU" dirty="0">
                <a:solidFill>
                  <a:schemeClr val="lt1"/>
                </a:solidFill>
              </a:rPr>
              <a:t>Simplistic projection</a:t>
            </a:r>
          </a:p>
          <a:p>
            <a:pPr marL="457200" indent="-393700">
              <a:lnSpc>
                <a:spcPct val="150000"/>
              </a:lnSpc>
              <a:spcAft>
                <a:spcPts val="1800"/>
              </a:spcAft>
              <a:buClr>
                <a:schemeClr val="lt1"/>
              </a:buClr>
              <a:buSzPts val="2600"/>
              <a:buFont typeface="Arial"/>
              <a:buChar char="●"/>
            </a:pPr>
            <a:r>
              <a:rPr lang="en-AU" dirty="0">
                <a:solidFill>
                  <a:schemeClr val="lt1"/>
                </a:solidFill>
              </a:rPr>
              <a:t>Different dark matter models/approaches</a:t>
            </a:r>
          </a:p>
          <a:p>
            <a:pPr marL="457200" indent="-393700">
              <a:lnSpc>
                <a:spcPct val="150000"/>
              </a:lnSpc>
              <a:spcAft>
                <a:spcPts val="1800"/>
              </a:spcAft>
              <a:buClr>
                <a:schemeClr val="lt1"/>
              </a:buClr>
              <a:buSzPts val="2600"/>
              <a:buFont typeface="Arial"/>
              <a:buChar char="●"/>
            </a:pPr>
            <a:r>
              <a:rPr lang="en-AU" dirty="0">
                <a:solidFill>
                  <a:schemeClr val="lt1"/>
                </a:solidFill>
              </a:rPr>
              <a:t>Different background models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03617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7d5061fac5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7d5061fac5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- Tell them it is flexible and extendable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6098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7d5061fac5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7d5061fac5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- Tell them it is flexible and extendable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0781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7db207b1a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7db207b1a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9529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7d5061fac5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7d5061fac5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On this slide and in the paper, make the horizontal axis labels bigger. Too small.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- useful excluder</a:t>
            </a: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AU" dirty="0"/>
              <a:t>M33 Galaxy on left</a:t>
            </a:r>
          </a:p>
          <a:p>
            <a:pPr marL="158750" indent="0">
              <a:buNone/>
            </a:pPr>
            <a:r>
              <a:rPr lang="en-AU" dirty="0"/>
              <a:t>Virial Theorem</a:t>
            </a:r>
          </a:p>
          <a:p>
            <a:pPr marL="158750" indent="0">
              <a:buNone/>
            </a:pPr>
            <a:endParaRPr lang="en-AU" dirty="0"/>
          </a:p>
          <a:p>
            <a:pPr marL="158750" indent="0">
              <a:buNone/>
            </a:pPr>
            <a:r>
              <a:rPr lang="en-US" dirty="0"/>
              <a:t>“M33, a satellite of the Andromeda galaxy. Most recently, GeV gamma-ray emission from M33 and Arp 229 (Xi et al. 2020b) has also been reported.”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82638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87852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db207b1a6_5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7db207b1a6_5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657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7d5061fac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7d5061fac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 - Paper title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 - GC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78924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7db207b1a6_5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7db207b1a6_5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7db207b1a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7db207b1a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7db207b1a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7db207b1a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9942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7d5061fac5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7d5061fac5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AU" dirty="0"/>
              <a:t>- The lightest neutralino bino-wino-</a:t>
            </a:r>
            <a:r>
              <a:rPr lang="en-AU" dirty="0" err="1"/>
              <a:t>Higgsino</a:t>
            </a:r>
            <a:r>
              <a:rPr lang="en-AU" dirty="0"/>
              <a:t> mixture WIMP with </a:t>
            </a:r>
            <a:r>
              <a:rPr lang="en-AU" dirty="0" err="1"/>
              <a:t>chargino</a:t>
            </a:r>
            <a:r>
              <a:rPr lang="en-AU" dirty="0"/>
              <a:t>-stop loop correction, </a:t>
            </a:r>
            <a:r>
              <a:rPr lang="en-AU" i="0" dirty="0" err="1">
                <a:effectLst/>
              </a:rPr>
              <a:t>arXiv:hep-ph</a:t>
            </a:r>
            <a:r>
              <a:rPr lang="en-AU" i="0" dirty="0">
                <a:effectLst/>
              </a:rPr>
              <a:t>/0702041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6055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7db207b1a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7db207b1a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- Red CURVE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- Bayes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db207b1a6_5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7db207b1a6_5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 - well-known/main </a:t>
            </a:r>
            <a:r>
              <a:rPr lang="en-AU" dirty="0" err="1"/>
              <a:t>bkg</a:t>
            </a:r>
            <a:endParaRPr lang="en-A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 - match order of labels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2301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db207b1a6_5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7db207b1a6_5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- Labels not important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 - Double note signal/background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 - KEEP xi=0 and xi=1 explanation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2315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41422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69959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968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0995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5952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2747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71" r:id="rId7"/>
    <p:sldLayoutId id="2147483672" r:id="rId8"/>
    <p:sldLayoutId id="2147483673" r:id="rId9"/>
    <p:sldLayoutId id="2147483674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25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2.png"/><Relationship Id="rId9" Type="http://schemas.openxmlformats.org/officeDocument/2006/relationships/image" Target="../media/image350.pn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jp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1.png"/><Relationship Id="rId7" Type="http://schemas.openxmlformats.org/officeDocument/2006/relationships/image" Target="../media/image120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9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62.jpg"/><Relationship Id="rId15" Type="http://schemas.openxmlformats.org/officeDocument/2006/relationships/image" Target="../media/image580.pn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Relationship Id="rId14" Type="http://schemas.openxmlformats.org/officeDocument/2006/relationships/image" Target="../media/image57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0" y="27212"/>
            <a:ext cx="9144000" cy="24297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AU" sz="4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 phenomenological approach to indirect dark matter searches with CTAO</a:t>
            </a:r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101" name="Google Shape;10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6275" y="4211413"/>
            <a:ext cx="3114675" cy="9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3A4F56-1CA1-96FE-84E1-265A2DA9DD30}"/>
              </a:ext>
            </a:extLst>
          </p:cNvPr>
          <p:cNvSpPr txBox="1"/>
          <p:nvPr/>
        </p:nvSpPr>
        <p:spPr>
          <a:xfrm>
            <a:off x="1113576" y="4456653"/>
            <a:ext cx="37764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dirty="0">
                <a:solidFill>
                  <a:schemeClr val="bg1"/>
                </a:solidFill>
              </a:rPr>
              <a:t>Liam Pinchbeck</a:t>
            </a:r>
          </a:p>
          <a:p>
            <a:pPr>
              <a:spcBef>
                <a:spcPts val="600"/>
              </a:spcBef>
            </a:pPr>
            <a:r>
              <a:rPr lang="en-AU" dirty="0">
                <a:solidFill>
                  <a:schemeClr val="bg1"/>
                </a:solidFill>
              </a:rPr>
              <a:t>CTAO Australia Meeting, Nov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E6C63A-9B64-0B15-33E4-2287AF8F9C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4852" y="3926108"/>
            <a:ext cx="1068724" cy="10610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0C2DBE-6FBC-C78D-7D1C-5584F79C4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E64DD-C294-F51F-7BAE-3BAE2A2FA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Paper Model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7548740-2E1B-C74E-D641-0821BD770708}"/>
              </a:ext>
            </a:extLst>
          </p:cNvPr>
          <p:cNvSpPr txBox="1"/>
          <p:nvPr/>
        </p:nvSpPr>
        <p:spPr>
          <a:xfrm>
            <a:off x="5785060" y="4113093"/>
            <a:ext cx="295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dirty="0"/>
              <a:t>Free parameters: None</a:t>
            </a:r>
          </a:p>
          <a:p>
            <a:r>
              <a:rPr lang="en-AU" sz="1800" dirty="0"/>
              <a:t>Frozen: All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2CFEED8-3E4F-473B-FBB2-D19211D835C5}"/>
                  </a:ext>
                </a:extLst>
              </p:cNvPr>
              <p:cNvSpPr txBox="1"/>
              <p:nvPr/>
            </p:nvSpPr>
            <p:spPr>
              <a:xfrm>
                <a:off x="880207" y="4076296"/>
                <a:ext cx="2823334" cy="670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800" dirty="0"/>
                  <a:t>Free parameters: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AU" sz="1800" i="1"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endParaRPr lang="en-AU" sz="1800" dirty="0"/>
              </a:p>
              <a:p>
                <a:r>
                  <a:rPr lang="en-AU" sz="1800" dirty="0"/>
                  <a:t>Frozen: </a:t>
                </a:r>
                <a14:m>
                  <m:oMath xmlns:m="http://schemas.openxmlformats.org/officeDocument/2006/math">
                    <m:r>
                      <a:rPr lang="en-AU" sz="18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AU" sz="18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AU" sz="18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AU" sz="18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AU" sz="1800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AU" sz="18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A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AU" sz="1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AU" sz="18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A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AU" sz="1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AU" sz="1800" dirty="0"/>
              </a:p>
            </p:txBody>
          </p:sp>
        </mc:Choice>
        <mc:Fallback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2CFEED8-3E4F-473B-FBB2-D19211D83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07" y="4076296"/>
                <a:ext cx="2823334" cy="670889"/>
              </a:xfrm>
              <a:prstGeom prst="rect">
                <a:avLst/>
              </a:prstGeom>
              <a:blipFill>
                <a:blip r:embed="rId4"/>
                <a:stretch>
                  <a:fillRect l="-1794" t="-7547" b="-1320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 67">
            <a:extLst>
              <a:ext uri="{FF2B5EF4-FFF2-40B4-BE49-F238E27FC236}">
                <a16:creationId xmlns:a16="http://schemas.microsoft.com/office/drawing/2014/main" id="{34694209-EAEF-010A-74AD-01C815C6D61A}"/>
              </a:ext>
            </a:extLst>
          </p:cNvPr>
          <p:cNvGrpSpPr/>
          <p:nvPr/>
        </p:nvGrpSpPr>
        <p:grpSpPr>
          <a:xfrm>
            <a:off x="401950" y="1307900"/>
            <a:ext cx="7850898" cy="2523092"/>
            <a:chOff x="-108785" y="1312153"/>
            <a:chExt cx="7850898" cy="252309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5BD8D13-E381-FD93-44DE-02CB3A5F186A}"/>
                </a:ext>
              </a:extLst>
            </p:cNvPr>
            <p:cNvGrpSpPr/>
            <p:nvPr/>
          </p:nvGrpSpPr>
          <p:grpSpPr>
            <a:xfrm>
              <a:off x="-108785" y="1312153"/>
              <a:ext cx="7850898" cy="2521941"/>
              <a:chOff x="-85371" y="1823597"/>
              <a:chExt cx="7850898" cy="2521941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B4503BD-0A84-3173-E002-DCE52AB33ED8}"/>
                  </a:ext>
                </a:extLst>
              </p:cNvPr>
              <p:cNvGrpSpPr/>
              <p:nvPr/>
            </p:nvGrpSpPr>
            <p:grpSpPr>
              <a:xfrm>
                <a:off x="-85371" y="1913982"/>
                <a:ext cx="7850898" cy="2431556"/>
                <a:chOff x="-380824" y="2254451"/>
                <a:chExt cx="9043051" cy="2724049"/>
              </a:xfrm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02D4F2CF-F2AE-8654-0B95-EE7016D21D74}"/>
                    </a:ext>
                  </a:extLst>
                </p:cNvPr>
                <p:cNvGrpSpPr/>
                <p:nvPr/>
              </p:nvGrpSpPr>
              <p:grpSpPr>
                <a:xfrm>
                  <a:off x="-380824" y="2254451"/>
                  <a:ext cx="9043051" cy="2724049"/>
                  <a:chOff x="2146932" y="3603421"/>
                  <a:chExt cx="9043051" cy="2724049"/>
                </a:xfrm>
              </p:grpSpPr>
              <p:grpSp>
                <p:nvGrpSpPr>
                  <p:cNvPr id="5" name="Group 4">
                    <a:extLst>
                      <a:ext uri="{FF2B5EF4-FFF2-40B4-BE49-F238E27FC236}">
                        <a16:creationId xmlns:a16="http://schemas.microsoft.com/office/drawing/2014/main" id="{A5BD4D24-5258-2828-B4FD-B8492C2CB9E0}"/>
                      </a:ext>
                    </a:extLst>
                  </p:cNvPr>
                  <p:cNvGrpSpPr/>
                  <p:nvPr/>
                </p:nvGrpSpPr>
                <p:grpSpPr>
                  <a:xfrm>
                    <a:off x="2146932" y="3603421"/>
                    <a:ext cx="8652203" cy="2724049"/>
                    <a:chOff x="1594130" y="2197256"/>
                    <a:chExt cx="8652203" cy="2724049"/>
                  </a:xfrm>
                </p:grpSpPr>
                <p:cxnSp>
                  <p:nvCxnSpPr>
                    <p:cNvPr id="15" name="Straight Connector 14">
                      <a:extLst>
                        <a:ext uri="{FF2B5EF4-FFF2-40B4-BE49-F238E27FC236}">
                          <a16:creationId xmlns:a16="http://schemas.microsoft.com/office/drawing/2014/main" id="{A49261C2-0EE9-ADAE-4216-63EBB30FAF07}"/>
                        </a:ext>
                      </a:extLst>
                    </p:cNvPr>
                    <p:cNvCxnSpPr>
                      <a:cxnSpLocks/>
                      <a:stCxn id="46" idx="2"/>
                      <a:endCxn id="28" idx="0"/>
                    </p:cNvCxnSpPr>
                    <p:nvPr/>
                  </p:nvCxnSpPr>
                  <p:spPr>
                    <a:xfrm flipH="1">
                      <a:off x="4506209" y="2197256"/>
                      <a:ext cx="2249310" cy="774673"/>
                    </a:xfrm>
                    <a:prstGeom prst="line">
                      <a:avLst/>
                    </a:prstGeom>
                    <a:ln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" name="Straight Connector 16">
                      <a:extLst>
                        <a:ext uri="{FF2B5EF4-FFF2-40B4-BE49-F238E27FC236}">
                          <a16:creationId xmlns:a16="http://schemas.microsoft.com/office/drawing/2014/main" id="{0A220C53-20E7-1020-7A5A-AECB173A6485}"/>
                        </a:ext>
                      </a:extLst>
                    </p:cNvPr>
                    <p:cNvCxnSpPr>
                      <a:cxnSpLocks/>
                      <a:stCxn id="28" idx="4"/>
                      <a:endCxn id="32" idx="0"/>
                    </p:cNvCxnSpPr>
                    <p:nvPr/>
                  </p:nvCxnSpPr>
                  <p:spPr>
                    <a:xfrm flipH="1">
                      <a:off x="4501458" y="3174442"/>
                      <a:ext cx="4750" cy="1127091"/>
                    </a:xfrm>
                    <a:prstGeom prst="line">
                      <a:avLst/>
                    </a:prstGeom>
                    <a:ln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" name="Straight Connector 17">
                      <a:extLst>
                        <a:ext uri="{FF2B5EF4-FFF2-40B4-BE49-F238E27FC236}">
                          <a16:creationId xmlns:a16="http://schemas.microsoft.com/office/drawing/2014/main" id="{FDC3B2FB-B2E4-02FE-B36D-F7FA4B5EFDB4}"/>
                        </a:ext>
                      </a:extLst>
                    </p:cNvPr>
                    <p:cNvCxnSpPr>
                      <a:cxnSpLocks/>
                      <a:stCxn id="28" idx="1"/>
                      <a:endCxn id="29" idx="3"/>
                    </p:cNvCxnSpPr>
                    <p:nvPr/>
                  </p:nvCxnSpPr>
                  <p:spPr>
                    <a:xfrm flipH="1">
                      <a:off x="2151748" y="3001586"/>
                      <a:ext cx="2282618" cy="1476302"/>
                    </a:xfrm>
                    <a:prstGeom prst="line">
                      <a:avLst/>
                    </a:prstGeom>
                    <a:ln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Straight Connector 18">
                      <a:extLst>
                        <a:ext uri="{FF2B5EF4-FFF2-40B4-BE49-F238E27FC236}">
                          <a16:creationId xmlns:a16="http://schemas.microsoft.com/office/drawing/2014/main" id="{8FE324E3-E850-CE7C-E3ED-C82F4EDF08B2}"/>
                        </a:ext>
                      </a:extLst>
                    </p:cNvPr>
                    <p:cNvCxnSpPr>
                      <a:cxnSpLocks/>
                      <a:stCxn id="28" idx="3"/>
                      <a:endCxn id="31" idx="4"/>
                    </p:cNvCxnSpPr>
                    <p:nvPr/>
                  </p:nvCxnSpPr>
                  <p:spPr>
                    <a:xfrm flipH="1">
                      <a:off x="3706285" y="3144784"/>
                      <a:ext cx="728082" cy="1358452"/>
                    </a:xfrm>
                    <a:prstGeom prst="line">
                      <a:avLst/>
                    </a:prstGeom>
                    <a:ln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" name="Straight Connector 19">
                      <a:extLst>
                        <a:ext uri="{FF2B5EF4-FFF2-40B4-BE49-F238E27FC236}">
                          <a16:creationId xmlns:a16="http://schemas.microsoft.com/office/drawing/2014/main" id="{EA48C34E-C8FA-B327-372D-974D71D3C6DC}"/>
                        </a:ext>
                      </a:extLst>
                    </p:cNvPr>
                    <p:cNvCxnSpPr>
                      <a:cxnSpLocks/>
                      <a:stCxn id="28" idx="2"/>
                      <a:endCxn id="30" idx="3"/>
                    </p:cNvCxnSpPr>
                    <p:nvPr/>
                  </p:nvCxnSpPr>
                  <p:spPr>
                    <a:xfrm flipH="1">
                      <a:off x="2899175" y="3073185"/>
                      <a:ext cx="1505434" cy="1400393"/>
                    </a:xfrm>
                    <a:prstGeom prst="line">
                      <a:avLst/>
                    </a:prstGeom>
                    <a:ln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>
                  <mc:Choice xmlns:a14="http://schemas.microsoft.com/office/drawing/2010/main" Requires="a14">
                    <p:sp>
                      <p:nvSpPr>
                        <p:cNvPr id="21" name="TextBox 20">
                          <a:extLst>
                            <a:ext uri="{FF2B5EF4-FFF2-40B4-BE49-F238E27FC236}">
                              <a16:creationId xmlns:a16="http://schemas.microsoft.com/office/drawing/2014/main" id="{8EFEA1EC-C7CB-EC63-B5FE-33BD96D9D63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594130" y="4507546"/>
                          <a:ext cx="1128383" cy="41375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AU" sz="1800" i="1">
                                        <a:solidFill>
                                          <a:srgbClr val="FF9B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AU" sz="1800" i="1">
                                        <a:solidFill>
                                          <a:srgbClr val="FF9B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p>
                                    <m:r>
                                      <a:rPr lang="en-AU" sz="1800" i="1">
                                        <a:solidFill>
                                          <a:srgbClr val="FF9B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AU" sz="1800" i="1">
                                        <a:solidFill>
                                          <a:srgbClr val="FF9B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AU" sz="1800" i="1">
                                        <a:solidFill>
                                          <a:srgbClr val="FF9B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p>
                                    <m:r>
                                      <a:rPr lang="en-AU" sz="1800" i="1">
                                        <a:solidFill>
                                          <a:srgbClr val="FF9B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AU" sz="1800" dirty="0">
                            <a:solidFill>
                              <a:srgbClr val="FF9B00"/>
                            </a:solidFill>
                          </a:endParaRPr>
                        </a:p>
                      </p:txBody>
                    </p:sp>
                  </mc:Choice>
                  <mc:Fallback>
                    <p:sp>
                      <p:nvSpPr>
                        <p:cNvPr id="21" name="TextBox 20">
                          <a:extLst>
                            <a:ext uri="{FF2B5EF4-FFF2-40B4-BE49-F238E27FC236}">
                              <a16:creationId xmlns:a16="http://schemas.microsoft.com/office/drawing/2014/main" id="{8EFEA1EC-C7CB-EC63-B5FE-33BD96D9D630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594130" y="4507546"/>
                          <a:ext cx="1128383" cy="413759"/>
                        </a:xfrm>
                        <a:prstGeom prst="rect">
                          <a:avLst/>
                        </a:prstGeom>
                        <a:blipFill>
                          <a:blip r:embed="rId5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AU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>
                  <mc:Choice xmlns:a14="http://schemas.microsoft.com/office/drawing/2010/main" Requires="a14">
                    <p:sp>
                      <p:nvSpPr>
                        <p:cNvPr id="22" name="TextBox 21">
                          <a:extLst>
                            <a:ext uri="{FF2B5EF4-FFF2-40B4-BE49-F238E27FC236}">
                              <a16:creationId xmlns:a16="http://schemas.microsoft.com/office/drawing/2014/main" id="{F1D559B3-C74C-0635-5DB7-BFE22609E3D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715712" y="4507546"/>
                          <a:ext cx="606954" cy="41375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AU" sz="1800" i="1">
                                    <a:solidFill>
                                      <a:srgbClr val="FF9B00"/>
                                    </a:solidFill>
                                    <a:latin typeface="Cambria Math" panose="02040503050406030204" pitchFamily="18" charset="0"/>
                                  </a:rPr>
                                  <m:t>𝑍𝑍</m:t>
                                </m:r>
                              </m:oMath>
                            </m:oMathPara>
                          </a14:m>
                          <a:endParaRPr lang="en-AU" sz="1800" dirty="0">
                            <a:solidFill>
                              <a:srgbClr val="FF9B00"/>
                            </a:solidFill>
                          </a:endParaRPr>
                        </a:p>
                      </p:txBody>
                    </p:sp>
                  </mc:Choice>
                  <mc:Fallback>
                    <p:sp>
                      <p:nvSpPr>
                        <p:cNvPr id="22" name="TextBox 21">
                          <a:extLst>
                            <a:ext uri="{FF2B5EF4-FFF2-40B4-BE49-F238E27FC236}">
                              <a16:creationId xmlns:a16="http://schemas.microsoft.com/office/drawing/2014/main" id="{F1D559B3-C74C-0635-5DB7-BFE22609E3D9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715712" y="4507546"/>
                          <a:ext cx="606954" cy="413759"/>
                        </a:xfrm>
                        <a:prstGeom prst="rect">
                          <a:avLst/>
                        </a:prstGeom>
                        <a:blipFill>
                          <a:blip r:embed="rId6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AU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>
                  <mc:Choice xmlns:a14="http://schemas.microsoft.com/office/drawing/2010/main" Requires="a14">
                    <p:sp>
                      <p:nvSpPr>
                        <p:cNvPr id="23" name="TextBox 22">
                          <a:extLst>
                            <a:ext uri="{FF2B5EF4-FFF2-40B4-BE49-F238E27FC236}">
                              <a16:creationId xmlns:a16="http://schemas.microsoft.com/office/drawing/2014/main" id="{193309BF-47F4-FA57-F966-3DCBD63F18F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377737" y="4507546"/>
                          <a:ext cx="682066" cy="41375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AU" sz="1800" i="1">
                                    <a:solidFill>
                                      <a:srgbClr val="FF9B00"/>
                                    </a:solidFill>
                                    <a:latin typeface="Cambria Math" panose="02040503050406030204" pitchFamily="18" charset="0"/>
                                  </a:rPr>
                                  <m:t>𝐻𝐻</m:t>
                                </m:r>
                              </m:oMath>
                            </m:oMathPara>
                          </a14:m>
                          <a:endParaRPr lang="en-AU" sz="1800" dirty="0">
                            <a:solidFill>
                              <a:srgbClr val="FF9B00"/>
                            </a:solidFill>
                          </a:endParaRPr>
                        </a:p>
                      </p:txBody>
                    </p:sp>
                  </mc:Choice>
                  <mc:Fallback>
                    <p:sp>
                      <p:nvSpPr>
                        <p:cNvPr id="23" name="TextBox 22">
                          <a:extLst>
                            <a:ext uri="{FF2B5EF4-FFF2-40B4-BE49-F238E27FC236}">
                              <a16:creationId xmlns:a16="http://schemas.microsoft.com/office/drawing/2014/main" id="{193309BF-47F4-FA57-F966-3DCBD63F18FB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377737" y="4507546"/>
                          <a:ext cx="682066" cy="413759"/>
                        </a:xfrm>
                        <a:prstGeom prst="rect">
                          <a:avLst/>
                        </a:prstGeom>
                        <a:blipFill>
                          <a:blip r:embed="rId7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AU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>
                  <mc:Choice xmlns:a14="http://schemas.microsoft.com/office/drawing/2010/main" Requires="a14">
                    <p:sp>
                      <p:nvSpPr>
                        <p:cNvPr id="24" name="TextBox 23">
                          <a:extLst>
                            <a:ext uri="{FF2B5EF4-FFF2-40B4-BE49-F238E27FC236}">
                              <a16:creationId xmlns:a16="http://schemas.microsoft.com/office/drawing/2014/main" id="{FE65A5CF-F96B-B1AB-91E7-B59A02E031C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187399" y="4482198"/>
                          <a:ext cx="628121" cy="41375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AU" sz="1800" i="1">
                                        <a:solidFill>
                                          <a:srgbClr val="FF9B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AU" sz="1800" i="1">
                                        <a:solidFill>
                                          <a:srgbClr val="FF9B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AU" sz="1800" i="1">
                                        <a:solidFill>
                                          <a:srgbClr val="FF9B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AU" sz="1800" i="1">
                                        <a:solidFill>
                                          <a:srgbClr val="FF9B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AU" sz="1800" i="1">
                                        <a:solidFill>
                                          <a:srgbClr val="FF9B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AU" sz="1800" i="1">
                                        <a:solidFill>
                                          <a:srgbClr val="FF9B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AU" sz="1800" dirty="0">
                            <a:solidFill>
                              <a:srgbClr val="FF9B00"/>
                            </a:solidFill>
                          </a:endParaRPr>
                        </a:p>
                      </p:txBody>
                    </p:sp>
                  </mc:Choice>
                  <mc:Fallback>
                    <p:sp>
                      <p:nvSpPr>
                        <p:cNvPr id="24" name="TextBox 23">
                          <a:extLst>
                            <a:ext uri="{FF2B5EF4-FFF2-40B4-BE49-F238E27FC236}">
                              <a16:creationId xmlns:a16="http://schemas.microsoft.com/office/drawing/2014/main" id="{FE65A5CF-F96B-B1AB-91E7-B59A02E031C1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187399" y="4482198"/>
                          <a:ext cx="628121" cy="413759"/>
                        </a:xfrm>
                        <a:prstGeom prst="rect">
                          <a:avLst/>
                        </a:prstGeom>
                        <a:blipFill>
                          <a:blip r:embed="rId8"/>
                          <a:stretch>
                            <a:fillRect r="-4444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AU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5" name="TextBox 24">
                          <a:extLst>
                            <a:ext uri="{FF2B5EF4-FFF2-40B4-BE49-F238E27FC236}">
                              <a16:creationId xmlns:a16="http://schemas.microsoft.com/office/drawing/2014/main" id="{07E07412-8A21-A726-8E78-5CE814AEE35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9372795" y="2412116"/>
                          <a:ext cx="873538" cy="517198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AU" sz="2400" i="1">
                                    <a:solidFill>
                                      <a:srgbClr val="FF9B00"/>
                                    </a:solidFill>
                                    <a:latin typeface="Cambria Math" panose="02040503050406030204" pitchFamily="18" charset="0"/>
                                  </a:rPr>
                                  <m:t>𝐵𝐾𝐺</m:t>
                                </m:r>
                              </m:oMath>
                            </m:oMathPara>
                          </a14:m>
                          <a:endParaRPr lang="en-AU" sz="2400" dirty="0">
                            <a:solidFill>
                              <a:srgbClr val="FF9B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5" name="TextBox 24">
                          <a:extLst>
                            <a:ext uri="{FF2B5EF4-FFF2-40B4-BE49-F238E27FC236}">
                              <a16:creationId xmlns:a16="http://schemas.microsoft.com/office/drawing/2014/main" id="{07E07412-8A21-A726-8E78-5CE814AEE352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9372795" y="2412116"/>
                          <a:ext cx="873538" cy="517198"/>
                        </a:xfrm>
                        <a:prstGeom prst="rect">
                          <a:avLst/>
                        </a:prstGeom>
                        <a:blipFill>
                          <a:blip r:embed="rId9"/>
                          <a:stretch>
                            <a:fillRect l="-1667" r="-666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AU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6" name="TextBox 25">
                          <a:extLst>
                            <a:ext uri="{FF2B5EF4-FFF2-40B4-BE49-F238E27FC236}">
                              <a16:creationId xmlns:a16="http://schemas.microsoft.com/office/drawing/2014/main" id="{E50D2F6B-177D-C153-7958-8D0F3E4FDDA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751587" y="2495481"/>
                          <a:ext cx="628121" cy="517198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AU" sz="2400" i="1">
                                    <a:solidFill>
                                      <a:srgbClr val="FF9B00"/>
                                    </a:solidFill>
                                    <a:latin typeface="Cambria Math" panose="02040503050406030204" pitchFamily="18" charset="0"/>
                                  </a:rPr>
                                  <m:t>𝑆𝐼𝐺</m:t>
                                </m:r>
                              </m:oMath>
                            </m:oMathPara>
                          </a14:m>
                          <a:endParaRPr lang="en-AU" sz="2400" dirty="0">
                            <a:solidFill>
                              <a:srgbClr val="FF9B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6" name="TextBox 25">
                          <a:extLst>
                            <a:ext uri="{FF2B5EF4-FFF2-40B4-BE49-F238E27FC236}">
                              <a16:creationId xmlns:a16="http://schemas.microsoft.com/office/drawing/2014/main" id="{E50D2F6B-177D-C153-7958-8D0F3E4FDDA7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751587" y="2495481"/>
                          <a:ext cx="628121" cy="517198"/>
                        </a:xfrm>
                        <a:prstGeom prst="rect">
                          <a:avLst/>
                        </a:prstGeom>
                        <a:blipFill>
                          <a:blip r:embed="rId10"/>
                          <a:stretch>
                            <a:fillRect l="-2273" r="-2272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AU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27" name="Oval 26">
                      <a:extLst>
                        <a:ext uri="{FF2B5EF4-FFF2-40B4-BE49-F238E27FC236}">
                          <a16:creationId xmlns:a16="http://schemas.microsoft.com/office/drawing/2014/main" id="{130830AD-9764-ECE5-7BE2-4D512E3E85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4609" y="2842389"/>
                      <a:ext cx="203200" cy="202513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>
                      <a:solidFill>
                        <a:srgbClr val="0070C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AU" sz="2400"/>
                    </a:p>
                  </p:txBody>
                </p:sp>
                <p:sp>
                  <p:nvSpPr>
                    <p:cNvPr id="28" name="Oval 27">
                      <a:extLst>
                        <a:ext uri="{FF2B5EF4-FFF2-40B4-BE49-F238E27FC236}">
                          <a16:creationId xmlns:a16="http://schemas.microsoft.com/office/drawing/2014/main" id="{7BC2F2DE-B8BD-759B-271B-051D2FE616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4609" y="2971929"/>
                      <a:ext cx="203200" cy="202513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>
                      <a:solidFill>
                        <a:srgbClr val="0070C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AU" sz="2400"/>
                    </a:p>
                  </p:txBody>
                </p:sp>
                <p:sp>
                  <p:nvSpPr>
                    <p:cNvPr id="29" name="Oval 28">
                      <a:extLst>
                        <a:ext uri="{FF2B5EF4-FFF2-40B4-BE49-F238E27FC236}">
                          <a16:creationId xmlns:a16="http://schemas.microsoft.com/office/drawing/2014/main" id="{8D288A10-12BA-8E3B-FE47-258842C515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21990" y="4305033"/>
                      <a:ext cx="203200" cy="202513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>
                      <a:solidFill>
                        <a:srgbClr val="0070C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AU" sz="2400"/>
                    </a:p>
                  </p:txBody>
                </p:sp>
                <p:sp>
                  <p:nvSpPr>
                    <p:cNvPr id="30" name="Oval 29">
                      <a:extLst>
                        <a:ext uri="{FF2B5EF4-FFF2-40B4-BE49-F238E27FC236}">
                          <a16:creationId xmlns:a16="http://schemas.microsoft.com/office/drawing/2014/main" id="{DC6B053A-6DAD-2C00-012F-B597A30E4F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69417" y="4300723"/>
                      <a:ext cx="203200" cy="202513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>
                      <a:solidFill>
                        <a:srgbClr val="0070C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AU" sz="2400"/>
                    </a:p>
                  </p:txBody>
                </p:sp>
                <p:sp>
                  <p:nvSpPr>
                    <p:cNvPr id="31" name="Oval 30">
                      <a:extLst>
                        <a:ext uri="{FF2B5EF4-FFF2-40B4-BE49-F238E27FC236}">
                          <a16:creationId xmlns:a16="http://schemas.microsoft.com/office/drawing/2014/main" id="{A559CFAA-3B6C-A024-4FE6-3EED26F191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4685" y="4300723"/>
                      <a:ext cx="203200" cy="202513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>
                      <a:solidFill>
                        <a:srgbClr val="0070C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AU" sz="2400"/>
                    </a:p>
                  </p:txBody>
                </p:sp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id="{36B09773-7DA0-1579-C50B-3EB3734EBB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9858" y="4301532"/>
                      <a:ext cx="203200" cy="202513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>
                      <a:solidFill>
                        <a:srgbClr val="0070C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AU" sz="2400"/>
                    </a:p>
                  </p:txBody>
                </p:sp>
              </p:grpSp>
              <p:cxnSp>
                <p:nvCxnSpPr>
                  <p:cNvPr id="7" name="Straight Connector 6">
                    <a:extLst>
                      <a:ext uri="{FF2B5EF4-FFF2-40B4-BE49-F238E27FC236}">
                        <a16:creationId xmlns:a16="http://schemas.microsoft.com/office/drawing/2014/main" id="{F93537A7-C6AE-F545-A899-EF6E0C60040F}"/>
                      </a:ext>
                    </a:extLst>
                  </p:cNvPr>
                  <p:cNvCxnSpPr>
                    <a:cxnSpLocks/>
                    <a:stCxn id="27" idx="4"/>
                    <a:endCxn id="12" idx="0"/>
                  </p:cNvCxnSpPr>
                  <p:nvPr/>
                </p:nvCxnSpPr>
                <p:spPr>
                  <a:xfrm>
                    <a:off x="9969011" y="4451068"/>
                    <a:ext cx="0" cy="114141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" name="Straight Connector 7">
                    <a:extLst>
                      <a:ext uri="{FF2B5EF4-FFF2-40B4-BE49-F238E27FC236}">
                        <a16:creationId xmlns:a16="http://schemas.microsoft.com/office/drawing/2014/main" id="{E6490A32-746C-466D-6ACF-A5BAE913BE86}"/>
                      </a:ext>
                    </a:extLst>
                  </p:cNvPr>
                  <p:cNvCxnSpPr>
                    <a:cxnSpLocks/>
                    <a:stCxn id="27" idx="6"/>
                    <a:endCxn id="14" idx="0"/>
                  </p:cNvCxnSpPr>
                  <p:nvPr/>
                </p:nvCxnSpPr>
                <p:spPr>
                  <a:xfrm>
                    <a:off x="10070611" y="4349811"/>
                    <a:ext cx="830125" cy="1242675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9" name="TextBox 8">
                        <a:extLst>
                          <a:ext uri="{FF2B5EF4-FFF2-40B4-BE49-F238E27FC236}">
                            <a16:creationId xmlns:a16="http://schemas.microsoft.com/office/drawing/2014/main" id="{39EBD88E-5250-0880-A683-8981F533414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594110" y="5790689"/>
                        <a:ext cx="781774" cy="41375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AU" sz="1800" i="1">
                                  <a:solidFill>
                                    <a:srgbClr val="FF9B00"/>
                                  </a:solidFill>
                                  <a:latin typeface="Cambria Math" panose="02040503050406030204" pitchFamily="18" charset="0"/>
                                </a:rPr>
                                <m:t>𝐶𝐶𝑅</m:t>
                              </m:r>
                            </m:oMath>
                          </m:oMathPara>
                        </a14:m>
                        <a:endParaRPr lang="en-AU" sz="1800" dirty="0">
                          <a:solidFill>
                            <a:srgbClr val="FF9B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9" name="TextBox 8">
                        <a:extLst>
                          <a:ext uri="{FF2B5EF4-FFF2-40B4-BE49-F238E27FC236}">
                            <a16:creationId xmlns:a16="http://schemas.microsoft.com/office/drawing/2014/main" id="{39EBD88E-5250-0880-A683-8981F533414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9594110" y="5790689"/>
                        <a:ext cx="781774" cy="413759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AU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" name="TextBox 10">
                        <a:extLst>
                          <a:ext uri="{FF2B5EF4-FFF2-40B4-BE49-F238E27FC236}">
                            <a16:creationId xmlns:a16="http://schemas.microsoft.com/office/drawing/2014/main" id="{0BBFD743-7D6D-BD6B-9076-7D65238F6BD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561862" y="5786382"/>
                        <a:ext cx="628121" cy="41375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AU" sz="1800" i="1">
                                  <a:solidFill>
                                    <a:srgbClr val="FF9B00"/>
                                  </a:solidFill>
                                  <a:latin typeface="Cambria Math" panose="02040503050406030204" pitchFamily="18" charset="0"/>
                                </a:rPr>
                                <m:t>𝐿𝑜𝑐𝑎𝑙</m:t>
                              </m:r>
                            </m:oMath>
                          </m:oMathPara>
                        </a14:m>
                        <a:endParaRPr lang="en-AU" sz="1800" dirty="0">
                          <a:solidFill>
                            <a:srgbClr val="FF9B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1" name="TextBox 10">
                        <a:extLst>
                          <a:ext uri="{FF2B5EF4-FFF2-40B4-BE49-F238E27FC236}">
                            <a16:creationId xmlns:a16="http://schemas.microsoft.com/office/drawing/2014/main" id="{0BBFD743-7D6D-BD6B-9076-7D65238F6BD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0561862" y="5786382"/>
                        <a:ext cx="628121" cy="413759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 r="-3181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AU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2" name="Oval 11">
                    <a:extLst>
                      <a:ext uri="{FF2B5EF4-FFF2-40B4-BE49-F238E27FC236}">
                        <a16:creationId xmlns:a16="http://schemas.microsoft.com/office/drawing/2014/main" id="{D7E494FF-2555-8A05-08BF-AB0FE9F9B669}"/>
                      </a:ext>
                    </a:extLst>
                  </p:cNvPr>
                  <p:cNvSpPr/>
                  <p:nvPr/>
                </p:nvSpPr>
                <p:spPr>
                  <a:xfrm>
                    <a:off x="9867411" y="5592486"/>
                    <a:ext cx="203200" cy="202513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400"/>
                  </a:p>
                </p:txBody>
              </p:sp>
              <p:sp>
                <p:nvSpPr>
                  <p:cNvPr id="14" name="Oval 13">
                    <a:extLst>
                      <a:ext uri="{FF2B5EF4-FFF2-40B4-BE49-F238E27FC236}">
                        <a16:creationId xmlns:a16="http://schemas.microsoft.com/office/drawing/2014/main" id="{3689B927-F5AC-C5D7-71C6-AAF2B50A2338}"/>
                      </a:ext>
                    </a:extLst>
                  </p:cNvPr>
                  <p:cNvSpPr/>
                  <p:nvPr/>
                </p:nvSpPr>
                <p:spPr>
                  <a:xfrm>
                    <a:off x="10799136" y="5592486"/>
                    <a:ext cx="203200" cy="202513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400"/>
                  </a:p>
                </p:txBody>
              </p:sp>
            </p:grp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1B2A6465-8881-793D-A938-95902AE336D2}"/>
                    </a:ext>
                  </a:extLst>
                </p:cNvPr>
                <p:cNvCxnSpPr>
                  <a:cxnSpLocks/>
                  <a:stCxn id="27" idx="2"/>
                  <a:endCxn id="43" idx="0"/>
                </p:cNvCxnSpPr>
                <p:nvPr/>
              </p:nvCxnSpPr>
              <p:spPr>
                <a:xfrm flipH="1">
                  <a:off x="6416069" y="3000841"/>
                  <a:ext cx="923586" cy="1243592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5F116B02-D593-F2C0-650E-51DA1029A7E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08602" y="4446029"/>
                      <a:ext cx="1288519" cy="41375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AU" sz="1800" i="1">
                                <a:solidFill>
                                  <a:srgbClr val="FF9B00"/>
                                </a:solidFill>
                                <a:latin typeface="Cambria Math" panose="02040503050406030204" pitchFamily="18" charset="0"/>
                              </a:rPr>
                              <m:t>𝐷𝑖𝑓𝑓𝑢𝑠𝑒</m:t>
                            </m:r>
                          </m:oMath>
                        </m:oMathPara>
                      </a14:m>
                      <a:endParaRPr lang="en-AU" sz="1800" dirty="0">
                        <a:solidFill>
                          <a:srgbClr val="FF9B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5F116B02-D593-F2C0-650E-51DA1029A7E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08602" y="4446029"/>
                      <a:ext cx="1288519" cy="413759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b="-2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A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7EF9B48A-34F0-F868-3911-0303F28E6AA4}"/>
                    </a:ext>
                  </a:extLst>
                </p:cNvPr>
                <p:cNvSpPr/>
                <p:nvPr/>
              </p:nvSpPr>
              <p:spPr>
                <a:xfrm>
                  <a:off x="6314469" y="4244433"/>
                  <a:ext cx="203200" cy="202513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400"/>
                </a:p>
              </p:txBody>
            </p: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69E7C503-BD71-DFBF-FAE5-997E446E5BE6}"/>
                    </a:ext>
                  </a:extLst>
                </p:cNvPr>
                <p:cNvCxnSpPr>
                  <a:cxnSpLocks/>
                  <a:stCxn id="46" idx="6"/>
                  <a:endCxn id="27" idx="1"/>
                </p:cNvCxnSpPr>
                <p:nvPr/>
              </p:nvCxnSpPr>
              <p:spPr>
                <a:xfrm>
                  <a:off x="4983765" y="2254452"/>
                  <a:ext cx="2385648" cy="67478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BC524A2-003D-6ADA-4B82-4791FA3EF9CD}"/>
                  </a:ext>
                </a:extLst>
              </p:cNvPr>
              <p:cNvSpPr/>
              <p:nvPr/>
            </p:nvSpPr>
            <p:spPr>
              <a:xfrm>
                <a:off x="4395588" y="1823597"/>
                <a:ext cx="176412" cy="180769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400"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E104415B-D7D5-07EE-500F-88784F941BE2}"/>
                    </a:ext>
                  </a:extLst>
                </p:cNvPr>
                <p:cNvSpPr txBox="1"/>
                <p:nvPr/>
              </p:nvSpPr>
              <p:spPr>
                <a:xfrm>
                  <a:off x="2878279" y="3465913"/>
                  <a:ext cx="5348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1800" b="0" i="1" smtClean="0">
                            <a:solidFill>
                              <a:srgbClr val="FF9B00"/>
                            </a:solidFill>
                            <a:latin typeface="Cambria Math" panose="02040503050406030204" pitchFamily="18" charset="0"/>
                          </a:rPr>
                          <m:t>𝑔𝑔</m:t>
                        </m:r>
                      </m:oMath>
                    </m:oMathPara>
                  </a14:m>
                  <a:endParaRPr lang="en-AU" sz="1800" dirty="0">
                    <a:solidFill>
                      <a:srgbClr val="FF9B00"/>
                    </a:solidFill>
                  </a:endParaRPr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E104415B-D7D5-07EE-500F-88784F941B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8279" y="3465913"/>
                  <a:ext cx="534890" cy="369332"/>
                </a:xfrm>
                <a:prstGeom prst="rect">
                  <a:avLst/>
                </a:prstGeom>
                <a:blipFill>
                  <a:blip r:embed="rId1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77FF2B0-248F-181A-A33F-5FFCDBCBC560}"/>
                    </a:ext>
                  </a:extLst>
                </p:cNvPr>
                <p:cNvSpPr txBox="1"/>
                <p:nvPr/>
              </p:nvSpPr>
              <p:spPr>
                <a:xfrm>
                  <a:off x="3453029" y="3465913"/>
                  <a:ext cx="6426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AU" sz="1800" i="1" smtClean="0">
                                <a:solidFill>
                                  <a:srgbClr val="FF9B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1800" b="0" i="1" smtClean="0">
                                <a:solidFill>
                                  <a:srgbClr val="FF9B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AU" sz="1800" i="1">
                                <a:solidFill>
                                  <a:srgbClr val="FF9B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AU" sz="1800" b="0" i="1" smtClean="0">
                            <a:solidFill>
                              <a:srgbClr val="FF9B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AU" sz="1800" dirty="0">
                    <a:solidFill>
                      <a:srgbClr val="FF9B00"/>
                    </a:solidFill>
                  </a:endParaRPr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77FF2B0-248F-181A-A33F-5FFCDBCBC5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3029" y="3465913"/>
                  <a:ext cx="642612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6D92488-F6B8-B87C-834F-0B986E02001A}"/>
                    </a:ext>
                  </a:extLst>
                </p:cNvPr>
                <p:cNvSpPr txBox="1"/>
                <p:nvPr/>
              </p:nvSpPr>
              <p:spPr>
                <a:xfrm>
                  <a:off x="4155952" y="3443287"/>
                  <a:ext cx="54531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AU" sz="1800" i="1" smtClean="0">
                                <a:solidFill>
                                  <a:srgbClr val="FF9B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1800" b="0" i="1" smtClean="0">
                                <a:solidFill>
                                  <a:srgbClr val="FF9B0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p>
                            <m:r>
                              <a:rPr lang="en-AU" sz="1800" i="1">
                                <a:solidFill>
                                  <a:srgbClr val="FF9B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AU" sz="1800" i="1">
                                <a:solidFill>
                                  <a:srgbClr val="FF9B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1800" b="0" i="1" smtClean="0">
                                <a:solidFill>
                                  <a:srgbClr val="FF9B0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p>
                            <m:r>
                              <a:rPr lang="en-AU" sz="1800" i="1">
                                <a:solidFill>
                                  <a:srgbClr val="FF9B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AU" sz="1800" dirty="0">
                    <a:solidFill>
                      <a:srgbClr val="FF9B00"/>
                    </a:solidFill>
                  </a:endParaRPr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6D92488-F6B8-B87C-834F-0B986E0200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5952" y="3443287"/>
                  <a:ext cx="545315" cy="369332"/>
                </a:xfrm>
                <a:prstGeom prst="rect">
                  <a:avLst/>
                </a:prstGeom>
                <a:blipFill>
                  <a:blip r:embed="rId16"/>
                  <a:stretch>
                    <a:fillRect r="-11364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8D65355-09BA-32B1-2E51-80D3A8FB13EC}"/>
                </a:ext>
              </a:extLst>
            </p:cNvPr>
            <p:cNvSpPr/>
            <p:nvPr/>
          </p:nvSpPr>
          <p:spPr>
            <a:xfrm>
              <a:off x="3011721" y="3281298"/>
              <a:ext cx="176412" cy="18076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213671D-8C77-0ACC-E899-AF386CCD1FFD}"/>
                </a:ext>
              </a:extLst>
            </p:cNvPr>
            <p:cNvSpPr/>
            <p:nvPr/>
          </p:nvSpPr>
          <p:spPr>
            <a:xfrm>
              <a:off x="3650058" y="3281298"/>
              <a:ext cx="176412" cy="18076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AB39FE8-FD53-D8FB-9358-F1908D29A209}"/>
                </a:ext>
              </a:extLst>
            </p:cNvPr>
            <p:cNvSpPr/>
            <p:nvPr/>
          </p:nvSpPr>
          <p:spPr>
            <a:xfrm>
              <a:off x="4340403" y="3282020"/>
              <a:ext cx="176412" cy="18076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2CF9D7D-C8B0-E274-CC1A-BDC06C2C432E}"/>
                </a:ext>
              </a:extLst>
            </p:cNvPr>
            <p:cNvCxnSpPr>
              <a:cxnSpLocks/>
              <a:stCxn id="28" idx="5"/>
              <a:endCxn id="38" idx="1"/>
            </p:cNvCxnSpPr>
            <p:nvPr/>
          </p:nvCxnSpPr>
          <p:spPr>
            <a:xfrm>
              <a:off x="2481763" y="2248326"/>
              <a:ext cx="555793" cy="1059445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2141670-8D9A-2BFB-5F73-14AA6276F82F}"/>
                </a:ext>
              </a:extLst>
            </p:cNvPr>
            <p:cNvCxnSpPr>
              <a:cxnSpLocks/>
              <a:stCxn id="28" idx="6"/>
              <a:endCxn id="39" idx="1"/>
            </p:cNvCxnSpPr>
            <p:nvPr/>
          </p:nvCxnSpPr>
          <p:spPr>
            <a:xfrm>
              <a:off x="2507598" y="2184415"/>
              <a:ext cx="1168295" cy="1123356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A559744-0230-91D9-011F-1229F3AE9860}"/>
                </a:ext>
              </a:extLst>
            </p:cNvPr>
            <p:cNvCxnSpPr>
              <a:cxnSpLocks/>
              <a:stCxn id="28" idx="7"/>
              <a:endCxn id="41" idx="1"/>
            </p:cNvCxnSpPr>
            <p:nvPr/>
          </p:nvCxnSpPr>
          <p:spPr>
            <a:xfrm>
              <a:off x="2481763" y="2120504"/>
              <a:ext cx="1884475" cy="1187989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3091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88">
            <a:extLst>
              <a:ext uri="{FF2B5EF4-FFF2-40B4-BE49-F238E27FC236}">
                <a16:creationId xmlns:a16="http://schemas.microsoft.com/office/drawing/2014/main" id="{30F03986-3CFE-DA17-C87E-C9C1C5B57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Current working development model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837F7E-9CF6-4D51-7219-9A2D33110D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11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675C8-561B-ADC5-158F-18C1618C38D4}"/>
              </a:ext>
            </a:extLst>
          </p:cNvPr>
          <p:cNvSpPr txBox="1">
            <a:spLocks noChangeAspect="1"/>
          </p:cNvSpPr>
          <p:nvPr/>
        </p:nvSpPr>
        <p:spPr>
          <a:xfrm>
            <a:off x="2580107" y="4270092"/>
            <a:ext cx="6591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Free parameters: Isotropic BKG spec index, Fermi Bubbles spec index </a:t>
            </a:r>
          </a:p>
          <a:p>
            <a:r>
              <a:rPr lang="en-AU" sz="1600" dirty="0"/>
              <a:t>Frozen: Isotropic cutoff energy, Fermi Bubbles cutoff energy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A10EEFF-2DEB-9833-559F-245B34650EE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91092" y="4257108"/>
                <a:ext cx="2678352" cy="60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600" dirty="0"/>
                  <a:t>Free parameters: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AU" sz="16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  <m:r>
                      <a:rPr lang="en-AU" sz="16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AU" sz="16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AU" sz="1600" dirty="0"/>
              </a:p>
              <a:p>
                <a:r>
                  <a:rPr lang="en-AU" sz="1600" dirty="0"/>
                  <a:t>Frozen: </a:t>
                </a:r>
                <a14:m>
                  <m:oMath xmlns:m="http://schemas.openxmlformats.org/officeDocument/2006/math">
                    <m:r>
                      <a:rPr lang="en-AU" sz="16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AU" sz="16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AU" sz="16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AU" sz="1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AU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AU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AU" sz="1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AU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6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AU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AU" sz="1600" dirty="0"/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A10EEFF-2DEB-9833-559F-245B34650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2" y="4257108"/>
                <a:ext cx="2678352" cy="606513"/>
              </a:xfrm>
              <a:prstGeom prst="rect">
                <a:avLst/>
              </a:prstGeom>
              <a:blipFill>
                <a:blip r:embed="rId4"/>
                <a:stretch>
                  <a:fillRect l="-1422" t="-6122" b="-1020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F229E9A7-8A11-1604-D753-13023A4B26B5}"/>
              </a:ext>
            </a:extLst>
          </p:cNvPr>
          <p:cNvGrpSpPr/>
          <p:nvPr/>
        </p:nvGrpSpPr>
        <p:grpSpPr>
          <a:xfrm>
            <a:off x="0" y="1242828"/>
            <a:ext cx="8892536" cy="2795844"/>
            <a:chOff x="-96905" y="1232980"/>
            <a:chExt cx="8892536" cy="279584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C9C9801-63B9-EB6F-1A77-46DFE0494477}"/>
                </a:ext>
              </a:extLst>
            </p:cNvPr>
            <p:cNvSpPr/>
            <p:nvPr/>
          </p:nvSpPr>
          <p:spPr>
            <a:xfrm>
              <a:off x="2484606" y="2994996"/>
              <a:ext cx="176412" cy="18076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/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1756D078-EC71-1C82-89CA-C9D33F7F5765}"/>
                </a:ext>
              </a:extLst>
            </p:cNvPr>
            <p:cNvGrpSpPr/>
            <p:nvPr/>
          </p:nvGrpSpPr>
          <p:grpSpPr>
            <a:xfrm>
              <a:off x="-96905" y="1232980"/>
              <a:ext cx="8892536" cy="2795844"/>
              <a:chOff x="-96905" y="1232980"/>
              <a:chExt cx="8892536" cy="2795844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E3D76B-E9BB-D057-18BB-2FC79CE9DA74}"/>
                  </a:ext>
                </a:extLst>
              </p:cNvPr>
              <p:cNvSpPr/>
              <p:nvPr/>
            </p:nvSpPr>
            <p:spPr>
              <a:xfrm>
                <a:off x="1698832" y="3016923"/>
                <a:ext cx="176412" cy="18076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400"/>
              </a:p>
            </p:txBody>
          </p: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5A38C3F5-687B-30CB-B760-963896475B49}"/>
                  </a:ext>
                </a:extLst>
              </p:cNvPr>
              <p:cNvGrpSpPr/>
              <p:nvPr/>
            </p:nvGrpSpPr>
            <p:grpSpPr>
              <a:xfrm>
                <a:off x="-96905" y="1232980"/>
                <a:ext cx="8892536" cy="2795844"/>
                <a:chOff x="-96905" y="1232980"/>
                <a:chExt cx="8892536" cy="2795844"/>
              </a:xfrm>
            </p:grpSpPr>
            <p:cxnSp>
              <p:nvCxnSpPr>
                <p:cNvPr id="2" name="Straight Connector 1">
                  <a:extLst>
                    <a:ext uri="{FF2B5EF4-FFF2-40B4-BE49-F238E27FC236}">
                      <a16:creationId xmlns:a16="http://schemas.microsoft.com/office/drawing/2014/main" id="{E74D5698-BE15-BC89-A03C-FF378141C61F}"/>
                    </a:ext>
                  </a:extLst>
                </p:cNvPr>
                <p:cNvCxnSpPr>
                  <a:cxnSpLocks/>
                  <a:stCxn id="12" idx="4"/>
                  <a:endCxn id="16" idx="0"/>
                </p:cNvCxnSpPr>
                <p:nvPr/>
              </p:nvCxnSpPr>
              <p:spPr>
                <a:xfrm>
                  <a:off x="1755017" y="2293981"/>
                  <a:ext cx="32021" cy="722942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" name="Straight Connector 2">
                  <a:extLst>
                    <a:ext uri="{FF2B5EF4-FFF2-40B4-BE49-F238E27FC236}">
                      <a16:creationId xmlns:a16="http://schemas.microsoft.com/office/drawing/2014/main" id="{DBBC640E-6EF7-12C6-A3BC-C32A8630F591}"/>
                    </a:ext>
                  </a:extLst>
                </p:cNvPr>
                <p:cNvCxnSpPr>
                  <a:cxnSpLocks/>
                  <a:stCxn id="12" idx="1"/>
                  <a:endCxn id="13" idx="3"/>
                </p:cNvCxnSpPr>
                <p:nvPr/>
              </p:nvCxnSpPr>
              <p:spPr>
                <a:xfrm flipH="1">
                  <a:off x="201071" y="2139686"/>
                  <a:ext cx="1491575" cy="131225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>
                  <a:extLst>
                    <a:ext uri="{FF2B5EF4-FFF2-40B4-BE49-F238E27FC236}">
                      <a16:creationId xmlns:a16="http://schemas.microsoft.com/office/drawing/2014/main" id="{AD3C0EB2-088A-3AB8-BB44-2CC708169B34}"/>
                    </a:ext>
                  </a:extLst>
                </p:cNvPr>
                <p:cNvCxnSpPr>
                  <a:cxnSpLocks/>
                  <a:stCxn id="12" idx="3"/>
                  <a:endCxn id="15" idx="4"/>
                </p:cNvCxnSpPr>
                <p:nvPr/>
              </p:nvCxnSpPr>
              <p:spPr>
                <a:xfrm flipH="1">
                  <a:off x="1349778" y="2267508"/>
                  <a:ext cx="342868" cy="1220534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035AD0E3-FD88-1839-DD5A-A3F8FB6EEDF6}"/>
                    </a:ext>
                  </a:extLst>
                </p:cNvPr>
                <p:cNvCxnSpPr>
                  <a:cxnSpLocks/>
                  <a:stCxn id="12" idx="2"/>
                  <a:endCxn id="14" idx="3"/>
                </p:cNvCxnSpPr>
                <p:nvPr/>
              </p:nvCxnSpPr>
              <p:spPr>
                <a:xfrm flipH="1">
                  <a:off x="790952" y="2203597"/>
                  <a:ext cx="875859" cy="987983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6830524A-5EAC-42D7-0BC6-5447F58E74F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96905" y="3498431"/>
                      <a:ext cx="97962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AU" sz="1800" i="1">
                                    <a:solidFill>
                                      <a:srgbClr val="FF9B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sz="1800" i="1">
                                    <a:solidFill>
                                      <a:srgbClr val="FF9B00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p>
                                <m:r>
                                  <a:rPr lang="en-AU" sz="1800" i="1">
                                    <a:solidFill>
                                      <a:srgbClr val="FF9B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AU" sz="1800" i="1">
                                    <a:solidFill>
                                      <a:srgbClr val="FF9B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sz="1800" i="1">
                                    <a:solidFill>
                                      <a:srgbClr val="FF9B00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p>
                                <m:r>
                                  <a:rPr lang="en-AU" sz="1800" i="1">
                                    <a:solidFill>
                                      <a:srgbClr val="FF9B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lang="en-AU" sz="1800" dirty="0">
                        <a:solidFill>
                          <a:srgbClr val="FF9B00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6830524A-5EAC-42D7-0BC6-5447F58E74F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96905" y="3498431"/>
                      <a:ext cx="979627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A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9" name="TextBox 8">
                      <a:extLst>
                        <a:ext uri="{FF2B5EF4-FFF2-40B4-BE49-F238E27FC236}">
                          <a16:creationId xmlns:a16="http://schemas.microsoft.com/office/drawing/2014/main" id="{97B24982-BD73-399B-1338-E3D27CAC5A1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31675" y="3221900"/>
                      <a:ext cx="52693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AU" sz="1800" i="1">
                                <a:solidFill>
                                  <a:srgbClr val="FF9B00"/>
                                </a:solidFill>
                                <a:latin typeface="Cambria Math" panose="02040503050406030204" pitchFamily="18" charset="0"/>
                              </a:rPr>
                              <m:t>𝑍𝑍</m:t>
                            </m:r>
                          </m:oMath>
                        </m:oMathPara>
                      </a14:m>
                      <a:endParaRPr lang="en-AU" sz="1800" dirty="0">
                        <a:solidFill>
                          <a:srgbClr val="FF9B00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9" name="TextBox 8">
                      <a:extLst>
                        <a:ext uri="{FF2B5EF4-FFF2-40B4-BE49-F238E27FC236}">
                          <a16:creationId xmlns:a16="http://schemas.microsoft.com/office/drawing/2014/main" id="{97B24982-BD73-399B-1338-E3D27CAC5A1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31675" y="3221900"/>
                      <a:ext cx="526939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A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E953FC9E-381B-DDBC-C1B8-3910A4ED830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64543" y="3491889"/>
                      <a:ext cx="59214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AU" sz="1800" i="1">
                                <a:solidFill>
                                  <a:srgbClr val="FF9B00"/>
                                </a:solidFill>
                                <a:latin typeface="Cambria Math" panose="02040503050406030204" pitchFamily="18" charset="0"/>
                              </a:rPr>
                              <m:t>𝐻𝐻</m:t>
                            </m:r>
                          </m:oMath>
                        </m:oMathPara>
                      </a14:m>
                      <a:endParaRPr lang="en-AU" sz="1800" dirty="0">
                        <a:solidFill>
                          <a:srgbClr val="FF9B00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E953FC9E-381B-DDBC-C1B8-3910A4ED830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64543" y="3491889"/>
                      <a:ext cx="592149" cy="369332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A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1" name="TextBox 10">
                      <a:extLst>
                        <a:ext uri="{FF2B5EF4-FFF2-40B4-BE49-F238E27FC236}">
                          <a16:creationId xmlns:a16="http://schemas.microsoft.com/office/drawing/2014/main" id="{611D70E8-D569-0501-A633-A1373B4315B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14381" y="3178190"/>
                      <a:ext cx="54531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AU" sz="1800" i="1">
                                    <a:solidFill>
                                      <a:srgbClr val="FF9B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sz="1800" i="1">
                                    <a:solidFill>
                                      <a:srgbClr val="FF9B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AU" sz="1800" i="1">
                                    <a:solidFill>
                                      <a:srgbClr val="FF9B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AU" sz="1800" i="1">
                                    <a:solidFill>
                                      <a:srgbClr val="FF9B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sz="1800" i="1">
                                    <a:solidFill>
                                      <a:srgbClr val="FF9B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AU" sz="1800" i="1">
                                    <a:solidFill>
                                      <a:srgbClr val="FF9B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lang="en-AU" sz="1800" dirty="0">
                        <a:solidFill>
                          <a:srgbClr val="FF9B00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11" name="TextBox 10">
                      <a:extLst>
                        <a:ext uri="{FF2B5EF4-FFF2-40B4-BE49-F238E27FC236}">
                          <a16:creationId xmlns:a16="http://schemas.microsoft.com/office/drawing/2014/main" id="{611D70E8-D569-0501-A633-A1373B4315B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14381" y="3178190"/>
                      <a:ext cx="545315" cy="369332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r="-681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A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6814EBB3-C65C-7380-88E4-1B0E45E4F9AE}"/>
                    </a:ext>
                  </a:extLst>
                </p:cNvPr>
                <p:cNvGrpSpPr/>
                <p:nvPr/>
              </p:nvGrpSpPr>
              <p:grpSpPr>
                <a:xfrm>
                  <a:off x="815600" y="1232980"/>
                  <a:ext cx="7980031" cy="2795844"/>
                  <a:chOff x="815600" y="1232980"/>
                  <a:chExt cx="7980031" cy="2795844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D731450E-D018-618E-4ECF-54ABF0DC0B5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815600" y="1232980"/>
                    <a:ext cx="7980031" cy="2795844"/>
                    <a:chOff x="598734" y="2107376"/>
                    <a:chExt cx="11215997" cy="3821786"/>
                  </a:xfrm>
                </p:grpSpPr>
                <p:grpSp>
                  <p:nvGrpSpPr>
                    <p:cNvPr id="30" name="Group 29">
                      <a:extLst>
                        <a:ext uri="{FF2B5EF4-FFF2-40B4-BE49-F238E27FC236}">
                          <a16:creationId xmlns:a16="http://schemas.microsoft.com/office/drawing/2014/main" id="{E85E61C1-0EA6-4858-B947-3015E3F3DA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8734" y="2107376"/>
                      <a:ext cx="11215997" cy="3821786"/>
                      <a:chOff x="598734" y="2107376"/>
                      <a:chExt cx="11215997" cy="3821786"/>
                    </a:xfrm>
                  </p:grpSpPr>
                  <p:grpSp>
                    <p:nvGrpSpPr>
                      <p:cNvPr id="35" name="Group 34">
                        <a:extLst>
                          <a:ext uri="{FF2B5EF4-FFF2-40B4-BE49-F238E27FC236}">
                            <a16:creationId xmlns:a16="http://schemas.microsoft.com/office/drawing/2014/main" id="{23CF90F3-AE71-E6C2-85EB-994C73F3842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98734" y="2227889"/>
                        <a:ext cx="11215997" cy="3701273"/>
                        <a:chOff x="213977" y="1982147"/>
                        <a:chExt cx="9689355" cy="3109871"/>
                      </a:xfrm>
                    </p:grpSpPr>
                    <p:grpSp>
                      <p:nvGrpSpPr>
                        <p:cNvPr id="37" name="Group 36">
                          <a:extLst>
                            <a:ext uri="{FF2B5EF4-FFF2-40B4-BE49-F238E27FC236}">
                              <a16:creationId xmlns:a16="http://schemas.microsoft.com/office/drawing/2014/main" id="{6E94B402-040F-9966-4B44-9127C51ABA8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977" y="1982147"/>
                          <a:ext cx="9689355" cy="3109871"/>
                          <a:chOff x="2741733" y="3331117"/>
                          <a:chExt cx="9689355" cy="3109871"/>
                        </a:xfrm>
                      </p:grpSpPr>
                      <p:grpSp>
                        <p:nvGrpSpPr>
                          <p:cNvPr id="48" name="Group 47">
                            <a:extLst>
                              <a:ext uri="{FF2B5EF4-FFF2-40B4-BE49-F238E27FC236}">
                                <a16:creationId xmlns:a16="http://schemas.microsoft.com/office/drawing/2014/main" id="{689F8937-4F01-9544-66E3-B573879BDAC0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741733" y="3331117"/>
                            <a:ext cx="7105763" cy="1112236"/>
                            <a:chOff x="2188931" y="1924952"/>
                            <a:chExt cx="7105763" cy="1112236"/>
                          </a:xfrm>
                        </p:grpSpPr>
                        <p:cxnSp>
                          <p:nvCxnSpPr>
                            <p:cNvPr id="58" name="Straight Connector 57">
                              <a:extLst>
                                <a:ext uri="{FF2B5EF4-FFF2-40B4-BE49-F238E27FC236}">
                                  <a16:creationId xmlns:a16="http://schemas.microsoft.com/office/drawing/2014/main" id="{F428931F-721A-A5AF-B9AC-EE005EA2B3A6}"/>
                                </a:ext>
                              </a:extLst>
                            </p:cNvPr>
                            <p:cNvCxnSpPr>
                              <a:cxnSpLocks/>
                              <a:stCxn id="36" idx="2"/>
                              <a:endCxn id="12" idx="0"/>
                            </p:cNvCxnSpPr>
                            <p:nvPr/>
                          </p:nvCxnSpPr>
                          <p:spPr>
                            <a:xfrm flipH="1">
                              <a:off x="3329571" y="1924952"/>
                              <a:ext cx="2312529" cy="909723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rgbClr val="0070C0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mc:AlternateContent xmlns:mc="http://schemas.openxmlformats.org/markup-compatibility/2006" xmlns:a14="http://schemas.microsoft.com/office/drawing/2010/main">
                          <mc:Choice Requires="a14">
                            <p:sp>
                              <p:nvSpPr>
                                <p:cNvPr id="67" name="TextBox 66">
                                  <a:extLst>
                                    <a:ext uri="{FF2B5EF4-FFF2-40B4-BE49-F238E27FC236}">
                                      <a16:creationId xmlns:a16="http://schemas.microsoft.com/office/drawing/2014/main" id="{75C18E8B-D89F-2C55-EC02-F8A52BF4445A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8199396" y="2298002"/>
                                  <a:ext cx="1095298" cy="600938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square" rtlCol="0">
                                  <a:spAutoFit/>
                                </a:bodyPr>
                                <a:lstStyle/>
                                <a:p>
                                  <a:pPr/>
                                  <a14:m>
                                    <m:oMathPara xmlns:m="http://schemas.openxmlformats.org/officeDocument/2006/math">
                                      <m:oMathParaPr>
                                        <m:jc m:val="centerGroup"/>
                                      </m:oMathParaPr>
                                      <m:oMath xmlns:m="http://schemas.openxmlformats.org/officeDocument/2006/math">
                                        <m:r>
                                          <a:rPr lang="en-AU" sz="2800" b="0" i="1" smtClean="0">
                                            <a:solidFill>
                                              <a:srgbClr val="FF9B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𝐵𝐾𝐺</m:t>
                                        </m:r>
                                      </m:oMath>
                                    </m:oMathPara>
                                  </a14:m>
                                  <a:endParaRPr lang="en-AU" sz="2800" dirty="0">
                                    <a:solidFill>
                                      <a:srgbClr val="FF9B00"/>
                                    </a:solidFill>
                                  </a:endParaRPr>
                                </a:p>
                              </p:txBody>
                            </p:sp>
                          </mc:Choice>
                          <mc:Fallback xmlns="">
                            <p:sp>
                              <p:nvSpPr>
                                <p:cNvPr id="67" name="TextBox 66">
                                  <a:extLst>
                                    <a:ext uri="{FF2B5EF4-FFF2-40B4-BE49-F238E27FC236}">
                                      <a16:creationId xmlns:a16="http://schemas.microsoft.com/office/drawing/2014/main" id="{75C18E8B-D89F-2C55-EC02-F8A52BF4445A}"/>
                                    </a:ext>
                                  </a:extLst>
                                </p:cNvPr>
                                <p:cNvSpPr txBox="1">
                                  <a:spLocks noRot="1" noChangeAspect="1" noMove="1" noResize="1" noEditPoints="1" noAdjustHandles="1" noChangeArrowheads="1" noChangeShapeType="1" noTextEdit="1"/>
                                </p:cNvSpPr>
                                <p:nvPr/>
                              </p:nvSpPr>
                              <p:spPr>
                                <a:xfrm>
                                  <a:off x="8199396" y="2298002"/>
                                  <a:ext cx="1095298" cy="600938"/>
                                </a:xfrm>
                                <a:prstGeom prst="rect">
                                  <a:avLst/>
                                </a:prstGeom>
                                <a:blipFill>
                                  <a:blip r:embed="rId9"/>
                                  <a:stretch>
                                    <a:fillRect l="-4167" r="-1389"/>
                                  </a:stretch>
                                </a:blipFill>
                              </p:spPr>
                              <p:txBody>
                                <a:bodyPr/>
                                <a:lstStyle/>
                                <a:p>
                                  <a:r>
                                    <a:rPr lang="en-AU">
                                      <a:noFill/>
                                    </a:rPr>
                                    <a:t> </a:t>
                                  </a:r>
                                </a:p>
                              </p:txBody>
                            </p:sp>
                          </mc:Fallback>
                        </mc:AlternateContent>
                        <mc:AlternateContent xmlns:mc="http://schemas.openxmlformats.org/markup-compatibility/2006">
                          <mc:Choice xmlns:a14="http://schemas.microsoft.com/office/drawing/2010/main" Requires="a14">
                            <p:sp>
                              <p:nvSpPr>
                                <p:cNvPr id="68" name="TextBox 67">
                                  <a:extLst>
                                    <a:ext uri="{FF2B5EF4-FFF2-40B4-BE49-F238E27FC236}">
                                      <a16:creationId xmlns:a16="http://schemas.microsoft.com/office/drawing/2014/main" id="{C5A4A962-5C9C-400B-B749-FF6D217A6650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2188931" y="2107014"/>
                                  <a:ext cx="893059" cy="600938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square" rtlCol="0">
                                  <a:spAutoFit/>
                                </a:bodyPr>
                                <a:lstStyle/>
                                <a:p>
                                  <a:pPr/>
                                  <a14:m>
                                    <m:oMathPara xmlns:m="http://schemas.openxmlformats.org/officeDocument/2006/math">
                                      <m:oMathParaPr>
                                        <m:jc m:val="centerGroup"/>
                                      </m:oMathParaPr>
                                      <m:oMath xmlns:m="http://schemas.openxmlformats.org/officeDocument/2006/math">
                                        <m:r>
                                          <a:rPr lang="en-AU" sz="2800" b="0" i="1" smtClean="0">
                                            <a:solidFill>
                                              <a:srgbClr val="FF9B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𝑆𝐼𝐺</m:t>
                                        </m:r>
                                      </m:oMath>
                                    </m:oMathPara>
                                  </a14:m>
                                  <a:endParaRPr lang="en-AU" sz="2800" dirty="0">
                                    <a:solidFill>
                                      <a:srgbClr val="FF9B00"/>
                                    </a:solidFill>
                                  </a:endParaRPr>
                                </a:p>
                              </p:txBody>
                            </p:sp>
                          </mc:Choice>
                          <mc:Fallback>
                            <p:sp>
                              <p:nvSpPr>
                                <p:cNvPr id="68" name="TextBox 67">
                                  <a:extLst>
                                    <a:ext uri="{FF2B5EF4-FFF2-40B4-BE49-F238E27FC236}">
                                      <a16:creationId xmlns:a16="http://schemas.microsoft.com/office/drawing/2014/main" id="{C5A4A962-5C9C-400B-B749-FF6D217A6650}"/>
                                    </a:ext>
                                  </a:extLst>
                                </p:cNvPr>
                                <p:cNvSpPr txBox="1">
                                  <a:spLocks noRot="1" noChangeAspect="1" noMove="1" noResize="1" noEditPoints="1" noAdjustHandles="1" noChangeArrowheads="1" noChangeShapeType="1" noTextEdit="1"/>
                                </p:cNvSpPr>
                                <p:nvPr/>
                              </p:nvSpPr>
                              <p:spPr>
                                <a:xfrm>
                                  <a:off x="2188931" y="2107014"/>
                                  <a:ext cx="893059" cy="600938"/>
                                </a:xfrm>
                                <a:prstGeom prst="rect">
                                  <a:avLst/>
                                </a:prstGeom>
                                <a:blipFill>
                                  <a:blip r:embed="rId10"/>
                                  <a:stretch>
                                    <a:fillRect l="-5172" r="-3448"/>
                                  </a:stretch>
                                </a:blipFill>
                              </p:spPr>
                              <p:txBody>
                                <a:bodyPr/>
                                <a:lstStyle/>
                                <a:p>
                                  <a:r>
                                    <a:rPr lang="en-AU">
                                      <a:noFill/>
                                    </a:rPr>
                                    <a:t> </a:t>
                                  </a:r>
                                </a:p>
                              </p:txBody>
                            </p:sp>
                          </mc:Fallback>
                        </mc:AlternateContent>
                        <p:sp>
                          <p:nvSpPr>
                            <p:cNvPr id="69" name="Oval 68">
                              <a:extLst>
                                <a:ext uri="{FF2B5EF4-FFF2-40B4-BE49-F238E27FC236}">
                                  <a16:creationId xmlns:a16="http://schemas.microsoft.com/office/drawing/2014/main" id="{93B4F053-1F1E-32C3-205E-4761F675E4B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8456998" y="2834674"/>
                              <a:ext cx="203200" cy="202514"/>
                            </a:xfrm>
                            <a:prstGeom prst="ellipse">
                              <a:avLst/>
                            </a:prstGeom>
                            <a:solidFill>
                              <a:srgbClr val="0070C0"/>
                            </a:solidFill>
                            <a:ln>
                              <a:solidFill>
                                <a:srgbClr val="0070C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15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AU" sz="3200"/>
                            </a:p>
                          </p:txBody>
                        </p:sp>
                      </p:grpSp>
                      <p:cxnSp>
                        <p:nvCxnSpPr>
                          <p:cNvPr id="49" name="Straight Connector 48">
                            <a:extLst>
                              <a:ext uri="{FF2B5EF4-FFF2-40B4-BE49-F238E27FC236}">
                                <a16:creationId xmlns:a16="http://schemas.microsoft.com/office/drawing/2014/main" id="{8C7EDD54-157B-9AC6-AFA4-BC3E95D434EB}"/>
                              </a:ext>
                            </a:extLst>
                          </p:cNvPr>
                          <p:cNvCxnSpPr>
                            <a:cxnSpLocks/>
                            <a:stCxn id="69" idx="6"/>
                            <a:endCxn id="56" idx="0"/>
                          </p:cNvCxnSpPr>
                          <p:nvPr/>
                        </p:nvCxnSpPr>
                        <p:spPr>
                          <a:xfrm>
                            <a:off x="9213000" y="4342097"/>
                            <a:ext cx="1623859" cy="1012092"/>
                          </a:xfrm>
                          <a:prstGeom prst="line">
                            <a:avLst/>
                          </a:prstGeom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50" name="Straight Connector 49">
                            <a:extLst>
                              <a:ext uri="{FF2B5EF4-FFF2-40B4-BE49-F238E27FC236}">
                                <a16:creationId xmlns:a16="http://schemas.microsoft.com/office/drawing/2014/main" id="{DD740525-A3A5-ED1F-9FEB-9174F2801CB5}"/>
                              </a:ext>
                            </a:extLst>
                          </p:cNvPr>
                          <p:cNvCxnSpPr>
                            <a:cxnSpLocks/>
                            <a:stCxn id="69" idx="5"/>
                            <a:endCxn id="55" idx="0"/>
                          </p:cNvCxnSpPr>
                          <p:nvPr/>
                        </p:nvCxnSpPr>
                        <p:spPr>
                          <a:xfrm>
                            <a:off x="9183242" y="4413696"/>
                            <a:ext cx="904747" cy="1289648"/>
                          </a:xfrm>
                          <a:prstGeom prst="line">
                            <a:avLst/>
                          </a:prstGeom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51" name="Straight Connector 50">
                            <a:extLst>
                              <a:ext uri="{FF2B5EF4-FFF2-40B4-BE49-F238E27FC236}">
                                <a16:creationId xmlns:a16="http://schemas.microsoft.com/office/drawing/2014/main" id="{2E2F65C7-3028-7C1D-0394-831AFD86C7FC}"/>
                              </a:ext>
                            </a:extLst>
                          </p:cNvPr>
                          <p:cNvCxnSpPr>
                            <a:cxnSpLocks/>
                            <a:stCxn id="69" idx="7"/>
                            <a:endCxn id="57" idx="1"/>
                          </p:cNvCxnSpPr>
                          <p:nvPr/>
                        </p:nvCxnSpPr>
                        <p:spPr>
                          <a:xfrm>
                            <a:off x="9183242" y="4270497"/>
                            <a:ext cx="2695386" cy="1559246"/>
                          </a:xfrm>
                          <a:prstGeom prst="line">
                            <a:avLst/>
                          </a:prstGeom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mc:AlternateContent xmlns:mc="http://schemas.openxmlformats.org/markup-compatibility/2006">
                        <mc:Choice xmlns:a14="http://schemas.microsoft.com/office/drawing/2010/main" Requires="a14">
                          <p:sp>
                            <p:nvSpPr>
                              <p:cNvPr id="52" name="TextBox 51">
                                <a:extLst>
                                  <a:ext uri="{FF2B5EF4-FFF2-40B4-BE49-F238E27FC236}">
                                    <a16:creationId xmlns:a16="http://schemas.microsoft.com/office/drawing/2014/main" id="{6FD2C47C-8F16-B41A-0DDF-B414E0B28CA6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9723167" y="5893632"/>
                                <a:ext cx="847059" cy="424191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rtlCol="0">
                                <a:spAutoFit/>
                              </a:bodyPr>
                              <a:lstStyle/>
                              <a:p>
                                <a:pPr/>
                                <a14:m>
                                  <m:oMathPara xmlns:m="http://schemas.openxmlformats.org/officeDocument/2006/math">
                                    <m:oMathParaPr>
                                      <m:jc m:val="centerGroup"/>
                                    </m:oMathParaPr>
                                    <m:oMath xmlns:m="http://schemas.openxmlformats.org/officeDocument/2006/math">
                                      <m:r>
                                        <a:rPr lang="en-AU" sz="1800" b="1" i="1" smtClean="0">
                                          <a:solidFill>
                                            <a:srgbClr val="FF9B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𝑪𝑪𝑹</m:t>
                                      </m:r>
                                    </m:oMath>
                                  </m:oMathPara>
                                </a14:m>
                                <a:endParaRPr lang="en-AU" sz="1800" b="1" dirty="0">
                                  <a:solidFill>
                                    <a:srgbClr val="FF9B00"/>
                                  </a:solidFill>
                                </a:endParaRPr>
                              </a:p>
                            </p:txBody>
                          </p:sp>
                        </mc:Choice>
                        <mc:Fallback>
                          <p:sp>
                            <p:nvSpPr>
                              <p:cNvPr id="52" name="TextBox 51">
                                <a:extLst>
                                  <a:ext uri="{FF2B5EF4-FFF2-40B4-BE49-F238E27FC236}">
                                    <a16:creationId xmlns:a16="http://schemas.microsoft.com/office/drawing/2014/main" id="{6FD2C47C-8F16-B41A-0DDF-B414E0B28CA6}"/>
                                  </a:ext>
                                </a:extLst>
                              </p:cNvPr>
                              <p:cNvSpPr txBox="1">
                                <a:spLocks noRot="1" noChangeAspect="1" noMove="1" noResize="1" noEditPoints="1" noAdjustHandles="1" noChangeArrowheads="1" noChangeShapeType="1" noTextEdit="1"/>
                              </p:cNvSpPr>
                              <p:nvPr/>
                            </p:nvSpPr>
                            <p:spPr>
                              <a:xfrm>
                                <a:off x="9723167" y="5893632"/>
                                <a:ext cx="847059" cy="424191"/>
                              </a:xfrm>
                              <a:prstGeom prst="rect">
                                <a:avLst/>
                              </a:prstGeom>
                              <a:blipFill>
                                <a:blip r:embed="rId11"/>
                                <a:stretch>
                                  <a:fillRect/>
                                </a:stretch>
                              </a:blipFill>
                            </p:spPr>
                            <p:txBody>
                              <a:bodyPr/>
                              <a:lstStyle/>
                              <a:p>
                                <a:r>
                                  <a:rPr lang="en-AU">
                                    <a:noFill/>
                                  </a:rPr>
                                  <a:t> </a:t>
                                </a:r>
                              </a:p>
                            </p:txBody>
                          </p:sp>
                        </mc:Fallback>
                      </mc:AlternateContent>
                      <mc:AlternateContent xmlns:mc="http://schemas.openxmlformats.org/markup-compatibility/2006">
                        <mc:Choice xmlns:a14="http://schemas.microsoft.com/office/drawing/2010/main" Requires="a14">
                          <p:sp>
                            <p:nvSpPr>
                              <p:cNvPr id="53" name="TextBox 52">
                                <a:extLst>
                                  <a:ext uri="{FF2B5EF4-FFF2-40B4-BE49-F238E27FC236}">
                                    <a16:creationId xmlns:a16="http://schemas.microsoft.com/office/drawing/2014/main" id="{EB4EB9CA-2399-27BC-409F-C580EE40DE6D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10293755" y="5556024"/>
                                <a:ext cx="1465147" cy="424191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rtlCol="0">
                                <a:spAutoFit/>
                              </a:bodyPr>
                              <a:lstStyle/>
                              <a:p>
                                <a:pPr/>
                                <a14:m>
                                  <m:oMathPara xmlns:m="http://schemas.openxmlformats.org/officeDocument/2006/math">
                                    <m:oMathParaPr>
                                      <m:jc m:val="centerGroup"/>
                                    </m:oMathParaPr>
                                    <m:oMath xmlns:m="http://schemas.openxmlformats.org/officeDocument/2006/math">
                                      <m:r>
                                        <a:rPr lang="en-AU" sz="1800" b="0" i="1" smtClean="0">
                                          <a:solidFill>
                                            <a:srgbClr val="FF9B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𝐼𝑠𝑜𝑡𝑟𝑜𝑝𝑖𝑐</m:t>
                                      </m:r>
                                    </m:oMath>
                                  </m:oMathPara>
                                </a14:m>
                                <a:endParaRPr lang="en-AU" sz="1800" dirty="0">
                                  <a:solidFill>
                                    <a:srgbClr val="FF9B00"/>
                                  </a:solidFill>
                                </a:endParaRPr>
                              </a:p>
                            </p:txBody>
                          </p:sp>
                        </mc:Choice>
                        <mc:Fallback>
                          <p:sp>
                            <p:nvSpPr>
                              <p:cNvPr id="53" name="TextBox 52">
                                <a:extLst>
                                  <a:ext uri="{FF2B5EF4-FFF2-40B4-BE49-F238E27FC236}">
                                    <a16:creationId xmlns:a16="http://schemas.microsoft.com/office/drawing/2014/main" id="{EB4EB9CA-2399-27BC-409F-C580EE40DE6D}"/>
                                  </a:ext>
                                </a:extLst>
                              </p:cNvPr>
                              <p:cNvSpPr txBox="1">
                                <a:spLocks noRot="1" noChangeAspect="1" noMove="1" noResize="1" noEditPoints="1" noAdjustHandles="1" noChangeArrowheads="1" noChangeShapeType="1" noTextEdit="1"/>
                              </p:cNvSpPr>
                              <p:nvPr/>
                            </p:nvSpPr>
                            <p:spPr>
                              <a:xfrm>
                                <a:off x="10293755" y="5556024"/>
                                <a:ext cx="1465147" cy="424191"/>
                              </a:xfrm>
                              <a:prstGeom prst="rect">
                                <a:avLst/>
                              </a:prstGeom>
                              <a:blipFill>
                                <a:blip r:embed="rId12"/>
                                <a:stretch>
                                  <a:fillRect b="-16667"/>
                                </a:stretch>
                              </a:blipFill>
                            </p:spPr>
                            <p:txBody>
                              <a:bodyPr/>
                              <a:lstStyle/>
                              <a:p>
                                <a:r>
                                  <a:rPr lang="en-AU">
                                    <a:noFill/>
                                  </a:rPr>
                                  <a:t> </a:t>
                                </a:r>
                              </a:p>
                            </p:txBody>
                          </p:sp>
                        </mc:Fallback>
                      </mc:AlternateContent>
                      <mc:AlternateContent xmlns:mc="http://schemas.openxmlformats.org/markup-compatibility/2006">
                        <mc:Choice xmlns:a14="http://schemas.microsoft.com/office/drawing/2010/main" Requires="a14">
                          <p:sp>
                            <p:nvSpPr>
                              <p:cNvPr id="54" name="TextBox 53">
                                <a:extLst>
                                  <a:ext uri="{FF2B5EF4-FFF2-40B4-BE49-F238E27FC236}">
                                    <a16:creationId xmlns:a16="http://schemas.microsoft.com/office/drawing/2014/main" id="{3CAC8016-C499-C573-9B49-C8AD9509A05A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11469851" y="6016797"/>
                                <a:ext cx="961237" cy="424191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/>
                                <a14:m>
                                  <m:oMathPara xmlns:m="http://schemas.openxmlformats.org/officeDocument/2006/math">
                                    <m:oMathParaPr>
                                      <m:jc m:val="centerGroup"/>
                                    </m:oMathParaPr>
                                    <m:oMath xmlns:m="http://schemas.openxmlformats.org/officeDocument/2006/math">
                                      <m:r>
                                        <a:rPr lang="en-AU" sz="1800" b="0" i="1" smtClean="0">
                                          <a:solidFill>
                                            <a:srgbClr val="FF9B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𝐿𝑜𝑐𝑎𝑙</m:t>
                                      </m:r>
                                    </m:oMath>
                                  </m:oMathPara>
                                </a14:m>
                                <a:endParaRPr lang="en-AU" sz="1800" dirty="0">
                                  <a:solidFill>
                                    <a:srgbClr val="FF9B00"/>
                                  </a:solidFill>
                                </a:endParaRPr>
                              </a:p>
                            </p:txBody>
                          </p:sp>
                        </mc:Choice>
                        <mc:Fallback>
                          <p:sp>
                            <p:nvSpPr>
                              <p:cNvPr id="54" name="TextBox 53">
                                <a:extLst>
                                  <a:ext uri="{FF2B5EF4-FFF2-40B4-BE49-F238E27FC236}">
                                    <a16:creationId xmlns:a16="http://schemas.microsoft.com/office/drawing/2014/main" id="{3CAC8016-C499-C573-9B49-C8AD9509A05A}"/>
                                  </a:ext>
                                </a:extLst>
                              </p:cNvPr>
                              <p:cNvSpPr txBox="1">
                                <a:spLocks noRot="1" noChangeAspect="1" noMove="1" noResize="1" noEditPoints="1" noAdjustHandles="1" noChangeArrowheads="1" noChangeShapeType="1" noTextEdit="1"/>
                              </p:cNvSpPr>
                              <p:nvPr/>
                            </p:nvSpPr>
                            <p:spPr>
                              <a:xfrm>
                                <a:off x="11469851" y="6016797"/>
                                <a:ext cx="961237" cy="424191"/>
                              </a:xfrm>
                              <a:prstGeom prst="rect">
                                <a:avLst/>
                              </a:prstGeom>
                              <a:blipFill>
                                <a:blip r:embed="rId13"/>
                                <a:stretch>
                                  <a:fillRect/>
                                </a:stretch>
                              </a:blipFill>
                            </p:spPr>
                            <p:txBody>
                              <a:bodyPr/>
                              <a:lstStyle/>
                              <a:p>
                                <a:r>
                                  <a:rPr lang="en-AU">
                                    <a:noFill/>
                                  </a:rPr>
                                  <a:t> </a:t>
                                </a:r>
                              </a:p>
                            </p:txBody>
                          </p:sp>
                        </mc:Fallback>
                      </mc:AlternateContent>
                      <p:sp>
                        <p:nvSpPr>
                          <p:cNvPr id="55" name="Oval 54">
                            <a:extLst>
                              <a:ext uri="{FF2B5EF4-FFF2-40B4-BE49-F238E27FC236}">
                                <a16:creationId xmlns:a16="http://schemas.microsoft.com/office/drawing/2014/main" id="{DEE537F5-64B9-E034-6B15-F5E8C1032E5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986388" y="5703344"/>
                            <a:ext cx="203200" cy="202513"/>
                          </a:xfrm>
                          <a:prstGeom prst="ellipse">
                            <a:avLst/>
                          </a:prstGeom>
                          <a:solidFill>
                            <a:srgbClr val="0070C0"/>
                          </a:solidFill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AU" sz="3200"/>
                          </a:p>
                        </p:txBody>
                      </p:sp>
                      <p:sp>
                        <p:nvSpPr>
                          <p:cNvPr id="56" name="Oval 55">
                            <a:extLst>
                              <a:ext uri="{FF2B5EF4-FFF2-40B4-BE49-F238E27FC236}">
                                <a16:creationId xmlns:a16="http://schemas.microsoft.com/office/drawing/2014/main" id="{04C527D8-7639-FA0C-A6F7-1C1E666324E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735258" y="5354188"/>
                            <a:ext cx="203200" cy="202513"/>
                          </a:xfrm>
                          <a:prstGeom prst="ellipse">
                            <a:avLst/>
                          </a:prstGeom>
                          <a:solidFill>
                            <a:srgbClr val="0070C0"/>
                          </a:solidFill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AU" sz="3200"/>
                          </a:p>
                        </p:txBody>
                      </p:sp>
                      <p:sp>
                        <p:nvSpPr>
                          <p:cNvPr id="57" name="Oval 56">
                            <a:extLst>
                              <a:ext uri="{FF2B5EF4-FFF2-40B4-BE49-F238E27FC236}">
                                <a16:creationId xmlns:a16="http://schemas.microsoft.com/office/drawing/2014/main" id="{B5CAE605-72C9-CA00-B936-CE59C450EBF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1848871" y="5800086"/>
                            <a:ext cx="203200" cy="202513"/>
                          </a:xfrm>
                          <a:prstGeom prst="ellipse">
                            <a:avLst/>
                          </a:prstGeom>
                          <a:solidFill>
                            <a:srgbClr val="0070C0"/>
                          </a:solidFill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AU" sz="3200"/>
                          </a:p>
                        </p:txBody>
                      </p:sp>
                    </p:grpSp>
                    <p:cxnSp>
                      <p:nvCxnSpPr>
                        <p:cNvPr id="38" name="Straight Connector 37">
                          <a:extLst>
                            <a:ext uri="{FF2B5EF4-FFF2-40B4-BE49-F238E27FC236}">
                              <a16:creationId xmlns:a16="http://schemas.microsoft.com/office/drawing/2014/main" id="{A6D3ECB6-A84B-029F-CBD2-1C68B910277F}"/>
                            </a:ext>
                          </a:extLst>
                        </p:cNvPr>
                        <p:cNvCxnSpPr>
                          <a:cxnSpLocks/>
                          <a:stCxn id="69" idx="2"/>
                          <a:endCxn id="45" idx="0"/>
                        </p:cNvCxnSpPr>
                        <p:nvPr/>
                      </p:nvCxnSpPr>
                      <p:spPr>
                        <a:xfrm flipH="1">
                          <a:off x="5051541" y="2993127"/>
                          <a:ext cx="1430503" cy="1051649"/>
                        </a:xfrm>
                        <a:prstGeom prst="line">
                          <a:avLst/>
                        </a:prstGeom>
                        <a:ln>
                          <a:solidFill>
                            <a:srgbClr val="0070C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9" name="Straight Connector 38">
                          <a:extLst>
                            <a:ext uri="{FF2B5EF4-FFF2-40B4-BE49-F238E27FC236}">
                              <a16:creationId xmlns:a16="http://schemas.microsoft.com/office/drawing/2014/main" id="{61CEF76B-B394-E66B-57ED-2FCB4BD555AD}"/>
                            </a:ext>
                          </a:extLst>
                        </p:cNvPr>
                        <p:cNvCxnSpPr>
                          <a:cxnSpLocks/>
                          <a:stCxn id="69" idx="1"/>
                          <a:endCxn id="44" idx="7"/>
                        </p:cNvCxnSpPr>
                        <p:nvPr/>
                      </p:nvCxnSpPr>
                      <p:spPr>
                        <a:xfrm flipH="1">
                          <a:off x="4271940" y="2921527"/>
                          <a:ext cx="2239862" cy="1512605"/>
                        </a:xfrm>
                        <a:prstGeom prst="line">
                          <a:avLst/>
                        </a:prstGeom>
                        <a:ln>
                          <a:solidFill>
                            <a:srgbClr val="0070C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" name="Straight Connector 39">
                          <a:extLst>
                            <a:ext uri="{FF2B5EF4-FFF2-40B4-BE49-F238E27FC236}">
                              <a16:creationId xmlns:a16="http://schemas.microsoft.com/office/drawing/2014/main" id="{E26B7DEC-5F65-6448-6C18-A7FD9817A9A8}"/>
                            </a:ext>
                          </a:extLst>
                        </p:cNvPr>
                        <p:cNvCxnSpPr>
                          <a:cxnSpLocks/>
                          <a:stCxn id="69" idx="3"/>
                          <a:endCxn id="46" idx="0"/>
                        </p:cNvCxnSpPr>
                        <p:nvPr/>
                      </p:nvCxnSpPr>
                      <p:spPr>
                        <a:xfrm flipH="1">
                          <a:off x="5626024" y="3064727"/>
                          <a:ext cx="885777" cy="1323068"/>
                        </a:xfrm>
                        <a:prstGeom prst="line">
                          <a:avLst/>
                        </a:prstGeom>
                        <a:ln>
                          <a:solidFill>
                            <a:srgbClr val="0070C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mc:AlternateContent xmlns:mc="http://schemas.openxmlformats.org/markup-compatibility/2006">
                      <mc:Choice xmlns:a14="http://schemas.microsoft.com/office/drawing/2010/main" Requires="a14">
                        <p:sp>
                          <p:nvSpPr>
                            <p:cNvPr id="41" name="TextBox 40">
                              <a:extLst>
                                <a:ext uri="{FF2B5EF4-FFF2-40B4-BE49-F238E27FC236}">
                                  <a16:creationId xmlns:a16="http://schemas.microsoft.com/office/drawing/2014/main" id="{26B4FE5F-E47E-D6FE-2B3D-7B1FBBD78E49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3951535" y="4593591"/>
                              <a:ext cx="473513" cy="424191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pPr/>
                              <a14:m>
                                <m:oMathPara xmlns:m="http://schemas.openxmlformats.org/officeDocument/2006/math">
                                  <m:oMathParaPr>
                                    <m:jc m:val="centerGroup"/>
                                  </m:oMathParaPr>
                                  <m:oMath xmlns:m="http://schemas.openxmlformats.org/officeDocument/2006/math">
                                    <m:r>
                                      <a:rPr lang="en-AU" sz="1800" b="0" i="1" smtClean="0">
                                        <a:solidFill>
                                          <a:srgbClr val="FF9B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oMath>
                                </m:oMathPara>
                              </a14:m>
                              <a:endParaRPr lang="en-AU" sz="1800" dirty="0">
                                <a:solidFill>
                                  <a:srgbClr val="FF9B00"/>
                                </a:solidFill>
                              </a:endParaRPr>
                            </a:p>
                          </p:txBody>
                        </p:sp>
                      </mc:Choice>
                      <mc:Fallback>
                        <p:sp>
                          <p:nvSpPr>
                            <p:cNvPr id="41" name="TextBox 40">
                              <a:extLst>
                                <a:ext uri="{FF2B5EF4-FFF2-40B4-BE49-F238E27FC236}">
                                  <a16:creationId xmlns:a16="http://schemas.microsoft.com/office/drawing/2014/main" id="{26B4FE5F-E47E-D6FE-2B3D-7B1FBBD78E49}"/>
                                </a:ext>
                              </a:extLst>
                            </p:cNvPr>
                            <p:cNvSpPr txBox="1"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3951535" y="4593591"/>
                              <a:ext cx="473513" cy="424191"/>
                            </a:xfrm>
                            <a:prstGeom prst="rect">
                              <a:avLst/>
                            </a:prstGeom>
                            <a:blipFill>
                              <a:blip r:embed="rId14"/>
                              <a:stretch>
                                <a:fillRect/>
                              </a:stretch>
                            </a:blipFill>
                          </p:spPr>
                          <p:txBody>
                            <a:bodyPr/>
                            <a:lstStyle/>
                            <a:p>
                              <a:r>
                                <a:rPr lang="en-AU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  <mc:AlternateContent xmlns:mc="http://schemas.openxmlformats.org/markup-compatibility/2006">
                      <mc:Choice xmlns:a14="http://schemas.microsoft.com/office/drawing/2010/main" Requires="a14">
                        <p:sp>
                          <p:nvSpPr>
                            <p:cNvPr id="42" name="TextBox 41">
                              <a:extLst>
                                <a:ext uri="{FF2B5EF4-FFF2-40B4-BE49-F238E27FC236}">
                                  <a16:creationId xmlns:a16="http://schemas.microsoft.com/office/drawing/2014/main" id="{659D20C0-8F8C-DBE4-CA3E-4DE4A7DCDA75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4331455" y="4260994"/>
                              <a:ext cx="1298002" cy="424191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/>
                              <a14:m>
                                <m:oMathPara xmlns:m="http://schemas.openxmlformats.org/officeDocument/2006/math">
                                  <m:oMathParaPr>
                                    <m:jc m:val="centerGroup"/>
                                  </m:oMathParaPr>
                                  <m:oMath xmlns:m="http://schemas.openxmlformats.org/officeDocument/2006/math">
                                    <m:r>
                                      <a:rPr lang="en-AU" sz="1800" b="0" i="1" smtClean="0">
                                        <a:solidFill>
                                          <a:srgbClr val="FF9B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𝐵𝑟𝑒𝑚𝑠𝑠</m:t>
                                    </m:r>
                                  </m:oMath>
                                </m:oMathPara>
                              </a14:m>
                              <a:endParaRPr lang="en-AU" dirty="0">
                                <a:solidFill>
                                  <a:srgbClr val="FF9B00"/>
                                </a:solidFill>
                              </a:endParaRPr>
                            </a:p>
                          </p:txBody>
                        </p:sp>
                      </mc:Choice>
                      <mc:Fallback>
                        <p:sp>
                          <p:nvSpPr>
                            <p:cNvPr id="42" name="TextBox 41">
                              <a:extLst>
                                <a:ext uri="{FF2B5EF4-FFF2-40B4-BE49-F238E27FC236}">
                                  <a16:creationId xmlns:a16="http://schemas.microsoft.com/office/drawing/2014/main" id="{659D20C0-8F8C-DBE4-CA3E-4DE4A7DCDA75}"/>
                                </a:ext>
                              </a:extLst>
                            </p:cNvPr>
                            <p:cNvSpPr txBox="1"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4331455" y="4260994"/>
                              <a:ext cx="1298002" cy="424191"/>
                            </a:xfrm>
                            <a:prstGeom prst="rect">
                              <a:avLst/>
                            </a:prstGeom>
                            <a:blipFill>
                              <a:blip r:embed="rId15"/>
                              <a:stretch>
                                <a:fillRect/>
                              </a:stretch>
                            </a:blipFill>
                          </p:spPr>
                          <p:txBody>
                            <a:bodyPr/>
                            <a:lstStyle/>
                            <a:p>
                              <a:r>
                                <a:rPr lang="en-AU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  <mc:AlternateContent xmlns:mc="http://schemas.openxmlformats.org/markup-compatibility/2006">
                      <mc:Choice xmlns:a14="http://schemas.microsoft.com/office/drawing/2010/main" Requires="a14">
                        <p:sp>
                          <p:nvSpPr>
                            <p:cNvPr id="43" name="TextBox 42">
                              <a:extLst>
                                <a:ext uri="{FF2B5EF4-FFF2-40B4-BE49-F238E27FC236}">
                                  <a16:creationId xmlns:a16="http://schemas.microsoft.com/office/drawing/2014/main" id="{C580374B-A073-E207-5E8D-1A8E8B740ABE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5088178" y="4580279"/>
                              <a:ext cx="1288519" cy="424192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/>
                              <a14:m>
                                <m:oMathPara xmlns:m="http://schemas.openxmlformats.org/officeDocument/2006/math">
                                  <m:oMathParaPr>
                                    <m:jc m:val="centerGroup"/>
                                  </m:oMathParaPr>
                                  <m:oMath xmlns:m="http://schemas.openxmlformats.org/officeDocument/2006/math">
                                    <m:r>
                                      <a:rPr lang="en-AU" sz="1800" b="0" i="1" smtClean="0">
                                        <a:solidFill>
                                          <a:srgbClr val="FF9B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𝐼𝐶𝑆</m:t>
                                    </m:r>
                                  </m:oMath>
                                </m:oMathPara>
                              </a14:m>
                              <a:endParaRPr lang="en-AU" sz="1800" dirty="0">
                                <a:solidFill>
                                  <a:srgbClr val="FF9B00"/>
                                </a:solidFill>
                              </a:endParaRPr>
                            </a:p>
                          </p:txBody>
                        </p:sp>
                      </mc:Choice>
                      <mc:Fallback>
                        <p:sp>
                          <p:nvSpPr>
                            <p:cNvPr id="43" name="TextBox 42">
                              <a:extLst>
                                <a:ext uri="{FF2B5EF4-FFF2-40B4-BE49-F238E27FC236}">
                                  <a16:creationId xmlns:a16="http://schemas.microsoft.com/office/drawing/2014/main" id="{C580374B-A073-E207-5E8D-1A8E8B740ABE}"/>
                                </a:ext>
                              </a:extLst>
                            </p:cNvPr>
                            <p:cNvSpPr txBox="1"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5088178" y="4580279"/>
                              <a:ext cx="1288519" cy="424192"/>
                            </a:xfrm>
                            <a:prstGeom prst="rect">
                              <a:avLst/>
                            </a:prstGeom>
                            <a:blipFill>
                              <a:blip r:embed="rId16"/>
                              <a:stretch>
                                <a:fillRect/>
                              </a:stretch>
                            </a:blipFill>
                          </p:spPr>
                          <p:txBody>
                            <a:bodyPr/>
                            <a:lstStyle/>
                            <a:p>
                              <a:r>
                                <a:rPr lang="en-AU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  <p:sp>
                      <p:nvSpPr>
                        <p:cNvPr id="44" name="Oval 43">
                          <a:extLst>
                            <a:ext uri="{FF2B5EF4-FFF2-40B4-BE49-F238E27FC236}">
                              <a16:creationId xmlns:a16="http://schemas.microsoft.com/office/drawing/2014/main" id="{BA76D4C1-9484-6699-5B64-CB2EA3150AA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98497" y="4404475"/>
                          <a:ext cx="203200" cy="202513"/>
                        </a:xfrm>
                        <a:prstGeom prst="ellipse">
                          <a:avLst/>
                        </a:prstGeom>
                        <a:solidFill>
                          <a:srgbClr val="0070C0"/>
                        </a:solidFill>
                        <a:ln>
                          <a:solidFill>
                            <a:srgbClr val="0070C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AU" sz="3200"/>
                        </a:p>
                      </p:txBody>
                    </p:sp>
                    <p:sp>
                      <p:nvSpPr>
                        <p:cNvPr id="45" name="Oval 44">
                          <a:extLst>
                            <a:ext uri="{FF2B5EF4-FFF2-40B4-BE49-F238E27FC236}">
                              <a16:creationId xmlns:a16="http://schemas.microsoft.com/office/drawing/2014/main" id="{80775581-AD7F-FA98-B141-74409142FCF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49940" y="4044776"/>
                          <a:ext cx="203200" cy="202513"/>
                        </a:xfrm>
                        <a:prstGeom prst="ellipse">
                          <a:avLst/>
                        </a:prstGeom>
                        <a:solidFill>
                          <a:srgbClr val="0070C0"/>
                        </a:solidFill>
                        <a:ln>
                          <a:solidFill>
                            <a:srgbClr val="0070C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AU" sz="3200"/>
                        </a:p>
                      </p:txBody>
                    </p:sp>
                    <p:sp>
                      <p:nvSpPr>
                        <p:cNvPr id="46" name="Oval 45">
                          <a:extLst>
                            <a:ext uri="{FF2B5EF4-FFF2-40B4-BE49-F238E27FC236}">
                              <a16:creationId xmlns:a16="http://schemas.microsoft.com/office/drawing/2014/main" id="{ADE1252E-886B-A204-965A-63A6B08C16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24424" y="4387795"/>
                          <a:ext cx="203200" cy="202513"/>
                        </a:xfrm>
                        <a:prstGeom prst="ellipse">
                          <a:avLst/>
                        </a:prstGeom>
                        <a:solidFill>
                          <a:srgbClr val="0070C0"/>
                        </a:solidFill>
                        <a:ln>
                          <a:solidFill>
                            <a:srgbClr val="0070C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AU" sz="3200"/>
                        </a:p>
                      </p:txBody>
                    </p:sp>
                    <p:cxnSp>
                      <p:nvCxnSpPr>
                        <p:cNvPr id="47" name="Straight Connector 46">
                          <a:extLst>
                            <a:ext uri="{FF2B5EF4-FFF2-40B4-BE49-F238E27FC236}">
                              <a16:creationId xmlns:a16="http://schemas.microsoft.com/office/drawing/2014/main" id="{E92B9339-448B-FB89-3D05-28FA64C7E43C}"/>
                            </a:ext>
                          </a:extLst>
                        </p:cNvPr>
                        <p:cNvCxnSpPr>
                          <a:cxnSpLocks/>
                          <a:stCxn id="36" idx="6"/>
                          <a:endCxn id="69" idx="1"/>
                        </p:cNvCxnSpPr>
                        <p:nvPr/>
                      </p:nvCxnSpPr>
                      <p:spPr>
                        <a:xfrm>
                          <a:off x="3870347" y="1982147"/>
                          <a:ext cx="2641455" cy="939380"/>
                        </a:xfrm>
                        <a:prstGeom prst="line">
                          <a:avLst/>
                        </a:prstGeom>
                        <a:ln>
                          <a:solidFill>
                            <a:srgbClr val="0070C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36" name="Oval 35">
                        <a:extLst>
                          <a:ext uri="{FF2B5EF4-FFF2-40B4-BE49-F238E27FC236}">
                            <a16:creationId xmlns:a16="http://schemas.microsoft.com/office/drawing/2014/main" id="{0FD872A0-98EF-67D3-E8B1-C03D93B125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95980" y="2107376"/>
                        <a:ext cx="235216" cy="241025"/>
                      </a:xfrm>
                      <a:prstGeom prst="ellipse">
                        <a:avLst/>
                      </a:prstGeom>
                      <a:solidFill>
                        <a:srgbClr val="0070C0"/>
                      </a:solidFill>
                      <a:ln>
                        <a:solidFill>
                          <a:srgbClr val="0070C0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AU" sz="3200"/>
                      </a:p>
                    </p:txBody>
                  </p:sp>
                </p:grpSp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678C9EAA-DD7F-82BA-BE41-BFBBB784BC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38188" y="3551639"/>
                      <a:ext cx="1521159" cy="2235187"/>
                      <a:chOff x="7138188" y="3551639"/>
                      <a:chExt cx="1521159" cy="2235187"/>
                    </a:xfrm>
                  </p:grpSpPr>
                  <p:cxnSp>
                    <p:nvCxnSpPr>
                      <p:cNvPr id="32" name="Straight Connector 31">
                        <a:extLst>
                          <a:ext uri="{FF2B5EF4-FFF2-40B4-BE49-F238E27FC236}">
                            <a16:creationId xmlns:a16="http://schemas.microsoft.com/office/drawing/2014/main" id="{19902D25-7D9B-A2DB-FB59-80FA9C8CDFE9}"/>
                          </a:ext>
                        </a:extLst>
                      </p:cNvPr>
                      <p:cNvCxnSpPr>
                        <a:cxnSpLocks/>
                        <a:stCxn id="69" idx="4"/>
                        <a:endCxn id="34" idx="0"/>
                      </p:cNvCxnSpPr>
                      <p:nvPr/>
                    </p:nvCxnSpPr>
                    <p:spPr>
                      <a:xfrm flipH="1">
                        <a:off x="7971998" y="3551639"/>
                        <a:ext cx="1" cy="1113359"/>
                      </a:xfrm>
                      <a:prstGeom prst="line">
                        <a:avLst/>
                      </a:prstGeom>
                      <a:ln>
                        <a:solidFill>
                          <a:srgbClr val="0070C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mc:AlternateContent xmlns:mc="http://schemas.openxmlformats.org/markup-compatibility/2006">
                    <mc:Choice xmlns:a14="http://schemas.microsoft.com/office/drawing/2010/main" Requires="a14">
                      <p:sp>
                        <p:nvSpPr>
                          <p:cNvPr id="33" name="TextBox 32">
                            <a:extLst>
                              <a:ext uri="{FF2B5EF4-FFF2-40B4-BE49-F238E27FC236}">
                                <a16:creationId xmlns:a16="http://schemas.microsoft.com/office/drawing/2014/main" id="{10AA20C7-2495-D5DF-5D2D-AB3651DA18C9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7138188" y="4903322"/>
                            <a:ext cx="1521159" cy="883504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en-AU" sz="1800" b="0" i="1" smtClean="0">
                                      <a:solidFill>
                                        <a:srgbClr val="FF9B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𝐹𝑒𝑟𝑚𝑖</m:t>
                                  </m:r>
                                </m:oMath>
                              </m:oMathPara>
                            </a14:m>
                            <a:endParaRPr lang="en-AU" sz="1800" b="0" i="1" dirty="0">
                              <a:solidFill>
                                <a:srgbClr val="FF9B00"/>
                              </a:solidFill>
                              <a:latin typeface="Cambria Math" panose="02040503050406030204" pitchFamily="18" charset="0"/>
                            </a:endParaRPr>
                          </a:p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en-AU" sz="1800" b="0" i="1" smtClean="0">
                                      <a:solidFill>
                                        <a:srgbClr val="FF9B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𝐵𝑢𝑏𝑏𝑙𝑒𝑠</m:t>
                                  </m:r>
                                </m:oMath>
                              </m:oMathPara>
                            </a14:m>
                            <a:endParaRPr lang="en-AU" sz="1800" dirty="0">
                              <a:solidFill>
                                <a:srgbClr val="FF9B00"/>
                              </a:solidFill>
                            </a:endParaRPr>
                          </a:p>
                        </p:txBody>
                      </p:sp>
                    </mc:Choice>
                    <mc:Fallback>
                      <p:sp>
                        <p:nvSpPr>
                          <p:cNvPr id="33" name="TextBox 32">
                            <a:extLst>
                              <a:ext uri="{FF2B5EF4-FFF2-40B4-BE49-F238E27FC236}">
                                <a16:creationId xmlns:a16="http://schemas.microsoft.com/office/drawing/2014/main" id="{10AA20C7-2495-D5DF-5D2D-AB3651DA18C9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7138188" y="4903322"/>
                            <a:ext cx="1521159" cy="883504"/>
                          </a:xfrm>
                          <a:prstGeom prst="rect">
                            <a:avLst/>
                          </a:prstGeom>
                          <a:blipFill>
                            <a:blip r:embed="rId17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AU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sp>
                    <p:nvSpPr>
                      <p:cNvPr id="34" name="Oval 33">
                        <a:extLst>
                          <a:ext uri="{FF2B5EF4-FFF2-40B4-BE49-F238E27FC236}">
                            <a16:creationId xmlns:a16="http://schemas.microsoft.com/office/drawing/2014/main" id="{410F67F0-C425-1499-C5B6-4A3118E797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54389" y="4664998"/>
                        <a:ext cx="235216" cy="241025"/>
                      </a:xfrm>
                      <a:prstGeom prst="ellipse">
                        <a:avLst/>
                      </a:prstGeom>
                      <a:solidFill>
                        <a:srgbClr val="0070C0"/>
                      </a:solidFill>
                      <a:ln>
                        <a:solidFill>
                          <a:srgbClr val="0070C0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AU" sz="3200"/>
                      </a:p>
                    </p:txBody>
                  </p:sp>
                </p:grpSp>
              </p:grpSp>
              <p:sp>
                <p:nvSpPr>
                  <p:cNvPr id="12" name="Oval 11">
                    <a:extLst>
                      <a:ext uri="{FF2B5EF4-FFF2-40B4-BE49-F238E27FC236}">
                        <a16:creationId xmlns:a16="http://schemas.microsoft.com/office/drawing/2014/main" id="{CC762ACB-B57A-D8A0-2A78-4ABBDB86358A}"/>
                      </a:ext>
                    </a:extLst>
                  </p:cNvPr>
                  <p:cNvSpPr/>
                  <p:nvPr/>
                </p:nvSpPr>
                <p:spPr>
                  <a:xfrm>
                    <a:off x="1666811" y="2113213"/>
                    <a:ext cx="176412" cy="180768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400"/>
                  </a:p>
                </p:txBody>
              </p:sp>
            </p:grp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46213846-57FE-00F8-49EF-95BB0B4D613A}"/>
                    </a:ext>
                  </a:extLst>
                </p:cNvPr>
                <p:cNvSpPr/>
                <p:nvPr/>
              </p:nvSpPr>
              <p:spPr>
                <a:xfrm>
                  <a:off x="175236" y="3297650"/>
                  <a:ext cx="176412" cy="180768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400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2F5928E8-3B03-B81E-48EA-16C59E3A1C9F}"/>
                    </a:ext>
                  </a:extLst>
                </p:cNvPr>
                <p:cNvSpPr/>
                <p:nvPr/>
              </p:nvSpPr>
              <p:spPr>
                <a:xfrm>
                  <a:off x="765117" y="3037285"/>
                  <a:ext cx="176412" cy="180768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400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6A8F495B-783D-EE44-0F97-B04873EFBE2E}"/>
                    </a:ext>
                  </a:extLst>
                </p:cNvPr>
                <p:cNvSpPr/>
                <p:nvPr/>
              </p:nvSpPr>
              <p:spPr>
                <a:xfrm>
                  <a:off x="1261572" y="3307274"/>
                  <a:ext cx="176412" cy="180768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400"/>
                </a:p>
              </p:txBody>
            </p: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FB1830BE-7984-8D32-B7A1-7E714CDA9D6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03885" y="3519504"/>
                      <a:ext cx="53489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AU" sz="1800" b="0" i="1" smtClean="0">
                                <a:solidFill>
                                  <a:srgbClr val="FF9B00"/>
                                </a:solidFill>
                                <a:latin typeface="Cambria Math" panose="02040503050406030204" pitchFamily="18" charset="0"/>
                              </a:rPr>
                              <m:t>𝑔𝑔</m:t>
                            </m:r>
                          </m:oMath>
                        </m:oMathPara>
                      </a14:m>
                      <a:endParaRPr lang="en-AU" sz="1800" dirty="0">
                        <a:solidFill>
                          <a:srgbClr val="FF9B00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FB1830BE-7984-8D32-B7A1-7E714CDA9D6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003885" y="3519504"/>
                      <a:ext cx="534890" cy="369332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b="-967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A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5A6884EB-EC8A-200B-B6CD-2FD7D76F6B8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87577" y="3179611"/>
                      <a:ext cx="64261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AU" sz="1800" i="1" smtClean="0">
                                    <a:solidFill>
                                      <a:srgbClr val="FF9B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sz="1800" b="0" i="1" smtClean="0">
                                    <a:solidFill>
                                      <a:srgbClr val="FF9B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AU" sz="1800" i="1">
                                    <a:solidFill>
                                      <a:srgbClr val="FF9B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AU" sz="1800" b="0" i="1" smtClean="0">
                                <a:solidFill>
                                  <a:srgbClr val="FF9B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oMath>
                        </m:oMathPara>
                      </a14:m>
                      <a:endParaRPr lang="en-AU" sz="1800" dirty="0">
                        <a:solidFill>
                          <a:srgbClr val="FF9B00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5A6884EB-EC8A-200B-B6CD-2FD7D76F6B8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87577" y="3179611"/>
                      <a:ext cx="642612" cy="369332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A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980BFE58-F0E9-1FEF-FD4D-CEAC33CFCBB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31115" y="3483544"/>
                      <a:ext cx="54531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AU" sz="1800" i="1" smtClean="0">
                                    <a:solidFill>
                                      <a:srgbClr val="FF9B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sz="1800" b="0" i="1" smtClean="0">
                                    <a:solidFill>
                                      <a:srgbClr val="FF9B00"/>
                                    </a:solidFill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p>
                                <m:r>
                                  <a:rPr lang="en-AU" sz="1800" i="1">
                                    <a:solidFill>
                                      <a:srgbClr val="FF9B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AU" sz="1800" i="1">
                                    <a:solidFill>
                                      <a:srgbClr val="FF9B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sz="1800" b="0" i="1" smtClean="0">
                                    <a:solidFill>
                                      <a:srgbClr val="FF9B00"/>
                                    </a:solidFill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p>
                                <m:r>
                                  <a:rPr lang="en-AU" sz="1800" i="1">
                                    <a:solidFill>
                                      <a:srgbClr val="FF9B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lang="en-AU" sz="1800" dirty="0">
                        <a:solidFill>
                          <a:srgbClr val="FF9B00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980BFE58-F0E9-1FEF-FD4D-CEAC33CFCBB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31115" y="3483544"/>
                      <a:ext cx="545315" cy="369332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r="-1136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A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E5995E84-5E16-076A-77B7-FE6B77FBAB07}"/>
                    </a:ext>
                  </a:extLst>
                </p:cNvPr>
                <p:cNvSpPr/>
                <p:nvPr/>
              </p:nvSpPr>
              <p:spPr>
                <a:xfrm>
                  <a:off x="2137327" y="3334889"/>
                  <a:ext cx="176412" cy="180768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400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1831007E-D162-A735-E158-C2EF0BE5F427}"/>
                    </a:ext>
                  </a:extLst>
                </p:cNvPr>
                <p:cNvSpPr/>
                <p:nvPr/>
              </p:nvSpPr>
              <p:spPr>
                <a:xfrm>
                  <a:off x="3015566" y="3322277"/>
                  <a:ext cx="176412" cy="180768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400"/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4BF282E-2B78-4098-2311-635C91EF9891}"/>
                    </a:ext>
                  </a:extLst>
                </p:cNvPr>
                <p:cNvCxnSpPr>
                  <a:cxnSpLocks/>
                  <a:stCxn id="12" idx="5"/>
                  <a:endCxn id="20" idx="1"/>
                </p:cNvCxnSpPr>
                <p:nvPr/>
              </p:nvCxnSpPr>
              <p:spPr>
                <a:xfrm>
                  <a:off x="1817388" y="2267508"/>
                  <a:ext cx="345774" cy="1093854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1D5D0B61-690A-76A0-F693-DCBE8C5EE7EB}"/>
                    </a:ext>
                  </a:extLst>
                </p:cNvPr>
                <p:cNvCxnSpPr>
                  <a:cxnSpLocks/>
                  <a:stCxn id="12" idx="6"/>
                  <a:endCxn id="21" idx="1"/>
                </p:cNvCxnSpPr>
                <p:nvPr/>
              </p:nvCxnSpPr>
              <p:spPr>
                <a:xfrm>
                  <a:off x="1843223" y="2203597"/>
                  <a:ext cx="667218" cy="817872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29EA0251-A3B5-A855-4790-4A9AF1A823B3}"/>
                    </a:ext>
                  </a:extLst>
                </p:cNvPr>
                <p:cNvCxnSpPr>
                  <a:cxnSpLocks/>
                  <a:stCxn id="12" idx="7"/>
                  <a:endCxn id="22" idx="1"/>
                </p:cNvCxnSpPr>
                <p:nvPr/>
              </p:nvCxnSpPr>
              <p:spPr>
                <a:xfrm>
                  <a:off x="1817388" y="2139686"/>
                  <a:ext cx="1224013" cy="1209064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661932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lt1"/>
                </a:solidFill>
              </a:rPr>
              <a:t>Demonstration</a:t>
            </a:r>
          </a:p>
        </p:txBody>
      </p:sp>
      <p:sp>
        <p:nvSpPr>
          <p:cNvPr id="177" name="Google Shape;177;p33"/>
          <p:cNvSpPr txBox="1">
            <a:spLocks noGrp="1"/>
          </p:cNvSpPr>
          <p:nvPr>
            <p:ph type="body" idx="1"/>
          </p:nvPr>
        </p:nvSpPr>
        <p:spPr>
          <a:xfrm>
            <a:off x="284308" y="1550020"/>
            <a:ext cx="8520600" cy="34596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chemeClr val="lt1"/>
              </a:buClr>
              <a:buSzPts val="1800"/>
              <a:buChar char="●"/>
            </a:pPr>
            <a:r>
              <a:rPr lang="en-GB" sz="2000" dirty="0">
                <a:solidFill>
                  <a:schemeClr val="lt1"/>
                </a:solidFill>
              </a:rPr>
              <a:t>Simulated data for 10</a:t>
            </a:r>
            <a:r>
              <a:rPr lang="en-GB" sz="2000" baseline="30000" dirty="0">
                <a:solidFill>
                  <a:schemeClr val="lt1"/>
                </a:solidFill>
              </a:rPr>
              <a:t>8</a:t>
            </a:r>
            <a:r>
              <a:rPr lang="en-GB" sz="2000" dirty="0">
                <a:solidFill>
                  <a:schemeClr val="lt1"/>
                </a:solidFill>
              </a:rPr>
              <a:t> events, roughly 500 hr of observation time of the Galactic Centre by CTAO</a:t>
            </a:r>
          </a:p>
          <a:p>
            <a:pPr marL="457200" lvl="0" indent="-342900" algn="l" rtl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chemeClr val="lt1"/>
              </a:buClr>
              <a:buSzPts val="1800"/>
              <a:buChar char="●"/>
            </a:pPr>
            <a:r>
              <a:rPr lang="en-GB" sz="2000" dirty="0">
                <a:solidFill>
                  <a:schemeClr val="lt1"/>
                </a:solidFill>
              </a:rPr>
              <a:t>Includes 500000 dark matter signal events from the scalar singlet dark matter annihilation; m</a:t>
            </a:r>
            <a:r>
              <a:rPr lang="el-GR" sz="2000" baseline="-25000" dirty="0">
                <a:solidFill>
                  <a:schemeClr val="lt1"/>
                </a:solidFill>
              </a:rPr>
              <a:t>χ</a:t>
            </a:r>
            <a:r>
              <a:rPr lang="el-GR" sz="2000" dirty="0">
                <a:solidFill>
                  <a:schemeClr val="lt1"/>
                </a:solidFill>
              </a:rPr>
              <a:t> = 1</a:t>
            </a:r>
            <a:r>
              <a:rPr lang="en-AU" sz="2000" dirty="0">
                <a:solidFill>
                  <a:schemeClr val="lt1"/>
                </a:solidFill>
              </a:rPr>
              <a:t>0</a:t>
            </a:r>
            <a:r>
              <a:rPr lang="el-GR" sz="2000" dirty="0">
                <a:solidFill>
                  <a:schemeClr val="lt1"/>
                </a:solidFill>
              </a:rPr>
              <a:t>.0 </a:t>
            </a:r>
            <a:r>
              <a:rPr lang="en-GB" sz="2000" dirty="0" err="1">
                <a:solidFill>
                  <a:schemeClr val="lt1"/>
                </a:solidFill>
              </a:rPr>
              <a:t>TeV</a:t>
            </a:r>
            <a:endParaRPr lang="en-GB" sz="2000" dirty="0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chemeClr val="lt1"/>
              </a:buClr>
              <a:buSzPts val="1800"/>
              <a:buChar char="●"/>
            </a:pPr>
            <a:r>
              <a:rPr lang="en-GB" sz="2000" dirty="0">
                <a:solidFill>
                  <a:schemeClr val="lt1"/>
                </a:solidFill>
              </a:rPr>
              <a:t>Use </a:t>
            </a:r>
            <a:r>
              <a:rPr lang="en-GB" sz="2000" dirty="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GammaBayes</a:t>
            </a:r>
            <a:r>
              <a:rPr lang="en-GB" sz="2000" dirty="0">
                <a:solidFill>
                  <a:schemeClr val="lt1"/>
                </a:solidFill>
              </a:rPr>
              <a:t> to infer mixing weights</a:t>
            </a:r>
            <a:r>
              <a:rPr lang="el-GR" sz="2000" dirty="0">
                <a:solidFill>
                  <a:schemeClr val="lt1"/>
                </a:solidFill>
              </a:rPr>
              <a:t> </a:t>
            </a:r>
            <a:r>
              <a:rPr lang="en-GB" sz="2000" dirty="0">
                <a:solidFill>
                  <a:schemeClr val="lt1"/>
                </a:solidFill>
              </a:rPr>
              <a:t>and dark-matter mass m</a:t>
            </a:r>
            <a:r>
              <a:rPr lang="el-GR" sz="2000" baseline="-25000" dirty="0">
                <a:solidFill>
                  <a:schemeClr val="lt1"/>
                </a:solidFill>
              </a:rPr>
              <a:t>χ</a:t>
            </a:r>
            <a:r>
              <a:rPr lang="el-GR" sz="2000" dirty="0">
                <a:solidFill>
                  <a:schemeClr val="lt1"/>
                </a:solidFill>
              </a:rPr>
              <a:t> </a:t>
            </a:r>
            <a:r>
              <a:rPr lang="en-GB" sz="2000" dirty="0">
                <a:solidFill>
                  <a:schemeClr val="lt1"/>
                </a:solidFill>
              </a:rPr>
              <a:t>through the posterior…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4ECA00-F30D-03A1-AA1B-DFCCFAFD081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30558" y="4616044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bg1"/>
                </a:solidFill>
              </a:rPr>
              <a:t>19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65D69-BB6E-43ED-C4B2-1402746B89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C63F2-9966-8E19-A791-E750682EA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130" y="0"/>
            <a:ext cx="53217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47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6AEE8-3527-F7FB-1B0F-A131948A89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14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B8F625-456A-B35D-D99C-5FF1796B51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65"/>
          <a:stretch/>
        </p:blipFill>
        <p:spPr>
          <a:xfrm>
            <a:off x="0" y="855704"/>
            <a:ext cx="4472715" cy="3706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E5AA0E-3ABA-9FC7-D384-26AEF18A2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439" y="782664"/>
            <a:ext cx="4724561" cy="377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07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E74D63-8F10-50B7-D6B0-01C2895D2B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15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DE01E4-4D96-A9E3-B2B5-E7A2A53DA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3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6AEE8-3527-F7FB-1B0F-A131948A89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16</a:t>
            </a:fld>
            <a:endParaRPr lang="en-GB"/>
          </a:p>
        </p:txBody>
      </p:sp>
      <p:sp>
        <p:nvSpPr>
          <p:cNvPr id="2" name="Google Shape;199;p36">
            <a:extLst>
              <a:ext uri="{FF2B5EF4-FFF2-40B4-BE49-F238E27FC236}">
                <a16:creationId xmlns:a16="http://schemas.microsoft.com/office/drawing/2014/main" id="{9697030A-C307-052A-A5D1-A69D0C94AAF5}"/>
              </a:ext>
            </a:extLst>
          </p:cNvPr>
          <p:cNvSpPr txBox="1">
            <a:spLocks/>
          </p:cNvSpPr>
          <p:nvPr/>
        </p:nvSpPr>
        <p:spPr>
          <a:xfrm>
            <a:off x="77972" y="1303699"/>
            <a:ext cx="7133861" cy="31836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93700">
              <a:lnSpc>
                <a:spcPct val="150000"/>
              </a:lnSpc>
              <a:spcAft>
                <a:spcPts val="1800"/>
              </a:spcAft>
              <a:buClr>
                <a:schemeClr val="lt1"/>
              </a:buClr>
              <a:buSzPts val="2600"/>
              <a:buFont typeface="Arial"/>
              <a:buChar char="●"/>
            </a:pPr>
            <a:endParaRPr lang="en-AU" dirty="0">
              <a:solidFill>
                <a:schemeClr val="l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B80928-6894-B266-CE4A-B1DA0DCDB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75" y="6830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08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6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9954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800" dirty="0">
                <a:solidFill>
                  <a:schemeClr val="lt1"/>
                </a:solidFill>
              </a:rPr>
              <a:t>Next steps and </a:t>
            </a:r>
            <a:r>
              <a:rPr lang="en-GB" sz="4800" b="1" u="sng" dirty="0">
                <a:solidFill>
                  <a:schemeClr val="lt1"/>
                </a:solidFill>
              </a:rPr>
              <a:t>Questions?</a:t>
            </a:r>
            <a:endParaRPr sz="4800" b="1" u="sng" dirty="0">
              <a:solidFill>
                <a:schemeClr val="lt1"/>
              </a:solidFill>
            </a:endParaRPr>
          </a:p>
        </p:txBody>
      </p:sp>
      <p:sp>
        <p:nvSpPr>
          <p:cNvPr id="199" name="Google Shape;199;p36"/>
          <p:cNvSpPr txBox="1">
            <a:spLocks noGrp="1"/>
          </p:cNvSpPr>
          <p:nvPr>
            <p:ph type="body" idx="1"/>
          </p:nvPr>
        </p:nvSpPr>
        <p:spPr>
          <a:xfrm>
            <a:off x="806399" y="1303699"/>
            <a:ext cx="6345859" cy="31836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/>
          </a:bodyPr>
          <a:lstStyle/>
          <a:p>
            <a:pPr indent="-393700">
              <a:lnSpc>
                <a:spcPct val="150000"/>
              </a:lnSpc>
              <a:spcAft>
                <a:spcPts val="1800"/>
              </a:spcAft>
              <a:buClr>
                <a:schemeClr val="lt1"/>
              </a:buClr>
              <a:buSzPts val="2600"/>
            </a:pPr>
            <a:r>
              <a:rPr lang="en-AU" sz="2200" dirty="0">
                <a:solidFill>
                  <a:schemeClr val="lt1"/>
                </a:solidFill>
              </a:rPr>
              <a:t>Including more background systematic uncertainties </a:t>
            </a:r>
          </a:p>
          <a:p>
            <a:pPr indent="-393700">
              <a:lnSpc>
                <a:spcPct val="150000"/>
              </a:lnSpc>
              <a:spcAft>
                <a:spcPts val="1800"/>
              </a:spcAft>
              <a:buClr>
                <a:schemeClr val="lt1"/>
              </a:buClr>
              <a:buSzPts val="2600"/>
            </a:pPr>
            <a:r>
              <a:rPr lang="en-AU" sz="2200" dirty="0">
                <a:solidFill>
                  <a:schemeClr val="lt1"/>
                </a:solidFill>
              </a:rPr>
              <a:t>Including IRF systematic uncertainties</a:t>
            </a:r>
          </a:p>
          <a:p>
            <a:pPr indent="-393700">
              <a:lnSpc>
                <a:spcPct val="150000"/>
              </a:lnSpc>
              <a:spcAft>
                <a:spcPts val="1800"/>
              </a:spcAft>
              <a:buClr>
                <a:schemeClr val="lt1"/>
              </a:buClr>
              <a:buSzPts val="2600"/>
            </a:pPr>
            <a:r>
              <a:rPr lang="en-AU" sz="2200" dirty="0">
                <a:solidFill>
                  <a:schemeClr val="lt1"/>
                </a:solidFill>
              </a:rPr>
              <a:t>Validation of framework using public HESS crab nebula data</a:t>
            </a:r>
            <a:endParaRPr sz="2200" dirty="0">
              <a:solidFill>
                <a:schemeClr val="lt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9875ED-E913-3641-050F-1D8AA00FA7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bg1"/>
                </a:solidFill>
              </a:rPr>
              <a:t>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827226-0F98-4FE0-3739-1BD3E8D416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90394" y="1467350"/>
            <a:ext cx="1245681" cy="1243503"/>
          </a:xfrm>
          <a:prstGeom prst="rect">
            <a:avLst/>
          </a:prstGeom>
        </p:spPr>
      </p:pic>
      <p:pic>
        <p:nvPicPr>
          <p:cNvPr id="3" name="Google Shape;101;p25">
            <a:extLst>
              <a:ext uri="{FF2B5EF4-FFF2-40B4-BE49-F238E27FC236}">
                <a16:creationId xmlns:a16="http://schemas.microsoft.com/office/drawing/2014/main" id="{E3F1316D-07BD-49BB-73CC-A7032FCE1AF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843" y="4487339"/>
            <a:ext cx="2222006" cy="6283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4ADBE9-0FA2-935A-55E0-A26D454F6D10}"/>
              </a:ext>
            </a:extLst>
          </p:cNvPr>
          <p:cNvSpPr txBox="1"/>
          <p:nvPr/>
        </p:nvSpPr>
        <p:spPr>
          <a:xfrm>
            <a:off x="5912762" y="4592434"/>
            <a:ext cx="2694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solidFill>
                  <a:schemeClr val="bg1"/>
                </a:solidFill>
              </a:rPr>
              <a:t>Email me at </a:t>
            </a:r>
            <a:r>
              <a:rPr lang="en-AU" dirty="0" err="1">
                <a:solidFill>
                  <a:schemeClr val="bg1"/>
                </a:solidFill>
              </a:rPr>
              <a:t>Liam.Pinchbeck@monash.edu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6090DC-A21C-296A-B7D8-BDA4C8AE7C39}"/>
              </a:ext>
            </a:extLst>
          </p:cNvPr>
          <p:cNvSpPr txBox="1"/>
          <p:nvPr/>
        </p:nvSpPr>
        <p:spPr>
          <a:xfrm>
            <a:off x="7152258" y="838243"/>
            <a:ext cx="19917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800" i="1" dirty="0">
                <a:solidFill>
                  <a:schemeClr val="bg1"/>
                </a:solidFill>
                <a:effectLst/>
              </a:rPr>
              <a:t>Previous paper </a:t>
            </a:r>
            <a:r>
              <a:rPr lang="en-AU" sz="1800" i="0" dirty="0">
                <a:solidFill>
                  <a:schemeClr val="bg1"/>
                </a:solidFill>
                <a:effectLst/>
              </a:rPr>
              <a:t>arXiv:2401.13876</a:t>
            </a:r>
            <a:endParaRPr lang="en-AU" sz="1800" dirty="0">
              <a:solidFill>
                <a:schemeClr val="bg1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07F8A3-58F9-037A-D6D0-9F5BCD793C1E}"/>
              </a:ext>
            </a:extLst>
          </p:cNvPr>
          <p:cNvSpPr txBox="1"/>
          <p:nvPr/>
        </p:nvSpPr>
        <p:spPr>
          <a:xfrm>
            <a:off x="7286430" y="2746244"/>
            <a:ext cx="1653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800" i="1" dirty="0">
                <a:solidFill>
                  <a:schemeClr val="bg1"/>
                </a:solidFill>
                <a:effectLst/>
              </a:rPr>
              <a:t>GammaBayes Code</a:t>
            </a:r>
            <a:endParaRPr lang="en-AU" sz="1800" dirty="0">
              <a:solidFill>
                <a:schemeClr val="bg1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1888D5-B9F2-7085-8C55-41A833E79C8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490394" y="3320261"/>
            <a:ext cx="1245680" cy="123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68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6"/>
          <p:cNvSpPr txBox="1">
            <a:spLocks noGrp="1"/>
          </p:cNvSpPr>
          <p:nvPr>
            <p:ph type="title"/>
          </p:nvPr>
        </p:nvSpPr>
        <p:spPr>
          <a:xfrm>
            <a:off x="311700" y="173503"/>
            <a:ext cx="8520600" cy="9954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AU" sz="4800" b="1" dirty="0">
                <a:solidFill>
                  <a:schemeClr val="lt1"/>
                </a:solidFill>
              </a:rPr>
              <a:t>Reasons for Differences</a:t>
            </a:r>
            <a:endParaRPr sz="4800" b="1" dirty="0">
              <a:solidFill>
                <a:schemeClr val="lt1"/>
              </a:solidFill>
            </a:endParaRPr>
          </a:p>
        </p:txBody>
      </p:sp>
      <p:sp>
        <p:nvSpPr>
          <p:cNvPr id="199" name="Google Shape;199;p36"/>
          <p:cNvSpPr txBox="1">
            <a:spLocks noGrp="1"/>
          </p:cNvSpPr>
          <p:nvPr>
            <p:ph type="body" idx="1"/>
          </p:nvPr>
        </p:nvSpPr>
        <p:spPr>
          <a:xfrm>
            <a:off x="1108800" y="1303699"/>
            <a:ext cx="6103033" cy="31836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lt1"/>
              </a:buClr>
              <a:buSzPts val="2600"/>
              <a:buChar char="●"/>
            </a:pPr>
            <a:r>
              <a:rPr lang="en-AU" dirty="0">
                <a:solidFill>
                  <a:schemeClr val="lt1"/>
                </a:solidFill>
              </a:rPr>
              <a:t>Different IRF versions</a:t>
            </a:r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lt1"/>
              </a:buClr>
              <a:buSzPts val="2600"/>
              <a:buChar char="●"/>
            </a:pPr>
            <a:r>
              <a:rPr lang="en-AU" dirty="0">
                <a:solidFill>
                  <a:schemeClr val="lt1"/>
                </a:solidFill>
              </a:rPr>
              <a:t>Simplistic projection</a:t>
            </a:r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lt1"/>
              </a:buClr>
              <a:buSzPts val="2600"/>
              <a:buChar char="●"/>
            </a:pPr>
            <a:r>
              <a:rPr lang="en-AU" dirty="0">
                <a:solidFill>
                  <a:schemeClr val="lt1"/>
                </a:solidFill>
              </a:rPr>
              <a:t>Different dark matter models/approaches</a:t>
            </a:r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lt1"/>
              </a:buClr>
              <a:buSzPts val="2600"/>
              <a:buChar char="●"/>
            </a:pPr>
            <a:r>
              <a:rPr lang="en-AU" dirty="0">
                <a:solidFill>
                  <a:schemeClr val="lt1"/>
                </a:solidFill>
              </a:rPr>
              <a:t>Different background models</a:t>
            </a:r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lt1"/>
              </a:buClr>
              <a:buSzPts val="2600"/>
              <a:buChar char="●"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9875ED-E913-3641-050F-1D8AA00FA7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bg1"/>
                </a:solidFill>
              </a:rPr>
              <a:t>22</a:t>
            </a:r>
          </a:p>
        </p:txBody>
      </p:sp>
      <p:pic>
        <p:nvPicPr>
          <p:cNvPr id="3" name="Google Shape;101;p25">
            <a:extLst>
              <a:ext uri="{FF2B5EF4-FFF2-40B4-BE49-F238E27FC236}">
                <a16:creationId xmlns:a16="http://schemas.microsoft.com/office/drawing/2014/main" id="{E3F1316D-07BD-49BB-73CC-A7032FCE1AF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843" y="4487339"/>
            <a:ext cx="2222006" cy="6283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4ADBE9-0FA2-935A-55E0-A26D454F6D10}"/>
              </a:ext>
            </a:extLst>
          </p:cNvPr>
          <p:cNvSpPr txBox="1"/>
          <p:nvPr/>
        </p:nvSpPr>
        <p:spPr>
          <a:xfrm>
            <a:off x="5912762" y="4592434"/>
            <a:ext cx="2694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solidFill>
                  <a:schemeClr val="bg1"/>
                </a:solidFill>
              </a:rPr>
              <a:t>Email me at </a:t>
            </a:r>
            <a:r>
              <a:rPr lang="en-AU" dirty="0" err="1">
                <a:solidFill>
                  <a:schemeClr val="bg1"/>
                </a:solidFill>
              </a:rPr>
              <a:t>Liam.Pinchbeck@monash.edu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6090DC-A21C-296A-B7D8-BDA4C8AE7C39}"/>
              </a:ext>
            </a:extLst>
          </p:cNvPr>
          <p:cNvSpPr txBox="1"/>
          <p:nvPr/>
        </p:nvSpPr>
        <p:spPr>
          <a:xfrm>
            <a:off x="3231239" y="4410486"/>
            <a:ext cx="2433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i="1" dirty="0">
                <a:solidFill>
                  <a:schemeClr val="bg1"/>
                </a:solidFill>
                <a:effectLst/>
              </a:rPr>
              <a:t>Previous paper </a:t>
            </a:r>
            <a:r>
              <a:rPr lang="en-AU" sz="1800" i="0" dirty="0">
                <a:solidFill>
                  <a:schemeClr val="bg1"/>
                </a:solidFill>
                <a:effectLst/>
              </a:rPr>
              <a:t>arXiv:2401.13876</a:t>
            </a:r>
            <a:endParaRPr lang="en-AU" sz="18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28237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2"/>
          <p:cNvSpPr txBox="1">
            <a:spLocks noGrp="1"/>
          </p:cNvSpPr>
          <p:nvPr>
            <p:ph type="title"/>
          </p:nvPr>
        </p:nvSpPr>
        <p:spPr>
          <a:xfrm>
            <a:off x="311700" y="86683"/>
            <a:ext cx="8520600" cy="9310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>
                <a:solidFill>
                  <a:schemeClr val="lt1"/>
                </a:solidFill>
              </a:rPr>
              <a:t>GitHub Repo </a:t>
            </a:r>
            <a:endParaRPr sz="4800" dirty="0">
              <a:solidFill>
                <a:schemeClr val="lt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A1C420-8BED-616E-3C74-1DB41CCDA7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bg1"/>
                </a:solidFill>
              </a:rPr>
              <a:t>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D589E6-56BE-0B1D-1F3A-FA2D46F234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927997" y="1208211"/>
            <a:ext cx="3288006" cy="326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41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title"/>
          </p:nvPr>
        </p:nvSpPr>
        <p:spPr>
          <a:xfrm>
            <a:off x="311700" y="27212"/>
            <a:ext cx="8520600" cy="9905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AU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 phenomenological approach to indirect dark matter searches with CTAO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240DD1-9AF7-36F7-F0D1-A847B62EE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3576" y="1459188"/>
            <a:ext cx="6328800" cy="2556001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en-AU" sz="2000" dirty="0">
                <a:solidFill>
                  <a:schemeClr val="bg1"/>
                </a:solidFill>
              </a:rPr>
              <a:t>Dark matter (phenomenological) model</a:t>
            </a:r>
          </a:p>
          <a:p>
            <a:pPr>
              <a:buClr>
                <a:schemeClr val="bg1"/>
              </a:buClr>
            </a:pPr>
            <a:r>
              <a:rPr lang="en-AU" sz="2000" dirty="0">
                <a:solidFill>
                  <a:schemeClr val="bg1"/>
                </a:solidFill>
              </a:rPr>
              <a:t>Background Distributions</a:t>
            </a:r>
          </a:p>
          <a:p>
            <a:pPr>
              <a:buClr>
                <a:schemeClr val="bg1"/>
              </a:buClr>
            </a:pPr>
            <a:r>
              <a:rPr lang="en-AU" sz="2000" dirty="0">
                <a:solidFill>
                  <a:schemeClr val="bg1"/>
                </a:solidFill>
              </a:rPr>
              <a:t>Instrument Response Functions</a:t>
            </a:r>
          </a:p>
          <a:p>
            <a:pPr>
              <a:buClr>
                <a:schemeClr val="bg1"/>
              </a:buClr>
            </a:pPr>
            <a:r>
              <a:rPr lang="en-AU" sz="2000" dirty="0">
                <a:solidFill>
                  <a:schemeClr val="bg1"/>
                </a:solidFill>
              </a:rPr>
              <a:t>Mixture Modelling</a:t>
            </a:r>
          </a:p>
          <a:p>
            <a:pPr>
              <a:buClr>
                <a:schemeClr val="bg1"/>
              </a:buClr>
            </a:pPr>
            <a:r>
              <a:rPr lang="en-AU" sz="2000" dirty="0">
                <a:solidFill>
                  <a:schemeClr val="bg1"/>
                </a:solidFill>
              </a:rPr>
              <a:t>Detection-like Demonstration</a:t>
            </a:r>
          </a:p>
          <a:p>
            <a:pPr>
              <a:buClr>
                <a:schemeClr val="bg1"/>
              </a:buClr>
            </a:pPr>
            <a:r>
              <a:rPr lang="en-AU" sz="2000" dirty="0">
                <a:solidFill>
                  <a:schemeClr val="bg1"/>
                </a:solidFill>
              </a:rPr>
              <a:t>Sensitivity Projections</a:t>
            </a:r>
          </a:p>
        </p:txBody>
      </p:sp>
      <p:pic>
        <p:nvPicPr>
          <p:cNvPr id="101" name="Google Shape;10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6275" y="4211413"/>
            <a:ext cx="3114675" cy="9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3A4F56-1CA1-96FE-84E1-265A2DA9DD30}"/>
              </a:ext>
            </a:extLst>
          </p:cNvPr>
          <p:cNvSpPr txBox="1"/>
          <p:nvPr/>
        </p:nvSpPr>
        <p:spPr>
          <a:xfrm>
            <a:off x="1113576" y="4456653"/>
            <a:ext cx="37764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dirty="0">
                <a:solidFill>
                  <a:schemeClr val="bg1"/>
                </a:solidFill>
              </a:rPr>
              <a:t>Liam Pinchbeck</a:t>
            </a:r>
          </a:p>
          <a:p>
            <a:pPr>
              <a:spcBef>
                <a:spcPts val="600"/>
              </a:spcBef>
            </a:pPr>
            <a:r>
              <a:rPr lang="en-AU" dirty="0">
                <a:solidFill>
                  <a:schemeClr val="bg1"/>
                </a:solidFill>
              </a:rPr>
              <a:t>CTAO Australia Meeting, Nov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E6C63A-9B64-0B15-33E4-2287AF8F9C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4852" y="3926107"/>
            <a:ext cx="1068724" cy="106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05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E04A8-9C08-DBAE-1EF8-D80AA3D82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92FBD7-8C09-4EA3-7F72-D6FC812211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20</a:t>
            </a:fld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C985B12-0A44-1E19-E461-965D09F8E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08" y="4180238"/>
            <a:ext cx="7772400" cy="8653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7B23EE-59C6-85DF-7625-EC0047FF62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20035" y="349008"/>
            <a:ext cx="3517820" cy="35178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B489DF-B243-8E97-ACC3-839B862326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8554" y="511739"/>
            <a:ext cx="3986443" cy="33550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0D5B0B-9D7F-F12A-99F9-2238FD9B96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4724"/>
          <a:stretch/>
        </p:blipFill>
        <p:spPr>
          <a:xfrm>
            <a:off x="6896746" y="13216"/>
            <a:ext cx="2247254" cy="181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23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03B68-6D95-82B0-E88C-FED8BA721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88246D-3FA5-FEDE-4BB5-448649B397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21</a:t>
            </a:fld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2A21D5B-F181-2D0C-080C-0BF8071D8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08" y="4180238"/>
            <a:ext cx="7772400" cy="8653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70D0DE-C645-C658-DFFE-F913331657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47716" y="349007"/>
            <a:ext cx="3831231" cy="38312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0C82BA-1BD1-7D4B-28D4-51586D9234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95531" y="349007"/>
            <a:ext cx="4552186" cy="383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37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3F1D0B-3610-5895-3F4A-E7C8ECF16E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597675-3C10-C493-B1B0-325438865D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01"/>
          <a:stretch/>
        </p:blipFill>
        <p:spPr>
          <a:xfrm>
            <a:off x="1778135" y="0"/>
            <a:ext cx="5587730" cy="515415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86;p29">
            <a:extLst>
              <a:ext uri="{FF2B5EF4-FFF2-40B4-BE49-F238E27FC236}">
                <a16:creationId xmlns:a16="http://schemas.microsoft.com/office/drawing/2014/main" id="{83DCDDE2-C9EA-E5A1-F6D5-43860DDAD3D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27140" y="-1590701"/>
            <a:ext cx="4221949" cy="32703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87;p29">
            <a:extLst>
              <a:ext uri="{FF2B5EF4-FFF2-40B4-BE49-F238E27FC236}">
                <a16:creationId xmlns:a16="http://schemas.microsoft.com/office/drawing/2014/main" id="{14359858-A7D3-84BE-EDA7-7E0B696EEE6E}"/>
              </a:ext>
            </a:extLst>
          </p:cNvPr>
          <p:cNvSpPr txBox="1"/>
          <p:nvPr/>
        </p:nvSpPr>
        <p:spPr>
          <a:xfrm>
            <a:off x="9144000" y="1621675"/>
            <a:ext cx="3174291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chemeClr val="bg1"/>
                </a:solidFill>
              </a:rPr>
              <a:t>NASA/CXC/</a:t>
            </a:r>
            <a:r>
              <a:rPr lang="en-GB" sz="1100" dirty="0" err="1">
                <a:solidFill>
                  <a:schemeClr val="bg1"/>
                </a:solidFill>
              </a:rPr>
              <a:t>CfA</a:t>
            </a:r>
            <a:r>
              <a:rPr lang="en-GB" sz="1100" dirty="0">
                <a:solidFill>
                  <a:schemeClr val="bg1"/>
                </a:solidFill>
              </a:rPr>
              <a:t>/ M. </a:t>
            </a:r>
            <a:r>
              <a:rPr lang="en-GB" sz="1100" dirty="0" err="1">
                <a:solidFill>
                  <a:schemeClr val="bg1"/>
                </a:solidFill>
              </a:rPr>
              <a:t>Markevitch</a:t>
            </a:r>
            <a:r>
              <a:rPr lang="en-GB" sz="1100" dirty="0">
                <a:solidFill>
                  <a:schemeClr val="bg1"/>
                </a:solidFill>
              </a:rPr>
              <a:t> et al.</a:t>
            </a:r>
            <a:endParaRPr sz="11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chemeClr val="bg1"/>
                </a:solidFill>
              </a:rPr>
              <a:t>ESO WFI; Magellan/</a:t>
            </a:r>
            <a:r>
              <a:rPr lang="en-GB" sz="1100" dirty="0" err="1">
                <a:solidFill>
                  <a:schemeClr val="bg1"/>
                </a:solidFill>
              </a:rPr>
              <a:t>U.Arizona</a:t>
            </a:r>
            <a:r>
              <a:rPr lang="en-GB" sz="1100" dirty="0">
                <a:solidFill>
                  <a:schemeClr val="bg1"/>
                </a:solidFill>
              </a:rPr>
              <a:t>/ </a:t>
            </a:r>
            <a:r>
              <a:rPr lang="en-GB" sz="1100" dirty="0" err="1">
                <a:solidFill>
                  <a:schemeClr val="bg1"/>
                </a:solidFill>
              </a:rPr>
              <a:t>D.Clowe</a:t>
            </a:r>
            <a:r>
              <a:rPr lang="en-GB" sz="1100" dirty="0">
                <a:solidFill>
                  <a:schemeClr val="bg1"/>
                </a:solidFill>
              </a:rPr>
              <a:t> et al.</a:t>
            </a:r>
            <a:endParaRPr sz="11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chemeClr val="bg1"/>
                </a:solidFill>
              </a:rPr>
              <a:t>Magellan/</a:t>
            </a:r>
            <a:r>
              <a:rPr lang="en-GB" sz="1100" dirty="0" err="1">
                <a:solidFill>
                  <a:schemeClr val="bg1"/>
                </a:solidFill>
              </a:rPr>
              <a:t>U.Arizona</a:t>
            </a:r>
            <a:r>
              <a:rPr lang="en-GB" sz="1100" dirty="0">
                <a:solidFill>
                  <a:schemeClr val="bg1"/>
                </a:solidFill>
              </a:rPr>
              <a:t>/</a:t>
            </a:r>
            <a:r>
              <a:rPr lang="en-GB" sz="1100" dirty="0" err="1">
                <a:solidFill>
                  <a:schemeClr val="bg1"/>
                </a:solidFill>
              </a:rPr>
              <a:t>D.Clowe</a:t>
            </a:r>
            <a:r>
              <a:rPr lang="en-GB" sz="1100" dirty="0">
                <a:solidFill>
                  <a:schemeClr val="bg1"/>
                </a:solidFill>
              </a:rPr>
              <a:t> et al.</a:t>
            </a:r>
            <a:endParaRPr sz="1100" dirty="0">
              <a:solidFill>
                <a:schemeClr val="bg1"/>
              </a:solidFill>
              <a:highlight>
                <a:srgbClr val="F4F4FF"/>
              </a:highligh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CE292D-8CD7-2888-D2DE-6131E1382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495260" y="787932"/>
            <a:ext cx="3617761" cy="24932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EEE001-123F-9470-F8B1-5FB4BE499D96}"/>
              </a:ext>
            </a:extLst>
          </p:cNvPr>
          <p:cNvSpPr txBox="1"/>
          <p:nvPr/>
        </p:nvSpPr>
        <p:spPr>
          <a:xfrm>
            <a:off x="-3908551" y="3238512"/>
            <a:ext cx="261559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Corbelli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E. &amp;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Salucci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(Jan. 2000).</a:t>
            </a:r>
            <a:endParaRPr lang="en-AU" sz="1100" dirty="0">
              <a:solidFill>
                <a:schemeClr val="bg1"/>
              </a:solidFill>
            </a:endParaRPr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3CEE5E5F-8ABD-9561-0ED9-D6A32D08F0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052962" y="4213178"/>
            <a:ext cx="1627423" cy="167907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2C1978E-C18D-5CEB-13D4-3F400FC4B47D}"/>
              </a:ext>
            </a:extLst>
          </p:cNvPr>
          <p:cNvGrpSpPr/>
          <p:nvPr/>
        </p:nvGrpSpPr>
        <p:grpSpPr>
          <a:xfrm>
            <a:off x="1614090" y="1296914"/>
            <a:ext cx="6654011" cy="3102228"/>
            <a:chOff x="4499407" y="1615439"/>
            <a:chExt cx="4295703" cy="200615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386E9F0-E6F4-D331-B7D3-E448D4433529}"/>
                </a:ext>
              </a:extLst>
            </p:cNvPr>
            <p:cNvGrpSpPr/>
            <p:nvPr/>
          </p:nvGrpSpPr>
          <p:grpSpPr>
            <a:xfrm>
              <a:off x="4499407" y="1721253"/>
              <a:ext cx="4273898" cy="1900336"/>
              <a:chOff x="4499407" y="1721253"/>
              <a:chExt cx="4273898" cy="1900336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8A1519E-378F-C0D6-4DC6-52584673F2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243"/>
              <a:stretch/>
            </p:blipFill>
            <p:spPr>
              <a:xfrm>
                <a:off x="4499407" y="1721253"/>
                <a:ext cx="4273898" cy="1700993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B4FD4CB-5C89-79B8-CF53-5190F0B39DE2}"/>
                  </a:ext>
                </a:extLst>
              </p:cNvPr>
              <p:cNvSpPr txBox="1"/>
              <p:nvPr/>
            </p:nvSpPr>
            <p:spPr>
              <a:xfrm>
                <a:off x="4775690" y="3422556"/>
                <a:ext cx="3860268" cy="1990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AU" dirty="0" err="1"/>
                  <a:t>Daylan</a:t>
                </a:r>
                <a:r>
                  <a:rPr lang="en-AU" dirty="0"/>
                  <a:t> et. al (Mar. 2015), arXiv:1402.6703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AEA537F-3804-01FB-6CDA-B0DD064D0ECD}"/>
                    </a:ext>
                  </a:extLst>
                </p:cNvPr>
                <p:cNvSpPr txBox="1"/>
                <p:nvPr/>
              </p:nvSpPr>
              <p:spPr>
                <a:xfrm rot="16200000">
                  <a:off x="7888890" y="2199007"/>
                  <a:ext cx="1489788" cy="3226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="0" dirty="0"/>
                    <a:t>Flux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num>
                            <m:den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lang="en-AU" sz="1000" dirty="0"/>
                    <a:t> [GeV]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AEA537F-3804-01FB-6CDA-B0DD064D0E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888890" y="2199007"/>
                  <a:ext cx="1489788" cy="32265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A07874D3-7F53-0DBE-72E9-EA98D59504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27</a:t>
            </a:r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C04D9A8B-0191-9411-ECA4-B23590BD49E0}"/>
              </a:ext>
            </a:extLst>
          </p:cNvPr>
          <p:cNvSpPr txBox="1">
            <a:spLocks/>
          </p:cNvSpPr>
          <p:nvPr/>
        </p:nvSpPr>
        <p:spPr>
          <a:xfrm>
            <a:off x="311700" y="382089"/>
            <a:ext cx="8520600" cy="57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AU" dirty="0">
                <a:solidFill>
                  <a:schemeClr val="tx1"/>
                </a:solidFill>
              </a:rPr>
              <a:t>Dark Matter: </a:t>
            </a:r>
            <a:r>
              <a:rPr lang="en-AU" strike="sngStrike" dirty="0">
                <a:solidFill>
                  <a:schemeClr val="tx1"/>
                </a:solidFill>
              </a:rPr>
              <a:t>Found?</a:t>
            </a: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70CEA404-088C-1E06-DB85-13CE4BA25F6A}"/>
              </a:ext>
            </a:extLst>
          </p:cNvPr>
          <p:cNvSpPr txBox="1">
            <a:spLocks/>
          </p:cNvSpPr>
          <p:nvPr/>
        </p:nvSpPr>
        <p:spPr>
          <a:xfrm>
            <a:off x="311700" y="38208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AU" dirty="0">
                <a:solidFill>
                  <a:schemeClr val="tx1"/>
                </a:solidFill>
              </a:rPr>
              <a:t>Dark Matter: Found?</a:t>
            </a:r>
          </a:p>
        </p:txBody>
      </p:sp>
    </p:spTree>
    <p:extLst>
      <p:ext uri="{BB962C8B-B14F-4D97-AF65-F5344CB8AC3E}">
        <p14:creationId xmlns:p14="http://schemas.microsoft.com/office/powerpoint/2010/main" val="375229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  <p:extLst>
    <p:ext uri="{3A86A75C-4F4B-4683-9AE1-C65F6400EC91}">
      <p14:laserTraceLst xmlns:p14="http://schemas.microsoft.com/office/powerpoint/2010/main">
        <p14:tracePtLst>
          <p14:tracePt t="22396" x="2036763" y="3429000"/>
          <p14:tracePt t="22404" x="1951038" y="2636838"/>
          <p14:tracePt t="22412" x="1876425" y="1951038"/>
          <p14:tracePt t="22418" x="1736725" y="1425575"/>
          <p14:tracePt t="22426" x="1619250" y="1060450"/>
          <p14:tracePt t="22434" x="1565275" y="954088"/>
          <p14:tracePt t="22442" x="1543050" y="922338"/>
          <p14:tracePt t="22449" x="1533525" y="911225"/>
          <p14:tracePt t="22496" x="1522413" y="911225"/>
          <p14:tracePt t="22659" x="1543050" y="942975"/>
          <p14:tracePt t="22666" x="1576388" y="1039813"/>
          <p14:tracePt t="22673" x="1628775" y="1146175"/>
          <p14:tracePt t="22682" x="1671638" y="1231900"/>
          <p14:tracePt t="22690" x="1704975" y="1308100"/>
          <p14:tracePt t="22697" x="1714500" y="1371600"/>
          <p14:tracePt t="22704" x="1714500" y="1425575"/>
          <p14:tracePt t="22711" x="1714500" y="1489075"/>
          <p14:tracePt t="22720" x="1714500" y="1522413"/>
          <p14:tracePt t="22728" x="1714500" y="1565275"/>
          <p14:tracePt t="22736" x="1714500" y="1597025"/>
          <p14:tracePt t="22745" x="1725613" y="1628775"/>
          <p14:tracePt t="22752" x="1736725" y="1682750"/>
          <p14:tracePt t="22757" x="1747838" y="1703388"/>
          <p14:tracePt t="22766" x="1757363" y="1746250"/>
          <p14:tracePt t="22774" x="1757363" y="1789113"/>
          <p14:tracePt t="22783" x="1757363" y="1854200"/>
          <p14:tracePt t="22790" x="1768475" y="1928813"/>
          <p14:tracePt t="22798" x="1779588" y="2036763"/>
          <p14:tracePt t="22806" x="1790700" y="2143125"/>
          <p14:tracePt t="22814" x="1811338" y="2271713"/>
          <p14:tracePt t="22819" x="1833563" y="2389188"/>
          <p14:tracePt t="22828" x="1876425" y="2508250"/>
          <p14:tracePt t="22835" x="1919288" y="2625725"/>
          <p14:tracePt t="22845" x="1951038" y="2732088"/>
          <p14:tracePt t="22852" x="1962150" y="2817813"/>
          <p14:tracePt t="22860" x="1962150" y="2894013"/>
          <p14:tracePt t="22868" x="1951038" y="2979738"/>
          <p14:tracePt t="22874" x="1919288" y="3032125"/>
          <p14:tracePt t="22882" x="1897063" y="3074988"/>
          <p14:tracePt t="22890" x="1843088" y="3151188"/>
          <p14:tracePt t="22897" x="1811338" y="3194050"/>
          <p14:tracePt t="22906" x="1768475" y="3257550"/>
          <p14:tracePt t="22913" x="1725613" y="3322638"/>
          <p14:tracePt t="22923" x="1693863" y="3397250"/>
          <p14:tracePt t="22928" x="1671638" y="3451225"/>
          <p14:tracePt t="22935" x="1651000" y="3503613"/>
          <p14:tracePt t="22944" x="1628775" y="3568700"/>
          <p14:tracePt t="22952" x="1597025" y="3643313"/>
          <p14:tracePt t="22960" x="1576388" y="3697288"/>
          <p14:tracePt t="22968" x="1554163" y="3729038"/>
          <p14:tracePt t="22975" x="1533525" y="3771900"/>
          <p14:tracePt t="22983" x="1522413" y="3794125"/>
          <p14:tracePt t="22990" x="1511300" y="3825875"/>
          <p14:tracePt t="22997" x="1490663" y="3846513"/>
          <p14:tracePt t="23006" x="1457325" y="3889375"/>
          <p14:tracePt t="23014" x="1425575" y="3911600"/>
          <p14:tracePt t="23022" x="1362075" y="3954463"/>
          <p14:tracePt t="23030" x="1319213" y="3975100"/>
          <p14:tracePt t="23036" x="1254125" y="3997325"/>
          <p14:tracePt t="23044" x="1211263" y="4008438"/>
          <p14:tracePt t="23052" x="1168400" y="4017963"/>
          <p14:tracePt t="23060" x="1125538" y="4017963"/>
          <p14:tracePt t="23068" x="1082675" y="4017963"/>
          <p14:tracePt t="23076" x="1039813" y="4008438"/>
          <p14:tracePt t="23084" x="996950" y="3986213"/>
          <p14:tracePt t="23092" x="942975" y="3943350"/>
          <p14:tracePt t="23098" x="889000" y="3911600"/>
          <p14:tracePt t="23106" x="846138" y="3911600"/>
          <p14:tracePt t="23114" x="836613" y="3911600"/>
          <p14:tracePt t="23152" x="846138" y="3900488"/>
          <p14:tracePt t="23160" x="857250" y="3900488"/>
          <p14:tracePt t="23168" x="868363" y="3900488"/>
          <p14:tracePt t="23176" x="868363" y="3889375"/>
          <p14:tracePt t="23192" x="879475" y="3889375"/>
          <p14:tracePt t="28600" x="954088" y="3836988"/>
          <p14:tracePt t="28608" x="1028700" y="3771900"/>
          <p14:tracePt t="28613" x="1114425" y="3717925"/>
          <p14:tracePt t="28623" x="1200150" y="3665538"/>
          <p14:tracePt t="28630" x="1265238" y="3622675"/>
          <p14:tracePt t="28637" x="1328738" y="3579813"/>
          <p14:tracePt t="28646" x="1350963" y="3568700"/>
          <p14:tracePt t="28653" x="1393825" y="3546475"/>
          <p14:tracePt t="28662" x="1404938" y="3525838"/>
          <p14:tracePt t="28670" x="1414463" y="3525838"/>
          <p14:tracePt t="28684" x="1425575" y="3514725"/>
          <p14:tracePt t="28816" x="1404938" y="3536950"/>
          <p14:tracePt t="29356" x="1371600" y="3611563"/>
          <p14:tracePt t="29364" x="1362075" y="3632200"/>
          <p14:tracePt t="29372" x="1350963" y="3654425"/>
          <p14:tracePt t="29381" x="1350963" y="3665538"/>
          <p14:tracePt t="29388" x="1339850" y="3686175"/>
          <p14:tracePt t="29395" x="1339850" y="3697288"/>
          <p14:tracePt t="29403" x="1328738" y="3708400"/>
          <p14:tracePt t="29410" x="1319213" y="3729038"/>
          <p14:tracePt t="29426" x="1308100" y="3740150"/>
          <p14:tracePt t="29443" x="1296988" y="3740150"/>
          <p14:tracePt t="29456" x="1296988" y="3751263"/>
          <p14:tracePt t="34264" x="1285875" y="3740150"/>
          <p14:tracePt t="34269" x="1285875" y="3717925"/>
          <p14:tracePt t="34280" x="1265238" y="3654425"/>
          <p14:tracePt t="34302" x="1243013" y="3600450"/>
          <p14:tracePt t="34303" x="1243013" y="3579813"/>
          <p14:tracePt t="34309" x="1233488" y="3568700"/>
          <p14:tracePt t="34315" x="1233488" y="3557588"/>
          <p14:tracePt t="34332" x="1222375" y="3546475"/>
          <p14:tracePt t="34340" x="1211263" y="3536950"/>
          <p14:tracePt t="34494" x="1211263" y="3579813"/>
          <p14:tracePt t="34503" x="1200150" y="3589338"/>
          <p14:tracePt t="34509" x="1200150" y="3600450"/>
          <p14:tracePt t="34517" x="1200150" y="3622675"/>
          <p14:tracePt t="34527" x="1200150" y="3643313"/>
          <p14:tracePt t="34534" x="1200150" y="3654425"/>
          <p14:tracePt t="34540" x="1200150" y="3675063"/>
          <p14:tracePt t="34548" x="1190625" y="3686175"/>
          <p14:tracePt t="34556" x="1190625" y="3697288"/>
          <p14:tracePt t="34580" x="1190625" y="3708400"/>
          <p14:tracePt t="34710" x="1190625" y="3675063"/>
          <p14:tracePt t="34720" x="1190625" y="3665538"/>
          <p14:tracePt t="34726" x="1190625" y="3643313"/>
          <p14:tracePt t="34743" x="1190625" y="3622675"/>
          <p14:tracePt t="34750" x="1190625" y="3611563"/>
          <p14:tracePt t="34756" x="1190625" y="3589338"/>
          <p14:tracePt t="34764" x="1190625" y="3568700"/>
          <p14:tracePt t="34772" x="1190625" y="3557588"/>
          <p14:tracePt t="34780" x="1190625" y="3536950"/>
          <p14:tracePt t="34788" x="1190625" y="3503613"/>
          <p14:tracePt t="34796" x="1190625" y="3460750"/>
          <p14:tracePt t="34804" x="1179513" y="3417888"/>
          <p14:tracePt t="34812" x="1179513" y="3386138"/>
          <p14:tracePt t="34818" x="1179513" y="3343275"/>
          <p14:tracePt t="34826" x="1179513" y="3300413"/>
          <p14:tracePt t="34834" x="1179513" y="3279775"/>
          <p14:tracePt t="34843" x="1179513" y="3236913"/>
          <p14:tracePt t="34850" x="1179513" y="3214688"/>
          <p14:tracePt t="34858" x="1179513" y="3203575"/>
          <p14:tracePt t="34866" x="1179513" y="3182938"/>
          <p14:tracePt t="34880" x="1179513" y="3171825"/>
          <p14:tracePt t="34888" x="1179513" y="3160713"/>
          <p14:tracePt t="34958" x="1179513" y="3203575"/>
          <p14:tracePt t="34966" x="1179513" y="3246438"/>
          <p14:tracePt t="34974" x="1179513" y="3268663"/>
          <p14:tracePt t="34982" x="1168400" y="3311525"/>
          <p14:tracePt t="34987" x="1157288" y="3332163"/>
          <p14:tracePt t="34996" x="1157288" y="3354388"/>
          <p14:tracePt t="35005" x="1147763" y="3397250"/>
          <p14:tracePt t="35012" x="1136650" y="3417888"/>
          <p14:tracePt t="35020" x="1125538" y="3440113"/>
          <p14:tracePt t="35028" x="1125538" y="3460750"/>
          <p14:tracePt t="35035" x="1114425" y="3482975"/>
          <p14:tracePt t="35043" x="1114425" y="3494088"/>
          <p14:tracePt t="35058" x="1114425" y="3503613"/>
          <p14:tracePt t="35146" x="1114425" y="3494088"/>
          <p14:tracePt t="35157" x="1104900" y="3471863"/>
          <p14:tracePt t="35174" x="1104900" y="3460750"/>
          <p14:tracePt t="35183" x="1104900" y="3451225"/>
          <p14:tracePt t="35198" x="1104900" y="3440113"/>
          <p14:tracePt t="35452" x="1104900" y="3417888"/>
          <p14:tracePt t="35459" x="1104900" y="3408363"/>
          <p14:tracePt t="35468" x="1104900" y="3386138"/>
          <p14:tracePt t="35492" x="1104900" y="3375025"/>
          <p14:tracePt t="35497" x="1104900" y="3365500"/>
          <p14:tracePt t="35506" x="1114425" y="3354388"/>
          <p14:tracePt t="35513" x="1114425" y="3343275"/>
          <p14:tracePt t="35523" x="1125538" y="3332163"/>
          <p14:tracePt t="35538" x="1125538" y="3322638"/>
          <p14:tracePt t="35646" x="1136650" y="3300413"/>
          <p14:tracePt t="35659" x="1136650" y="3289300"/>
          <p14:tracePt t="35669" x="1147763" y="3279775"/>
          <p14:tracePt t="35676" x="1157288" y="3268663"/>
          <p14:tracePt t="35700" x="1157288" y="3246438"/>
          <p14:tracePt t="35708" x="1168400" y="3236913"/>
          <p14:tracePt t="35716" x="1168400" y="3225800"/>
          <p14:tracePt t="35722" x="1168400" y="3214688"/>
          <p14:tracePt t="35730" x="1179513" y="3203575"/>
          <p14:tracePt t="35738" x="1179513" y="3194050"/>
          <p14:tracePt t="35746" x="1179513" y="3182938"/>
          <p14:tracePt t="35754" x="1200150" y="3160713"/>
          <p14:tracePt t="35763" x="1200150" y="3151188"/>
          <p14:tracePt t="35770" x="1200150" y="3140075"/>
          <p14:tracePt t="35776" x="1211263" y="3117850"/>
          <p14:tracePt t="35784" x="1222375" y="3097213"/>
          <p14:tracePt t="35800" x="1233488" y="3074988"/>
          <p14:tracePt t="35808" x="1233488" y="3065463"/>
          <p14:tracePt t="35816" x="1233488" y="3054350"/>
          <p14:tracePt t="35824" x="1243013" y="3043238"/>
          <p14:tracePt t="35829" x="1243013" y="3032125"/>
          <p14:tracePt t="35846" x="1254125" y="3022600"/>
          <p14:tracePt t="35854" x="1254125" y="3011488"/>
          <p14:tracePt t="35862" x="1265238" y="3000375"/>
          <p14:tracePt t="35870" x="1265238" y="2989263"/>
          <p14:tracePt t="35877" x="1276350" y="2979738"/>
          <p14:tracePt t="35885" x="1276350" y="2968625"/>
          <p14:tracePt t="35908" x="1285875" y="2946400"/>
          <p14:tracePt t="35915" x="1285875" y="2936875"/>
          <p14:tracePt t="35924" x="1296988" y="2936875"/>
          <p14:tracePt t="35940" x="1296988" y="2925763"/>
          <p14:tracePt t="35945" x="1308100" y="2914650"/>
          <p14:tracePt t="35962" x="1308100" y="2903538"/>
          <p14:tracePt t="35970" x="1328738" y="2894013"/>
          <p14:tracePt t="35986" x="1328738" y="2882900"/>
          <p14:tracePt t="36000" x="1350963" y="2871788"/>
          <p14:tracePt t="36008" x="1350963" y="2860675"/>
          <p14:tracePt t="36024" x="1362075" y="2851150"/>
          <p14:tracePt t="36040" x="1371600" y="2840038"/>
          <p14:tracePt t="36054" x="1382713" y="2828925"/>
          <p14:tracePt t="36062" x="1393825" y="2817813"/>
          <p14:tracePt t="36078" x="1414463" y="2808288"/>
          <p14:tracePt t="36085" x="1425575" y="2808288"/>
          <p14:tracePt t="36093" x="1425575" y="2797175"/>
          <p14:tracePt t="36102" x="1436688" y="2797175"/>
          <p14:tracePt t="36110" x="1447800" y="2797175"/>
          <p14:tracePt t="36116" x="1457325" y="2786063"/>
          <p14:tracePt t="36132" x="1468438" y="2786063"/>
          <p14:tracePt t="36140" x="1479550" y="2786063"/>
          <p14:tracePt t="36148" x="1490663" y="2774950"/>
          <p14:tracePt t="36156" x="1500188" y="2774950"/>
          <p14:tracePt t="36164" x="1511300" y="2774950"/>
          <p14:tracePt t="36169" x="1522413" y="2765425"/>
          <p14:tracePt t="36178" x="1543050" y="2765425"/>
          <p14:tracePt t="36186" x="1565275" y="2765425"/>
          <p14:tracePt t="36194" x="1576388" y="2754313"/>
          <p14:tracePt t="36203" x="1597025" y="2754313"/>
          <p14:tracePt t="36210" x="1619250" y="2754313"/>
          <p14:tracePt t="36218" x="1639888" y="2754313"/>
          <p14:tracePt t="36226" x="1651000" y="2754313"/>
          <p14:tracePt t="36231" x="1671638" y="2754313"/>
          <p14:tracePt t="36240" x="1682750" y="2754313"/>
          <p14:tracePt t="36248" x="1704975" y="2754313"/>
          <p14:tracePt t="36256" x="1714500" y="2754313"/>
          <p14:tracePt t="36264" x="1736725" y="2754313"/>
          <p14:tracePt t="36272" x="1747838" y="2754313"/>
          <p14:tracePt t="36280" x="1779588" y="2754313"/>
          <p14:tracePt t="36294" x="1800225" y="2754313"/>
          <p14:tracePt t="36302" x="1822450" y="2754313"/>
          <p14:tracePt t="36310" x="1833563" y="2754313"/>
          <p14:tracePt t="36317" x="1854200" y="2754313"/>
          <p14:tracePt t="36326" x="1865313" y="2754313"/>
          <p14:tracePt t="36333" x="1876425" y="2754313"/>
          <p14:tracePt t="36342" x="1885950" y="2754313"/>
          <p14:tracePt t="36372" x="1928813" y="2765425"/>
          <p14:tracePt t="36380" x="1939925" y="2765425"/>
          <p14:tracePt t="36388" x="1951038" y="2774950"/>
          <p14:tracePt t="36394" x="1962150" y="2774950"/>
          <p14:tracePt t="36410" x="1971675" y="2774950"/>
          <p14:tracePt t="36417" x="1982788" y="2774950"/>
          <p14:tracePt t="36426" x="1982788" y="2786063"/>
          <p14:tracePt t="36434" x="2005013" y="2797175"/>
          <p14:tracePt t="36442" x="2025650" y="2797175"/>
          <p14:tracePt t="36450" x="2036763" y="2808288"/>
          <p14:tracePt t="36455" x="2058988" y="2808288"/>
          <p14:tracePt t="36464" x="2079625" y="2828925"/>
          <p14:tracePt t="36471" x="2090738" y="2828925"/>
          <p14:tracePt t="36480" x="2111375" y="2840038"/>
          <p14:tracePt t="36488" x="2122488" y="2851150"/>
          <p14:tracePt t="36495" x="2144713" y="2860675"/>
          <p14:tracePt t="36504" x="2144713" y="2871788"/>
          <p14:tracePt t="36510" x="2165350" y="2871788"/>
          <p14:tracePt t="36518" x="2187575" y="2882900"/>
          <p14:tracePt t="36526" x="2197100" y="2882900"/>
          <p14:tracePt t="36534" x="2208213" y="2894013"/>
          <p14:tracePt t="36542" x="2230438" y="2903538"/>
          <p14:tracePt t="36560" x="2262188" y="2925763"/>
          <p14:tracePt t="36566" x="2273300" y="2925763"/>
          <p14:tracePt t="36572" x="2282825" y="2925763"/>
          <p14:tracePt t="36580" x="2305050" y="2936875"/>
          <p14:tracePt t="36588" x="2316163" y="2946400"/>
          <p14:tracePt t="36595" x="2325688" y="2946400"/>
          <p14:tracePt t="36604" x="2347913" y="2957513"/>
          <p14:tracePt t="36611" x="2359025" y="2968625"/>
          <p14:tracePt t="36617" x="2379663" y="2968625"/>
          <p14:tracePt t="36635" x="2411413" y="2989263"/>
          <p14:tracePt t="36644" x="2422525" y="2989263"/>
          <p14:tracePt t="36658" x="2454275" y="3011488"/>
          <p14:tracePt t="36674" x="2476500" y="3011488"/>
          <p14:tracePt t="36680" x="2487613" y="3022600"/>
          <p14:tracePt t="36688" x="2508250" y="3022600"/>
          <p14:tracePt t="36696" x="2530475" y="3032125"/>
          <p14:tracePt t="36704" x="2540000" y="3043238"/>
          <p14:tracePt t="36722" x="2573338" y="3054350"/>
          <p14:tracePt t="36728" x="2582863" y="3054350"/>
          <p14:tracePt t="36741" x="2616200" y="3065463"/>
          <p14:tracePt t="36757" x="2625725" y="3074988"/>
          <p14:tracePt t="36766" x="2636838" y="3074988"/>
          <p14:tracePt t="36774" x="2647950" y="3074988"/>
          <p14:tracePt t="36782" x="2668588" y="3074988"/>
          <p14:tracePt t="36796" x="2679700" y="3074988"/>
          <p14:tracePt t="36804" x="2690813" y="3086100"/>
          <p14:tracePt t="36812" x="2701925" y="3086100"/>
          <p14:tracePt t="36828" x="2711450" y="3086100"/>
          <p14:tracePt t="36845" x="2744788" y="3097213"/>
          <p14:tracePt t="36850" x="2754313" y="3097213"/>
          <p14:tracePt t="36857" x="2765425" y="3097213"/>
          <p14:tracePt t="36866" x="2776538" y="3108325"/>
          <p14:tracePt t="36873" x="2808288" y="3108325"/>
          <p14:tracePt t="36890" x="2819400" y="3108325"/>
          <p14:tracePt t="36897" x="2851150" y="3117850"/>
          <p14:tracePt t="36904" x="2873375" y="3117850"/>
          <p14:tracePt t="36912" x="2905125" y="3117850"/>
          <p14:tracePt t="36920" x="2925763" y="3117850"/>
          <p14:tracePt t="36928" x="2947988" y="3117850"/>
          <p14:tracePt t="36936" x="2968625" y="3128963"/>
          <p14:tracePt t="36945" x="2990850" y="3128963"/>
          <p14:tracePt t="36952" x="3022600" y="3128963"/>
          <p14:tracePt t="36960" x="3044825" y="3140075"/>
          <p14:tracePt t="36966" x="3076575" y="3140075"/>
          <p14:tracePt t="36973" x="3098800" y="3140075"/>
          <p14:tracePt t="36982" x="3141663" y="3140075"/>
          <p14:tracePt t="36990" x="3162300" y="3151188"/>
          <p14:tracePt t="36998" x="3184525" y="3151188"/>
          <p14:tracePt t="37006" x="3216275" y="3160713"/>
          <p14:tracePt t="37014" x="3236913" y="3160713"/>
          <p14:tracePt t="37028" x="3270250" y="3160713"/>
          <p14:tracePt t="37036" x="3279775" y="3160713"/>
          <p14:tracePt t="37044" x="3290888" y="3160713"/>
          <p14:tracePt t="37052" x="3313113" y="3171825"/>
          <p14:tracePt t="37060" x="3322638" y="3171825"/>
          <p14:tracePt t="37068" x="3344863" y="3171825"/>
          <p14:tracePt t="37073" x="3355975" y="3171825"/>
          <p14:tracePt t="37082" x="3376613" y="3171825"/>
          <p14:tracePt t="37090" x="3387725" y="3171825"/>
          <p14:tracePt t="37098" x="3408363" y="3182938"/>
          <p14:tracePt t="37106" x="3430588" y="3182938"/>
          <p14:tracePt t="37114" x="3441700" y="3182938"/>
          <p14:tracePt t="37122" x="3462338" y="3182938"/>
          <p14:tracePt t="37128" x="3484563" y="3182938"/>
          <p14:tracePt t="37136" x="3516313" y="3182938"/>
          <p14:tracePt t="37144" x="3527425" y="3182938"/>
          <p14:tracePt t="37152" x="3548063" y="3182938"/>
          <p14:tracePt t="37160" x="3570288" y="3194050"/>
          <p14:tracePt t="37168" x="3602038" y="3194050"/>
          <p14:tracePt t="37175" x="3633788" y="3194050"/>
          <p14:tracePt t="37184" x="3656013" y="3203575"/>
          <p14:tracePt t="37189" x="3698875" y="3203575"/>
          <p14:tracePt t="37201" x="3719513" y="3203575"/>
          <p14:tracePt t="37206" x="3762375" y="3203575"/>
          <p14:tracePt t="37213" x="3805238" y="3203575"/>
          <p14:tracePt t="37222" x="3848100" y="3214688"/>
          <p14:tracePt t="37230" x="3890963" y="3214688"/>
          <p14:tracePt t="37237" x="3922713" y="3214688"/>
          <p14:tracePt t="37244" x="3965575" y="3225800"/>
          <p14:tracePt t="37252" x="4008438" y="3225800"/>
          <p14:tracePt t="37260" x="4051300" y="3236913"/>
          <p14:tracePt t="37268" x="4084638" y="3236913"/>
          <p14:tracePt t="37275" x="4116388" y="3236913"/>
          <p14:tracePt t="37284" x="4159250" y="3236913"/>
          <p14:tracePt t="37291" x="4202113" y="3236913"/>
          <p14:tracePt t="37300" x="4233863" y="3236913"/>
          <p14:tracePt t="37306" x="4256088" y="3236913"/>
          <p14:tracePt t="37313" x="4267200" y="3236913"/>
          <p14:tracePt t="37329" x="4276725" y="3236913"/>
          <p14:tracePt t="37393" x="4233863" y="3246438"/>
          <p14:tracePt t="37400" x="4202113" y="3246438"/>
          <p14:tracePt t="37407" x="4191000" y="3246438"/>
          <p14:tracePt t="37413" x="4170363" y="3246438"/>
          <p14:tracePt t="37423" x="4138613" y="3257550"/>
          <p14:tracePt t="37430" x="4116388" y="3257550"/>
          <p14:tracePt t="37437" x="4062413" y="3257550"/>
          <p14:tracePt t="37446" x="4041775" y="3257550"/>
          <p14:tracePt t="37453" x="3998913" y="3268663"/>
          <p14:tracePt t="37463" x="3956050" y="3268663"/>
          <p14:tracePt t="37467" x="3933825" y="3268663"/>
          <p14:tracePt t="37475" x="3902075" y="3268663"/>
          <p14:tracePt t="37484" x="3859213" y="3268663"/>
          <p14:tracePt t="37492" x="3816350" y="3268663"/>
          <p14:tracePt t="37500" x="3794125" y="3268663"/>
          <p14:tracePt t="37508" x="3762375" y="3268663"/>
          <p14:tracePt t="37515" x="3708400" y="3268663"/>
          <p14:tracePt t="37523" x="3676650" y="3257550"/>
          <p14:tracePt t="37530" x="3656013" y="3257550"/>
          <p14:tracePt t="37537" x="3613150" y="3257550"/>
          <p14:tracePt t="37546" x="3602038" y="3246438"/>
          <p14:tracePt t="37554" x="3579813" y="3246438"/>
          <p14:tracePt t="37562" x="3559175" y="3246438"/>
          <p14:tracePt t="37570" x="3536950" y="3246438"/>
          <p14:tracePt t="37585" x="3516313" y="3236913"/>
          <p14:tracePt t="37592" x="3505200" y="3236913"/>
          <p14:tracePt t="37600" x="3494088" y="3225800"/>
          <p14:tracePt t="37608" x="3484563" y="3225800"/>
          <p14:tracePt t="37616" x="3473450" y="3225800"/>
          <p14:tracePt t="37625" x="3462338" y="3214688"/>
          <p14:tracePt t="37632" x="3451225" y="3214688"/>
          <p14:tracePt t="37637" x="3441700" y="3214688"/>
          <p14:tracePt t="37646" x="3419475" y="3203575"/>
          <p14:tracePt t="37653" x="3398838" y="3194050"/>
          <p14:tracePt t="37662" x="3365500" y="3194050"/>
          <p14:tracePt t="37670" x="3344863" y="3182938"/>
          <p14:tracePt t="37678" x="3313113" y="3171825"/>
          <p14:tracePt t="37687" x="3290888" y="3171825"/>
          <p14:tracePt t="37700" x="3259138" y="3160713"/>
          <p14:tracePt t="37708" x="3236913" y="3151188"/>
          <p14:tracePt t="37716" x="3216275" y="3151188"/>
          <p14:tracePt t="37724" x="3194050" y="3140075"/>
          <p14:tracePt t="37731" x="3184525" y="3140075"/>
          <p14:tracePt t="37741" x="3162300" y="3128963"/>
          <p14:tracePt t="37748" x="3141663" y="3128963"/>
          <p14:tracePt t="37753" x="3108325" y="3117850"/>
          <p14:tracePt t="37762" x="3087688" y="3117850"/>
          <p14:tracePt t="37770" x="3044825" y="3108325"/>
          <p14:tracePt t="37778" x="3001963" y="3097213"/>
          <p14:tracePt t="37786" x="2947988" y="3086100"/>
          <p14:tracePt t="37793" x="2905125" y="3074988"/>
          <p14:tracePt t="37799" x="2851150" y="3065463"/>
          <p14:tracePt t="37808" x="2808288" y="3065463"/>
          <p14:tracePt t="37815" x="2744788" y="3054350"/>
          <p14:tracePt t="37825" x="2701925" y="3043238"/>
          <p14:tracePt t="37831" x="2636838" y="3032125"/>
          <p14:tracePt t="37840" x="2582863" y="3022600"/>
          <p14:tracePt t="37848" x="2540000" y="3011488"/>
          <p14:tracePt t="37855" x="2497138" y="3011488"/>
          <p14:tracePt t="37863" x="2454275" y="3011488"/>
          <p14:tracePt t="37870" x="2433638" y="3000375"/>
          <p14:tracePt t="37878" x="2401888" y="3000375"/>
          <p14:tracePt t="37886" x="2359025" y="2979738"/>
          <p14:tracePt t="37893" x="2336800" y="2979738"/>
          <p14:tracePt t="37902" x="2316163" y="2979738"/>
          <p14:tracePt t="37910" x="2293938" y="2968625"/>
          <p14:tracePt t="37916" x="2273300" y="2968625"/>
          <p14:tracePt t="37925" x="2230438" y="2957513"/>
          <p14:tracePt t="37932" x="2208213" y="2957513"/>
          <p14:tracePt t="37940" x="2176463" y="2957513"/>
          <p14:tracePt t="37948" x="2154238" y="2946400"/>
          <p14:tracePt t="37956" x="2122488" y="2936875"/>
          <p14:tracePt t="37964" x="2101850" y="2936875"/>
          <p14:tracePt t="37969" x="2058988" y="2925763"/>
          <p14:tracePt t="37977" x="2036763" y="2925763"/>
          <p14:tracePt t="37986" x="2014538" y="2914650"/>
          <p14:tracePt t="37993" x="1971675" y="2903538"/>
          <p14:tracePt t="38002" x="1939925" y="2903538"/>
          <p14:tracePt t="38010" x="1928813" y="2894013"/>
          <p14:tracePt t="38018" x="1897063" y="2882900"/>
          <p14:tracePt t="38032" x="1876425" y="2871788"/>
          <p14:tracePt t="38040" x="1865313" y="2871788"/>
          <p14:tracePt t="38047" x="1854200" y="2860675"/>
          <p14:tracePt t="38055" x="1833563" y="2851150"/>
          <p14:tracePt t="38065" x="1822450" y="2851150"/>
          <p14:tracePt t="38071" x="1811338" y="2840038"/>
          <p14:tracePt t="38080" x="1800225" y="2828925"/>
          <p14:tracePt t="38086" x="1779588" y="2828925"/>
          <p14:tracePt t="38094" x="1768475" y="2828925"/>
          <p14:tracePt t="38103" x="1757363" y="2817813"/>
          <p14:tracePt t="38110" x="1736725" y="2808288"/>
          <p14:tracePt t="38117" x="1714500" y="2808288"/>
          <p14:tracePt t="38134" x="1693863" y="2797175"/>
          <p14:tracePt t="38139" x="1671638" y="2797175"/>
          <p14:tracePt t="38148" x="1651000" y="2797175"/>
          <p14:tracePt t="38155" x="1639888" y="2797175"/>
          <p14:tracePt t="38164" x="1619250" y="2797175"/>
          <p14:tracePt t="38180" x="1608138" y="2797175"/>
          <p14:tracePt t="38188" x="1597025" y="2797175"/>
          <p14:tracePt t="38195" x="1585913" y="2797175"/>
          <p14:tracePt t="38202" x="1554163" y="2797175"/>
          <p14:tracePt t="38218" x="1543050" y="2797175"/>
          <p14:tracePt t="38226" x="1522413" y="2808288"/>
          <p14:tracePt t="38234" x="1511300" y="2808288"/>
          <p14:tracePt t="38242" x="1500188" y="2817813"/>
          <p14:tracePt t="38250" x="1490663" y="2817813"/>
          <p14:tracePt t="38255" x="1468438" y="2840038"/>
          <p14:tracePt t="38264" x="1457325" y="2851150"/>
          <p14:tracePt t="38272" x="1436688" y="2871788"/>
          <p14:tracePt t="38280" x="1414463" y="2882900"/>
          <p14:tracePt t="38288" x="1393825" y="2903538"/>
          <p14:tracePt t="38295" x="1362075" y="2925763"/>
          <p14:tracePt t="38304" x="1350963" y="2936875"/>
          <p14:tracePt t="38309" x="1339850" y="2946400"/>
          <p14:tracePt t="38317" x="1328738" y="2979738"/>
          <p14:tracePt t="38325" x="1308100" y="3000375"/>
          <p14:tracePt t="38333" x="1296988" y="3032125"/>
          <p14:tracePt t="38342" x="1276350" y="3074988"/>
          <p14:tracePt t="38350" x="1265238" y="3097213"/>
          <p14:tracePt t="38357" x="1254125" y="3117850"/>
          <p14:tracePt t="38366" x="1243013" y="3160713"/>
          <p14:tracePt t="38372" x="1233488" y="3182938"/>
          <p14:tracePt t="38380" x="1211263" y="3203575"/>
          <p14:tracePt t="38388" x="1190625" y="3246438"/>
          <p14:tracePt t="38396" x="1190625" y="3268663"/>
          <p14:tracePt t="38404" x="1168400" y="3289300"/>
          <p14:tracePt t="38412" x="1168400" y="3311525"/>
          <p14:tracePt t="38420" x="1147763" y="3343275"/>
          <p14:tracePt t="38425" x="1147763" y="3365500"/>
          <p14:tracePt t="38433" x="1125538" y="3386138"/>
          <p14:tracePt t="38443" x="1125538" y="3397250"/>
          <p14:tracePt t="38450" x="1125538" y="3408363"/>
          <p14:tracePt t="38457" x="1114425" y="3408363"/>
          <p14:tracePt t="38466" x="1114425" y="3417888"/>
          <p14:tracePt t="38474" x="1104900" y="3429000"/>
          <p14:tracePt t="38496" x="1093788" y="3429000"/>
          <p14:tracePt t="38550" x="1071563" y="3386138"/>
          <p14:tracePt t="38558" x="1071563" y="3365500"/>
          <p14:tracePt t="38566" x="1071563" y="3332163"/>
          <p14:tracePt t="38573" x="1071563" y="3289300"/>
          <p14:tracePt t="38583" x="1071563" y="3257550"/>
          <p14:tracePt t="38588" x="1071563" y="3182938"/>
          <p14:tracePt t="38596" x="1082675" y="3151188"/>
          <p14:tracePt t="38604" x="1114425" y="3086100"/>
          <p14:tracePt t="38611" x="1136650" y="3043238"/>
          <p14:tracePt t="38619" x="1168400" y="3000375"/>
          <p14:tracePt t="38628" x="1190625" y="2957513"/>
          <p14:tracePt t="38636" x="1211263" y="2936875"/>
          <p14:tracePt t="38644" x="1243013" y="2894013"/>
          <p14:tracePt t="38649" x="1254125" y="2871788"/>
          <p14:tracePt t="38657" x="1276350" y="2840038"/>
          <p14:tracePt t="38666" x="1296988" y="2817813"/>
          <p14:tracePt t="38673" x="1308100" y="2817813"/>
          <p14:tracePt t="38682" x="1328738" y="2797175"/>
          <p14:tracePt t="38690" x="1362075" y="2765425"/>
          <p14:tracePt t="38698" x="1371600" y="2765425"/>
          <p14:tracePt t="38704" x="1382713" y="2754313"/>
          <p14:tracePt t="38711" x="1404938" y="2743200"/>
          <p14:tracePt t="38728" x="1414463" y="2732088"/>
          <p14:tracePt t="38736" x="1425575" y="2732088"/>
          <p14:tracePt t="38752" x="1447800" y="2732088"/>
          <p14:tracePt t="38757" x="1468438" y="2732088"/>
          <p14:tracePt t="38766" x="1490663" y="2732088"/>
          <p14:tracePt t="38774" x="1500188" y="2732088"/>
          <p14:tracePt t="38782" x="1522413" y="2754313"/>
          <p14:tracePt t="38790" x="1543050" y="2765425"/>
          <p14:tracePt t="38797" x="1585913" y="2808288"/>
          <p14:tracePt t="38806" x="1619250" y="2817813"/>
          <p14:tracePt t="38814" x="1671638" y="2851150"/>
          <p14:tracePt t="38820" x="1693863" y="2860675"/>
          <p14:tracePt t="38828" x="1725613" y="2871788"/>
          <p14:tracePt t="38835" x="1747838" y="2894013"/>
          <p14:tracePt t="38844" x="1768475" y="2903538"/>
          <p14:tracePt t="38851" x="1811338" y="2925763"/>
          <p14:tracePt t="38859" x="1843088" y="2936875"/>
          <p14:tracePt t="38868" x="1865313" y="2946400"/>
          <p14:tracePt t="38873" x="1885950" y="2968625"/>
          <p14:tracePt t="38882" x="1919288" y="2979738"/>
          <p14:tracePt t="38890" x="1962150" y="3011488"/>
          <p14:tracePt t="38897" x="2036763" y="3032125"/>
          <p14:tracePt t="38905" x="2101850" y="3065463"/>
          <p14:tracePt t="38914" x="2176463" y="3086100"/>
          <p14:tracePt t="38922" x="2251075" y="3128963"/>
          <p14:tracePt t="38928" x="2325688" y="3151188"/>
          <p14:tracePt t="38935" x="2401888" y="3182938"/>
          <p14:tracePt t="38944" x="2476500" y="3182938"/>
          <p14:tracePt t="38952" x="2562225" y="3203575"/>
          <p14:tracePt t="38960" x="2668588" y="3214688"/>
          <p14:tracePt t="38968" x="2744788" y="3225800"/>
          <p14:tracePt t="38975" x="2830513" y="3236913"/>
          <p14:tracePt t="38982" x="2916238" y="3246438"/>
          <p14:tracePt t="38990" x="3001963" y="3246438"/>
          <p14:tracePt t="39002" x="3076575" y="3246438"/>
          <p14:tracePt t="39005" x="3162300" y="3246438"/>
          <p14:tracePt t="39014" x="3205163" y="3246438"/>
          <p14:tracePt t="39022" x="3302000" y="3246438"/>
          <p14:tracePt t="39029" x="3355975" y="3246438"/>
          <p14:tracePt t="39037" x="3441700" y="3257550"/>
          <p14:tracePt t="39044" x="3494088" y="3257550"/>
          <p14:tracePt t="39052" x="3590925" y="3257550"/>
          <p14:tracePt t="39060" x="3633788" y="3257550"/>
          <p14:tracePt t="39068" x="3687763" y="3268663"/>
          <p14:tracePt t="39075" x="3751263" y="3268663"/>
          <p14:tracePt t="39084" x="3773488" y="3268663"/>
          <p14:tracePt t="39091" x="3794125" y="3268663"/>
          <p14:tracePt t="39097" x="3816350" y="3268663"/>
          <p14:tracePt t="39106" x="3836988" y="3279775"/>
          <p14:tracePt t="39114" x="3848100" y="3279775"/>
          <p14:tracePt t="39122" x="3859213" y="3279775"/>
          <p14:tracePt t="39138" x="3870325" y="3289300"/>
          <p14:tracePt t="39168" x="3890963" y="3289300"/>
          <p14:tracePt t="39200" x="3902075" y="3300413"/>
          <p14:tracePt t="39988" x="3902075" y="3279775"/>
          <p14:tracePt t="39995" x="3902075" y="3268663"/>
          <p14:tracePt t="40072" x="3890963" y="3268663"/>
          <p14:tracePt t="40088" x="3879850" y="3268663"/>
          <p14:tracePt t="40096" x="3816350" y="3268663"/>
          <p14:tracePt t="40103" x="3687763" y="3268663"/>
          <p14:tracePt t="40110" x="3590925" y="3268663"/>
          <p14:tracePt t="40117" x="3494088" y="3268663"/>
          <p14:tracePt t="40126" x="3398838" y="3246438"/>
          <p14:tracePt t="40133" x="3322638" y="3225800"/>
          <p14:tracePt t="40142" x="3236913" y="3203575"/>
          <p14:tracePt t="40150" x="3184525" y="3182938"/>
          <p14:tracePt t="40157" x="3119438" y="3160713"/>
          <p14:tracePt t="40164" x="3087688" y="3140075"/>
          <p14:tracePt t="40171" x="3033713" y="3117850"/>
          <p14:tracePt t="40180" x="3001963" y="3086100"/>
          <p14:tracePt t="40188" x="2968625" y="3065463"/>
          <p14:tracePt t="40196" x="2968625" y="3054350"/>
          <p14:tracePt t="40205" x="2925763" y="3011488"/>
          <p14:tracePt t="40212" x="2894013" y="2989263"/>
          <p14:tracePt t="40217" x="2851150" y="2925763"/>
          <p14:tracePt t="40226" x="2808288" y="2894013"/>
          <p14:tracePt t="40233" x="2733675" y="2817813"/>
          <p14:tracePt t="40242" x="2679700" y="2774950"/>
          <p14:tracePt t="40250" x="2625725" y="2722563"/>
          <p14:tracePt t="40257" x="2582863" y="2679700"/>
          <p14:tracePt t="40266" x="2551113" y="2657475"/>
          <p14:tracePt t="40273" x="2508250" y="2636838"/>
          <p14:tracePt t="40279" x="2487613" y="2614613"/>
          <p14:tracePt t="40288" x="2465388" y="2603500"/>
          <p14:tracePt t="40296" x="2454275" y="2593975"/>
          <p14:tracePt t="40304" x="2433638" y="2593975"/>
          <p14:tracePt t="40311" x="2411413" y="2582863"/>
          <p14:tracePt t="40329" x="2390775" y="2582863"/>
          <p14:tracePt t="40343" x="2379663" y="2582863"/>
          <p14:tracePt t="40714" x="2368550" y="2582863"/>
          <p14:tracePt t="40723" x="2325688" y="2614613"/>
          <p14:tracePt t="40728" x="2293938" y="2646363"/>
          <p14:tracePt t="40736" x="2273300" y="2689225"/>
          <p14:tracePt t="40744" x="2230438" y="2765425"/>
          <p14:tracePt t="40752" x="2208213" y="2808288"/>
          <p14:tracePt t="40760" x="2165350" y="2871788"/>
          <p14:tracePt t="40768" x="2122488" y="2946400"/>
          <p14:tracePt t="40775" x="2079625" y="3032125"/>
          <p14:tracePt t="40782" x="2047875" y="3097213"/>
          <p14:tracePt t="40790" x="2005013" y="3160713"/>
          <p14:tracePt t="40797" x="1939925" y="3257550"/>
          <p14:tracePt t="40806" x="1885950" y="3311525"/>
          <p14:tracePt t="40813" x="1833563" y="3386138"/>
          <p14:tracePt t="40822" x="1768475" y="3440113"/>
          <p14:tracePt t="40830" x="1704975" y="3514725"/>
          <p14:tracePt t="40837" x="1651000" y="3579813"/>
          <p14:tracePt t="40844" x="1597025" y="3622675"/>
          <p14:tracePt t="40852" x="1565275" y="3665538"/>
          <p14:tracePt t="40860" x="1522413" y="3708400"/>
          <p14:tracePt t="40869" x="1500188" y="3729038"/>
          <p14:tracePt t="40875" x="1490663" y="3729038"/>
          <p14:tracePt t="40884" x="1479550" y="3740150"/>
          <p14:tracePt t="40897" x="1468438" y="3740150"/>
          <p14:tracePt t="40938" x="1457325" y="3717925"/>
          <p14:tracePt t="40945" x="1457325" y="3686175"/>
          <p14:tracePt t="40952" x="1447800" y="3654425"/>
          <p14:tracePt t="40960" x="1436688" y="3632200"/>
          <p14:tracePt t="40968" x="1436688" y="3589338"/>
          <p14:tracePt t="40975" x="1425575" y="3568700"/>
          <p14:tracePt t="40984" x="1425575" y="3557588"/>
          <p14:tracePt t="40991" x="1425575" y="3536950"/>
          <p14:tracePt t="40999" x="1425575" y="3514725"/>
          <p14:tracePt t="41005" x="1425575" y="3503613"/>
          <p14:tracePt t="41013" x="1425575" y="3482975"/>
          <p14:tracePt t="41022" x="1425575" y="3471863"/>
          <p14:tracePt t="41038" x="1425575" y="3460750"/>
          <p14:tracePt t="41046" x="1425575" y="3451225"/>
          <p14:tracePt t="41062" x="1425575" y="3440113"/>
          <p14:tracePt t="41068" x="1414463" y="3440113"/>
          <p14:tracePt t="41084" x="1414463" y="3429000"/>
          <p14:tracePt t="41100" x="1414463" y="3417888"/>
          <p14:tracePt t="41116" x="1404938" y="3417888"/>
          <p14:tracePt t="41333" x="1404938" y="3408363"/>
          <p14:tracePt t="41346" x="1339850" y="3375025"/>
          <p14:tracePt t="41354" x="1243013" y="3311525"/>
          <p14:tracePt t="41362" x="1168400" y="3268663"/>
          <p14:tracePt t="41369" x="1114425" y="3225800"/>
          <p14:tracePt t="41377" x="1082675" y="3182938"/>
          <p14:tracePt t="41385" x="1062038" y="3160713"/>
          <p14:tracePt t="41393" x="1050925" y="3117850"/>
          <p14:tracePt t="41400" x="1039813" y="3097213"/>
          <p14:tracePt t="41416" x="1028700" y="3074988"/>
          <p14:tracePt t="41424" x="1019175" y="3065463"/>
          <p14:tracePt t="41432" x="1019175" y="3054350"/>
          <p14:tracePt t="41448" x="1008063" y="3043238"/>
          <p14:tracePt t="41524" x="1008063" y="3054350"/>
          <p14:tracePt t="41532" x="1008063" y="3086100"/>
          <p14:tracePt t="41540" x="1019175" y="3108325"/>
          <p14:tracePt t="41548" x="1028700" y="3140075"/>
          <p14:tracePt t="41555" x="1050925" y="3182938"/>
          <p14:tracePt t="41564" x="1071563" y="3203575"/>
          <p14:tracePt t="41569" x="1093788" y="3225800"/>
          <p14:tracePt t="41577" x="1114425" y="3257550"/>
          <p14:tracePt t="41585" x="1136650" y="3279775"/>
          <p14:tracePt t="41602" x="1147763" y="3289300"/>
          <p14:tracePt t="41609" x="1157288" y="3300413"/>
          <p14:tracePt t="41617" x="1168400" y="3311525"/>
          <p14:tracePt t="41624" x="1179513" y="3311525"/>
          <p14:tracePt t="41632" x="1179513" y="3332163"/>
          <p14:tracePt t="41640" x="1190625" y="3332163"/>
          <p14:tracePt t="41648" x="1190625" y="3343275"/>
          <p14:tracePt t="41665" x="1200150" y="3343275"/>
          <p14:tracePt t="41903" x="1190625" y="3332163"/>
          <p14:tracePt t="41910" x="1179513" y="3332163"/>
          <p14:tracePt t="41918" x="1168400" y="3322638"/>
          <p14:tracePt t="41926" x="1157288" y="3311525"/>
          <p14:tracePt t="41942" x="1147763" y="3311525"/>
          <p14:tracePt t="41949" x="1136650" y="3300413"/>
          <p14:tracePt t="41965" x="1136650" y="3289300"/>
          <p14:tracePt t="41980" x="1125538" y="3289300"/>
          <p14:tracePt t="41996" x="1125538" y="3279775"/>
          <p14:tracePt t="42012" x="1114425" y="3268663"/>
          <p14:tracePt t="42026" x="1104900" y="3236913"/>
          <p14:tracePt t="42033" x="1104900" y="3225800"/>
          <p14:tracePt t="42042" x="1104900" y="3203575"/>
          <p14:tracePt t="42050" x="1104900" y="3194050"/>
          <p14:tracePt t="42057" x="1104900" y="3160713"/>
          <p14:tracePt t="42066" x="1104900" y="3140075"/>
          <p14:tracePt t="42072" x="1104900" y="3108325"/>
          <p14:tracePt t="42080" x="1104900" y="3086100"/>
          <p14:tracePt t="42088" x="1104900" y="3054350"/>
          <p14:tracePt t="42095" x="1114425" y="3032125"/>
          <p14:tracePt t="42104" x="1125538" y="3000375"/>
          <p14:tracePt t="42112" x="1147763" y="2957513"/>
          <p14:tracePt t="42120" x="1157288" y="2936875"/>
          <p14:tracePt t="42128" x="1157288" y="2914650"/>
          <p14:tracePt t="42134" x="1179513" y="2894013"/>
          <p14:tracePt t="42142" x="1179513" y="2882900"/>
          <p14:tracePt t="42149" x="1179513" y="2860675"/>
          <p14:tracePt t="42157" x="1190625" y="2840038"/>
          <p14:tracePt t="42166" x="1200150" y="2817813"/>
          <p14:tracePt t="42174" x="1200150" y="2797175"/>
          <p14:tracePt t="42182" x="1211263" y="2786063"/>
          <p14:tracePt t="42188" x="1222375" y="2765425"/>
          <p14:tracePt t="42195" x="1222375" y="2754313"/>
          <p14:tracePt t="42204" x="1233488" y="2732088"/>
          <p14:tracePt t="42212" x="1233488" y="2722563"/>
          <p14:tracePt t="42220" x="1243013" y="2700338"/>
          <p14:tracePt t="42228" x="1254125" y="2689225"/>
          <p14:tracePt t="42235" x="1254125" y="2668588"/>
          <p14:tracePt t="42242" x="1265238" y="2657475"/>
          <p14:tracePt t="42249" x="1276350" y="2636838"/>
          <p14:tracePt t="42257" x="1276350" y="2614613"/>
          <p14:tracePt t="42266" x="1296988" y="2593975"/>
          <p14:tracePt t="42282" x="1308100" y="2582863"/>
          <p14:tracePt t="42289" x="1319213" y="2560638"/>
          <p14:tracePt t="42295" x="1328738" y="2540000"/>
          <p14:tracePt t="42304" x="1339850" y="2540000"/>
          <p14:tracePt t="42312" x="1350963" y="2528888"/>
          <p14:tracePt t="42320" x="1350963" y="2517775"/>
          <p14:tracePt t="42328" x="1371600" y="2517775"/>
          <p14:tracePt t="42335" x="1382713" y="2508250"/>
          <p14:tracePt t="42353" x="1393825" y="2497138"/>
          <p14:tracePt t="42358" x="1414463" y="2486025"/>
          <p14:tracePt t="42366" x="1425575" y="2486025"/>
          <p14:tracePt t="42374" x="1425575" y="2474913"/>
          <p14:tracePt t="42381" x="1447800" y="2474913"/>
          <p14:tracePt t="42389" x="1468438" y="2454275"/>
          <p14:tracePt t="42397" x="1479550" y="2443163"/>
          <p14:tracePt t="42405" x="1490663" y="2432050"/>
          <p14:tracePt t="42412" x="1500188" y="2432050"/>
          <p14:tracePt t="42420" x="1511300" y="2422525"/>
          <p14:tracePt t="42428" x="1533525" y="2411413"/>
          <p14:tracePt t="42435" x="1554163" y="2400300"/>
          <p14:tracePt t="42444" x="1585913" y="2379663"/>
          <p14:tracePt t="42452" x="1608138" y="2368550"/>
          <p14:tracePt t="42460" x="1619250" y="2368550"/>
          <p14:tracePt t="42466" x="1639888" y="2357438"/>
          <p14:tracePt t="42474" x="1662113" y="2336800"/>
          <p14:tracePt t="42483" x="1693863" y="2325688"/>
          <p14:tracePt t="42490" x="1714500" y="2314575"/>
          <p14:tracePt t="42498" x="1736725" y="2303463"/>
          <p14:tracePt t="42506" x="1768475" y="2293938"/>
          <p14:tracePt t="42514" x="1790700" y="2282825"/>
          <p14:tracePt t="42519" x="1822450" y="2271713"/>
          <p14:tracePt t="42528" x="1865313" y="2260600"/>
          <p14:tracePt t="42535" x="1908175" y="2251075"/>
          <p14:tracePt t="42544" x="1951038" y="2228850"/>
          <p14:tracePt t="42552" x="1993900" y="2208213"/>
          <p14:tracePt t="42560" x="2014538" y="2208213"/>
          <p14:tracePt t="42568" x="2058988" y="2197100"/>
          <p14:tracePt t="42574" x="2101850" y="2185988"/>
          <p14:tracePt t="42582" x="2133600" y="2174875"/>
          <p14:tracePt t="42590" x="2154238" y="2174875"/>
          <p14:tracePt t="42598" x="2197100" y="2174875"/>
          <p14:tracePt t="42606" x="2239963" y="2174875"/>
          <p14:tracePt t="42613" x="2293938" y="2174875"/>
          <p14:tracePt t="42623" x="2347913" y="2165350"/>
          <p14:tracePt t="42630" x="2379663" y="2165350"/>
          <p14:tracePt t="42635" x="2444750" y="2165350"/>
          <p14:tracePt t="42645" x="2519363" y="2165350"/>
          <p14:tracePt t="42651" x="2562225" y="2165350"/>
          <p14:tracePt t="42660" x="2625725" y="2165350"/>
          <p14:tracePt t="42668" x="2711450" y="2165350"/>
          <p14:tracePt t="42676" x="2776538" y="2154238"/>
          <p14:tracePt t="42685" x="2851150" y="2154238"/>
          <p14:tracePt t="42690" x="2916238" y="2143125"/>
          <p14:tracePt t="42697" x="3001963" y="2132013"/>
          <p14:tracePt t="42706" x="3055938" y="2122488"/>
          <p14:tracePt t="42713" x="3141663" y="2111375"/>
          <p14:tracePt t="42722" x="3194050" y="2100263"/>
          <p14:tracePt t="42730" x="3279775" y="2100263"/>
          <p14:tracePt t="42738" x="3333750" y="2089150"/>
          <p14:tracePt t="42744" x="3408363" y="2079625"/>
          <p14:tracePt t="42752" x="3473450" y="2068513"/>
          <p14:tracePt t="42760" x="3527425" y="2068513"/>
          <p14:tracePt t="42768" x="3602038" y="2057400"/>
          <p14:tracePt t="42775" x="3644900" y="2046288"/>
          <p14:tracePt t="42784" x="3708400" y="2046288"/>
          <p14:tracePt t="42792" x="3762375" y="2036763"/>
          <p14:tracePt t="42797" x="3827463" y="2036763"/>
          <p14:tracePt t="42806" x="3859213" y="2036763"/>
          <p14:tracePt t="42813" x="3922713" y="2036763"/>
          <p14:tracePt t="42822" x="3965575" y="2025650"/>
          <p14:tracePt t="42830" x="4008438" y="2025650"/>
          <p14:tracePt t="42837" x="4030663" y="2014538"/>
          <p14:tracePt t="42846" x="4062413" y="2014538"/>
          <p14:tracePt t="42853" x="4084638" y="2014538"/>
          <p14:tracePt t="42859" x="4105275" y="2014538"/>
          <p14:tracePt t="42868" x="4127500" y="2014538"/>
          <p14:tracePt t="42875" x="4181475" y="2003425"/>
          <p14:tracePt t="42885" x="4202113" y="1993900"/>
          <p14:tracePt t="42891" x="4244975" y="1982788"/>
          <p14:tracePt t="42901" x="4267200" y="1982788"/>
          <p14:tracePt t="42908" x="4298950" y="1982788"/>
          <p14:tracePt t="42913" x="4319588" y="1971675"/>
          <p14:tracePt t="42922" x="4341813" y="1971675"/>
          <p14:tracePt t="42930" x="4352925" y="1960563"/>
          <p14:tracePt t="43008" x="4341813" y="1960563"/>
          <p14:tracePt t="43016" x="4319588" y="1960563"/>
          <p14:tracePt t="43022" x="4310063" y="1960563"/>
          <p14:tracePt t="43029" x="4256088" y="1960563"/>
          <p14:tracePt t="43037" x="4224338" y="1960563"/>
          <p14:tracePt t="43046" x="4202113" y="1960563"/>
          <p14:tracePt t="43053" x="4159250" y="1951038"/>
          <p14:tracePt t="43062" x="4138613" y="1951038"/>
          <p14:tracePt t="43070" x="4116388" y="1951038"/>
          <p14:tracePt t="43078" x="4073525" y="1951038"/>
          <p14:tracePt t="43084" x="4030663" y="1951038"/>
          <p14:tracePt t="43091" x="3987800" y="1951038"/>
          <p14:tracePt t="43100" x="3944938" y="1939925"/>
          <p14:tracePt t="43108" x="3913188" y="1939925"/>
          <p14:tracePt t="43115" x="3870325" y="1939925"/>
          <p14:tracePt t="43125" x="3816350" y="1939925"/>
          <p14:tracePt t="43131" x="3773488" y="1939925"/>
          <p14:tracePt t="43137" x="3708400" y="1939925"/>
          <p14:tracePt t="43146" x="3665538" y="1939925"/>
          <p14:tracePt t="43154" x="3602038" y="1939925"/>
          <p14:tracePt t="43162" x="3548063" y="1939925"/>
          <p14:tracePt t="43169" x="3484563" y="1951038"/>
          <p14:tracePt t="43177" x="3430588" y="1960563"/>
          <p14:tracePt t="43186" x="3365500" y="1960563"/>
          <p14:tracePt t="43191" x="3302000" y="1971675"/>
          <p14:tracePt t="43200" x="3248025" y="1971675"/>
          <p14:tracePt t="43208" x="3184525" y="1971675"/>
          <p14:tracePt t="43216" x="3119438" y="1982788"/>
          <p14:tracePt t="43224" x="3033713" y="1993900"/>
          <p14:tracePt t="43231" x="2968625" y="1993900"/>
          <p14:tracePt t="43239" x="2873375" y="1993900"/>
          <p14:tracePt t="43245" x="2787650" y="2003425"/>
          <p14:tracePt t="43253" x="2711450" y="2003425"/>
          <p14:tracePt t="43262" x="2616200" y="2014538"/>
          <p14:tracePt t="43269" x="2530475" y="2014538"/>
          <p14:tracePt t="43277" x="2454275" y="2014538"/>
          <p14:tracePt t="43285" x="2368550" y="2036763"/>
          <p14:tracePt t="43293" x="2262188" y="2036763"/>
          <p14:tracePt t="43302" x="2176463" y="2057400"/>
          <p14:tracePt t="43307" x="2101850" y="2068513"/>
          <p14:tracePt t="43315" x="2047875" y="2089150"/>
          <p14:tracePt t="43324" x="1993900" y="2100263"/>
          <p14:tracePt t="43332" x="1919288" y="2132013"/>
          <p14:tracePt t="43340" x="1876425" y="2143125"/>
          <p14:tracePt t="43348" x="1843088" y="2165350"/>
          <p14:tracePt t="43356" x="1800225" y="2185988"/>
          <p14:tracePt t="43362" x="1757363" y="2208213"/>
          <p14:tracePt t="43369" x="1714500" y="2228850"/>
          <p14:tracePt t="43378" x="1671638" y="2260600"/>
          <p14:tracePt t="43386" x="1619250" y="2293938"/>
          <p14:tracePt t="43393" x="1597025" y="2314575"/>
          <p14:tracePt t="43402" x="1554163" y="2357438"/>
          <p14:tracePt t="43409" x="1533525" y="2379663"/>
          <p14:tracePt t="43415" x="1468438" y="2432050"/>
          <p14:tracePt t="43423" x="1436688" y="2474913"/>
          <p14:tracePt t="43431" x="1414463" y="2508250"/>
          <p14:tracePt t="43440" x="1362075" y="2540000"/>
          <p14:tracePt t="43447" x="1339850" y="2603500"/>
          <p14:tracePt t="43455" x="1296988" y="2646363"/>
          <p14:tracePt t="43464" x="1276350" y="2689225"/>
          <p14:tracePt t="43469" x="1254125" y="2732088"/>
          <p14:tracePt t="43477" x="1233488" y="2774950"/>
          <p14:tracePt t="43486" x="1222375" y="2840038"/>
          <p14:tracePt t="43493" x="1211263" y="2903538"/>
          <p14:tracePt t="43503" x="1200150" y="2946400"/>
          <p14:tracePt t="43509" x="1200150" y="3011488"/>
          <p14:tracePt t="43517" x="1190625" y="3065463"/>
          <p14:tracePt t="43526" x="1179513" y="3108325"/>
          <p14:tracePt t="43531" x="1179513" y="3151188"/>
          <p14:tracePt t="43540" x="1157288" y="3194050"/>
          <p14:tracePt t="43548" x="1136650" y="3236913"/>
          <p14:tracePt t="43555" x="1125538" y="3279775"/>
          <p14:tracePt t="43564" x="1114425" y="3322638"/>
          <p14:tracePt t="43571" x="1114425" y="3375025"/>
          <p14:tracePt t="43580" x="1114425" y="3408363"/>
          <p14:tracePt t="43586" x="1114425" y="3471863"/>
          <p14:tracePt t="43593" x="1114425" y="3514725"/>
          <p14:tracePt t="43603" x="1114425" y="3546475"/>
          <p14:tracePt t="43610" x="1114425" y="3579813"/>
          <p14:tracePt t="43617" x="1114425" y="3622675"/>
          <p14:tracePt t="43626" x="1114425" y="3665538"/>
          <p14:tracePt t="43633" x="1114425" y="3686175"/>
          <p14:tracePt t="43639" x="1114425" y="3717925"/>
          <p14:tracePt t="43648" x="1114425" y="3760788"/>
          <p14:tracePt t="43655" x="1114425" y="3783013"/>
          <p14:tracePt t="43664" x="1114425" y="3814763"/>
          <p14:tracePt t="43671" x="1104900" y="3846513"/>
          <p14:tracePt t="43679" x="1093788" y="3889375"/>
          <p14:tracePt t="43687" x="1093788" y="3911600"/>
          <p14:tracePt t="43694" x="1093788" y="3932238"/>
          <p14:tracePt t="43703" x="1093788" y="3943350"/>
          <p14:tracePt t="43717" x="1093788" y="3954463"/>
          <p14:tracePt t="43726" x="1082675" y="3965575"/>
          <p14:tracePt t="43743" x="1071563" y="3965575"/>
          <p14:tracePt t="43756" x="1062038" y="3965575"/>
          <p14:tracePt t="43764" x="1050925" y="3954463"/>
          <p14:tracePt t="43772" x="1028700" y="3943350"/>
          <p14:tracePt t="43780" x="1028700" y="3932238"/>
          <p14:tracePt t="43804" x="1019175" y="3922713"/>
          <p14:tracePt t="43818" x="1019175" y="3900488"/>
          <p14:tracePt t="43826" x="1008063" y="3889375"/>
          <p14:tracePt t="43833" x="1008063" y="3857625"/>
          <p14:tracePt t="43842" x="1008063" y="3836988"/>
          <p14:tracePt t="43850" x="1008063" y="3814763"/>
          <p14:tracePt t="43858" x="1008063" y="3771900"/>
          <p14:tracePt t="43864" x="1008063" y="3708400"/>
          <p14:tracePt t="43871" x="1008063" y="3643313"/>
          <p14:tracePt t="43880" x="1019175" y="3579813"/>
          <p14:tracePt t="43888" x="1028700" y="3525838"/>
          <p14:tracePt t="43895" x="1028700" y="3482975"/>
          <p14:tracePt t="43904" x="1039813" y="3429000"/>
          <p14:tracePt t="43911" x="1050925" y="3386138"/>
          <p14:tracePt t="43918" x="1062038" y="3343275"/>
          <p14:tracePt t="43926" x="1071563" y="3322638"/>
          <p14:tracePt t="43934" x="1071563" y="3300413"/>
          <p14:tracePt t="43942" x="1093788" y="3257550"/>
          <p14:tracePt t="43950" x="1104900" y="3236913"/>
          <p14:tracePt t="43957" x="1125538" y="3194050"/>
          <p14:tracePt t="43966" x="1147763" y="3160713"/>
          <p14:tracePt t="43973" x="1157288" y="3140075"/>
          <p14:tracePt t="43980" x="1190625" y="3097213"/>
          <p14:tracePt t="43988" x="1211263" y="3074988"/>
          <p14:tracePt t="43995" x="1233488" y="3032125"/>
          <p14:tracePt t="44004" x="1254125" y="3000375"/>
          <p14:tracePt t="44011" x="1276350" y="2968625"/>
          <p14:tracePt t="44019" x="1285875" y="2936875"/>
          <p14:tracePt t="44029" x="1319213" y="2914650"/>
          <p14:tracePt t="44034" x="1319213" y="2903538"/>
          <p14:tracePt t="44043" x="1339850" y="2894013"/>
          <p14:tracePt t="44050" x="1350963" y="2871788"/>
          <p14:tracePt t="44057" x="1371600" y="2860675"/>
          <p14:tracePt t="44066" x="1382713" y="2851150"/>
          <p14:tracePt t="44073" x="1393825" y="2851150"/>
          <p14:tracePt t="44083" x="1414463" y="2840038"/>
          <p14:tracePt t="44087" x="1425575" y="2840038"/>
          <p14:tracePt t="44095" x="1447800" y="2840038"/>
          <p14:tracePt t="44104" x="1457325" y="2840038"/>
          <p14:tracePt t="44111" x="1479550" y="2840038"/>
          <p14:tracePt t="44119" x="1522413" y="2840038"/>
          <p14:tracePt t="44128" x="1554163" y="2840038"/>
          <p14:tracePt t="44135" x="1585913" y="2828925"/>
          <p14:tracePt t="44144" x="1628775" y="2828925"/>
          <p14:tracePt t="44149" x="1671638" y="2828925"/>
          <p14:tracePt t="44157" x="1704975" y="2828925"/>
          <p14:tracePt t="44165" x="1747838" y="2817813"/>
          <p14:tracePt t="44174" x="1779588" y="2817813"/>
          <p14:tracePt t="44183" x="1811338" y="2817813"/>
          <p14:tracePt t="44190" x="1833563" y="2817813"/>
          <p14:tracePt t="44195" x="1865313" y="2817813"/>
          <p14:tracePt t="44205" x="1908175" y="2817813"/>
          <p14:tracePt t="44211" x="1928813" y="2828925"/>
          <p14:tracePt t="44220" x="1971675" y="2840038"/>
          <p14:tracePt t="44228" x="1993900" y="2851150"/>
          <p14:tracePt t="44235" x="2036763" y="2860675"/>
          <p14:tracePt t="44244" x="2079625" y="2882900"/>
          <p14:tracePt t="44251" x="2133600" y="2903538"/>
          <p14:tracePt t="44257" x="2176463" y="2925763"/>
          <p14:tracePt t="44266" x="2239963" y="2957513"/>
          <p14:tracePt t="44273" x="2273300" y="2979738"/>
          <p14:tracePt t="44282" x="2347913" y="3000375"/>
          <p14:tracePt t="44289" x="2390775" y="3022600"/>
          <p14:tracePt t="44297" x="2454275" y="3065463"/>
          <p14:tracePt t="44305" x="2497138" y="3074988"/>
          <p14:tracePt t="44312" x="2573338" y="3108325"/>
          <p14:tracePt t="44320" x="2625725" y="3140075"/>
          <p14:tracePt t="44328" x="2679700" y="3160713"/>
          <p14:tracePt t="44336" x="2733675" y="3194050"/>
          <p14:tracePt t="44344" x="2797175" y="3225800"/>
          <p14:tracePt t="44352" x="2851150" y="3246438"/>
          <p14:tracePt t="44360" x="2894013" y="3268663"/>
          <p14:tracePt t="44368" x="2968625" y="3300413"/>
          <p14:tracePt t="44373" x="3011488" y="3311525"/>
          <p14:tracePt t="44382" x="3065463" y="3332163"/>
          <p14:tracePt t="44389" x="3108325" y="3343275"/>
          <p14:tracePt t="44398" x="3173413" y="3354388"/>
          <p14:tracePt t="44406" x="3205163" y="3354388"/>
          <p14:tracePt t="44414" x="3236913" y="3354388"/>
          <p14:tracePt t="44420" x="3259138" y="3354388"/>
          <p14:tracePt t="44428" x="3302000" y="3332163"/>
          <p14:tracePt t="44435" x="3322638" y="3332163"/>
          <p14:tracePt t="44444" x="3344863" y="3311525"/>
          <p14:tracePt t="44452" x="3355975" y="3311525"/>
          <p14:tracePt t="44460" x="3365500" y="3300413"/>
          <p14:tracePt t="44476" x="3376613" y="3289300"/>
          <p14:tracePt t="44482" x="3376613" y="3279775"/>
          <p14:tracePt t="44506" x="3387725" y="3279775"/>
          <p14:tracePt t="44590" x="3365500" y="3279775"/>
          <p14:tracePt t="44597" x="3344863" y="3279775"/>
          <p14:tracePt t="44606" x="3279775" y="3289300"/>
          <p14:tracePt t="44613" x="3205163" y="3300413"/>
          <p14:tracePt t="44622" x="3141663" y="3322638"/>
          <p14:tracePt t="44630" x="3055938" y="3322638"/>
          <p14:tracePt t="44638" x="3001963" y="3343275"/>
          <p14:tracePt t="44648" x="2936875" y="3354388"/>
          <p14:tracePt t="44652" x="2862263" y="3375025"/>
          <p14:tracePt t="44660" x="2787650" y="3386138"/>
          <p14:tracePt t="44667" x="2733675" y="3397250"/>
          <p14:tracePt t="44675" x="2679700" y="3397250"/>
          <p14:tracePt t="44684" x="2616200" y="3408363"/>
          <p14:tracePt t="44691" x="2573338" y="3417888"/>
          <p14:tracePt t="44701" x="2540000" y="3417888"/>
          <p14:tracePt t="44706" x="2508250" y="3429000"/>
          <p14:tracePt t="44714" x="2444750" y="3440113"/>
          <p14:tracePt t="44723" x="2422525" y="3440113"/>
          <p14:tracePt t="44730" x="2379663" y="3440113"/>
          <p14:tracePt t="44737" x="2359025" y="3440113"/>
          <p14:tracePt t="44746" x="2336800" y="3440113"/>
          <p14:tracePt t="44754" x="2316163" y="3440113"/>
          <p14:tracePt t="44760" x="2293938" y="3440113"/>
          <p14:tracePt t="44768" x="2273300" y="3440113"/>
          <p14:tracePt t="44775" x="2251075" y="3440113"/>
          <p14:tracePt t="44784" x="2230438" y="3440113"/>
          <p14:tracePt t="44791" x="2219325" y="3440113"/>
          <p14:tracePt t="44800" x="2176463" y="3440113"/>
          <p14:tracePt t="44808" x="2144713" y="3440113"/>
          <p14:tracePt t="44815" x="2122488" y="3440113"/>
          <p14:tracePt t="44823" x="2090738" y="3440113"/>
          <p14:tracePt t="44830" x="2047875" y="3440113"/>
          <p14:tracePt t="44838" x="2014538" y="3440113"/>
          <p14:tracePt t="44846" x="1951038" y="3440113"/>
          <p14:tracePt t="44853" x="1854200" y="3440113"/>
          <p14:tracePt t="44863" x="1725613" y="3440113"/>
          <p14:tracePt t="44869" x="1585913" y="3451225"/>
          <p14:tracePt t="44875" x="1414463" y="3451225"/>
          <p14:tracePt t="44884" x="1168400" y="3460750"/>
          <p14:tracePt t="44892" x="922338" y="3494088"/>
          <p14:tracePt t="44900" x="674688" y="3579813"/>
          <p14:tracePt t="44908" x="482600" y="3665538"/>
          <p14:tracePt t="44915" x="331788" y="3740150"/>
          <p14:tracePt t="44924" x="236538" y="3794125"/>
          <p14:tracePt t="44930" x="214313" y="3803650"/>
          <p14:tracePt t="44937" x="182563" y="3803650"/>
          <p14:tracePt t="44946" x="171450" y="3803650"/>
          <p14:tracePt t="44970" x="160338" y="3814763"/>
          <p14:tracePt t="45216" x="268288" y="3697288"/>
          <p14:tracePt t="45225" x="365125" y="3600450"/>
          <p14:tracePt t="45232" x="460375" y="3503613"/>
          <p14:tracePt t="45240" x="568325" y="3386138"/>
          <p14:tracePt t="45248" x="631825" y="3322638"/>
          <p14:tracePt t="45255" x="717550" y="3236913"/>
          <p14:tracePt t="45263" x="782638" y="3194050"/>
          <p14:tracePt t="45270" x="836613" y="3128963"/>
          <p14:tracePt t="45277" x="931863" y="3074988"/>
          <p14:tracePt t="45286" x="996950" y="3043238"/>
          <p14:tracePt t="45293" x="1050925" y="3011488"/>
          <p14:tracePt t="45303" x="1093788" y="3000375"/>
          <p14:tracePt t="45310" x="1125538" y="2989263"/>
          <p14:tracePt t="45324" x="1136650" y="2989263"/>
          <p14:tracePt t="45349" x="1157288" y="3032125"/>
          <p14:tracePt t="45356" x="1179513" y="3074988"/>
          <p14:tracePt t="45366" x="1211263" y="3128963"/>
          <p14:tracePt t="45372" x="1222375" y="3194050"/>
          <p14:tracePt t="45377" x="1243013" y="3268663"/>
          <p14:tracePt t="45386" x="1243013" y="3343275"/>
          <p14:tracePt t="45394" x="1254125" y="3417888"/>
          <p14:tracePt t="45403" x="1265238" y="3514725"/>
          <p14:tracePt t="45410" x="1265238" y="3589338"/>
          <p14:tracePt t="45417" x="1265238" y="3665538"/>
          <p14:tracePt t="45426" x="1254125" y="3751263"/>
          <p14:tracePt t="45431" x="1233488" y="3814763"/>
          <p14:tracePt t="45440" x="1211263" y="3868738"/>
          <p14:tracePt t="45448" x="1168400" y="3932238"/>
          <p14:tracePt t="45456" x="1147763" y="3975100"/>
          <p14:tracePt t="45464" x="1125538" y="4008438"/>
          <p14:tracePt t="45471" x="1114425" y="4017963"/>
          <p14:tracePt t="45479" x="1104900" y="4029075"/>
          <p14:tracePt t="45494" x="1104900" y="4040188"/>
          <p14:tracePt t="45510" x="1093788" y="4040188"/>
          <p14:tracePt t="45543" x="1062038" y="3965575"/>
          <p14:tracePt t="45548" x="1050925" y="3922713"/>
          <p14:tracePt t="45555" x="1039813" y="3879850"/>
          <p14:tracePt t="45564" x="1039813" y="3814763"/>
          <p14:tracePt t="45571" x="1028700" y="3771900"/>
          <p14:tracePt t="45579" x="1019175" y="3708400"/>
          <p14:tracePt t="45588" x="1019175" y="3643313"/>
          <p14:tracePt t="45595" x="1019175" y="3568700"/>
          <p14:tracePt t="45602" x="1019175" y="3514725"/>
          <p14:tracePt t="45610" x="1019175" y="3482975"/>
          <p14:tracePt t="45617" x="1028700" y="3460750"/>
          <p14:tracePt t="45626" x="1039813" y="3440113"/>
          <p14:tracePt t="45633" x="1050925" y="3417888"/>
          <p14:tracePt t="45643" x="1062038" y="3408363"/>
          <p14:tracePt t="45650" x="1062038" y="3397250"/>
          <p14:tracePt t="45655" x="1071563" y="3386138"/>
          <p14:tracePt t="45664" x="1071563" y="3375025"/>
          <p14:tracePt t="46662" x="1071563" y="3429000"/>
          <p14:tracePt t="46676" x="1071563" y="3440113"/>
          <p14:tracePt t="46700" x="1071563" y="3451225"/>
          <p14:tracePt t="46708" x="1071563" y="3471863"/>
          <p14:tracePt t="46715" x="1062038" y="3482975"/>
          <p14:tracePt t="46724" x="1050925" y="3494088"/>
          <p14:tracePt t="46729" x="1028700" y="3525838"/>
          <p14:tracePt t="46737" x="1008063" y="3546475"/>
          <p14:tracePt t="46745" x="985838" y="3568700"/>
          <p14:tracePt t="46753" x="985838" y="3579813"/>
          <p14:tracePt t="46763" x="965200" y="3600450"/>
          <p14:tracePt t="46770" x="942975" y="3611563"/>
          <p14:tracePt t="46777" x="942975" y="3622675"/>
          <p14:tracePt t="46784" x="922338" y="3643313"/>
          <p14:tracePt t="46816" x="911225" y="3654425"/>
          <p14:tracePt t="46886" x="911225" y="3643313"/>
          <p14:tracePt t="46894" x="911225" y="3622675"/>
          <p14:tracePt t="46900" x="911225" y="3611563"/>
          <p14:tracePt t="46908" x="911225" y="3589338"/>
          <p14:tracePt t="46915" x="922338" y="3579813"/>
          <p14:tracePt t="46924" x="922338" y="3557588"/>
          <p14:tracePt t="46931" x="942975" y="3536950"/>
          <p14:tracePt t="46940" x="942975" y="3514725"/>
          <p14:tracePt t="46948" x="965200" y="3494088"/>
          <p14:tracePt t="46953" x="965200" y="3482975"/>
          <p14:tracePt t="46962" x="985838" y="3460750"/>
          <p14:tracePt t="46970" x="985838" y="3451225"/>
          <p14:tracePt t="46977" x="996950" y="3440113"/>
          <p14:tracePt t="46985" x="1008063" y="3417888"/>
          <p14:tracePt t="46994" x="1019175" y="3386138"/>
          <p14:tracePt t="47002" x="1028700" y="3365500"/>
          <p14:tracePt t="47007" x="1039813" y="3332163"/>
          <p14:tracePt t="47015" x="1050925" y="3311525"/>
          <p14:tracePt t="47024" x="1071563" y="3268663"/>
          <p14:tracePt t="47031" x="1093788" y="3225800"/>
          <p14:tracePt t="47040" x="1093788" y="3203575"/>
          <p14:tracePt t="47048" x="1093788" y="3182938"/>
          <p14:tracePt t="47055" x="1093788" y="3160713"/>
          <p14:tracePt t="47064" x="1104900" y="3140075"/>
          <p14:tracePt t="47069" x="1104900" y="3097213"/>
          <p14:tracePt t="47077" x="1114425" y="3074988"/>
          <p14:tracePt t="47086" x="1114425" y="3065463"/>
          <p14:tracePt t="47093" x="1125538" y="3054350"/>
          <p14:tracePt t="47102" x="1136650" y="3022600"/>
          <p14:tracePt t="47109" x="1147763" y="3011488"/>
          <p14:tracePt t="47117" x="1168400" y="2989263"/>
          <p14:tracePt t="47124" x="1179513" y="2968625"/>
          <p14:tracePt t="47132" x="1200150" y="2946400"/>
          <p14:tracePt t="47156" x="1222375" y="2936875"/>
          <p14:tracePt t="47164" x="1222375" y="2925763"/>
          <p14:tracePt t="47172" x="1233488" y="2925763"/>
          <p14:tracePt t="47177" x="1243013" y="2914650"/>
          <p14:tracePt t="47194" x="1254125" y="2914650"/>
          <p14:tracePt t="47218" x="1265238" y="2914650"/>
          <p14:tracePt t="47234" x="1276350" y="2914650"/>
          <p14:tracePt t="47264" x="1296988" y="2914650"/>
          <p14:tracePt t="47271" x="1296988" y="2925763"/>
          <p14:tracePt t="47364" x="1296988" y="2894013"/>
          <p14:tracePt t="47373" x="1296988" y="2871788"/>
          <p14:tracePt t="47380" x="1296988" y="2851150"/>
          <p14:tracePt t="47388" x="1296988" y="2828925"/>
          <p14:tracePt t="47395" x="1296988" y="2808288"/>
          <p14:tracePt t="47402" x="1296988" y="2774950"/>
          <p14:tracePt t="47410" x="1296988" y="2754313"/>
          <p14:tracePt t="47418" x="1296988" y="2732088"/>
          <p14:tracePt t="47426" x="1296988" y="2711450"/>
          <p14:tracePt t="47434" x="1308100" y="2689225"/>
          <p14:tracePt t="47443" x="1308100" y="2679700"/>
          <p14:tracePt t="47457" x="1308100" y="2668588"/>
          <p14:tracePt t="47464" x="1308100" y="2657475"/>
          <p14:tracePt t="47472" x="1319213" y="2657475"/>
          <p14:tracePt t="47488" x="1328738" y="2646363"/>
          <p14:tracePt t="47505" x="1339850" y="2636838"/>
          <p14:tracePt t="47518" x="1350963" y="2636838"/>
          <p14:tracePt t="47558" x="1362075" y="2625725"/>
          <p14:tracePt t="47572" x="1371600" y="2625725"/>
          <p14:tracePt t="47588" x="1382713" y="2614613"/>
          <p14:tracePt t="47595" x="1393825" y="2593975"/>
          <p14:tracePt t="47612" x="1393825" y="2582863"/>
          <p14:tracePt t="47620" x="1404938" y="2571750"/>
          <p14:tracePt t="47626" x="1414463" y="2560638"/>
          <p14:tracePt t="47643" x="1414463" y="2551113"/>
          <p14:tracePt t="47649" x="1414463" y="2540000"/>
          <p14:tracePt t="47658" x="1425575" y="2540000"/>
          <p14:tracePt t="47666" x="1425575" y="2528888"/>
          <p14:tracePt t="47680" x="1436688" y="2517775"/>
          <p14:tracePt t="47688" x="1436688" y="2508250"/>
          <p14:tracePt t="47704" x="1447800" y="2497138"/>
          <p14:tracePt t="47850" x="1468438" y="2486025"/>
          <p14:tracePt t="47866" x="1479550" y="2486025"/>
          <p14:tracePt t="47873" x="1490663" y="2474913"/>
          <p14:tracePt t="47882" x="1500188" y="2465388"/>
          <p14:tracePt t="47898" x="1511300" y="2443163"/>
          <p14:tracePt t="47906" x="1522413" y="2432050"/>
          <p14:tracePt t="47911" x="1533525" y="2432050"/>
          <p14:tracePt t="47920" x="1554163" y="2411413"/>
          <p14:tracePt t="47928" x="1565275" y="2400300"/>
          <p14:tracePt t="47935" x="1565275" y="2389188"/>
          <p14:tracePt t="47944" x="1585913" y="2379663"/>
          <p14:tracePt t="47952" x="1619250" y="2357438"/>
          <p14:tracePt t="47960" x="1628775" y="2346325"/>
          <p14:tracePt t="47966" x="1651000" y="2336800"/>
          <p14:tracePt t="47973" x="1682750" y="2314575"/>
          <p14:tracePt t="47983" x="1725613" y="2271713"/>
          <p14:tracePt t="47990" x="1747838" y="2251075"/>
          <p14:tracePt t="47998" x="1811338" y="2217738"/>
          <p14:tracePt t="48006" x="1854200" y="2165350"/>
          <p14:tracePt t="48013" x="1919288" y="2100263"/>
          <p14:tracePt t="48020" x="1982788" y="2025650"/>
          <p14:tracePt t="48028" x="2025650" y="1960563"/>
          <p14:tracePt t="48035" x="2079625" y="1897063"/>
          <p14:tracePt t="48045" x="2154238" y="1811338"/>
          <p14:tracePt t="48051" x="2208213" y="1736725"/>
          <p14:tracePt t="48060" x="2282825" y="1651000"/>
          <p14:tracePt t="48068" x="2347913" y="1597025"/>
          <p14:tracePt t="48073" x="2411413" y="1522413"/>
          <p14:tracePt t="48083" x="2454275" y="1489075"/>
          <p14:tracePt t="48090" x="2519363" y="1425575"/>
          <p14:tracePt t="48098" x="2562225" y="1403350"/>
          <p14:tracePt t="48106" x="2605088" y="1382713"/>
          <p14:tracePt t="48114" x="2625725" y="1371600"/>
          <p14:tracePt t="48122" x="2668588" y="1360488"/>
          <p14:tracePt t="48130" x="2690813" y="1360488"/>
          <p14:tracePt t="48135" x="2722563" y="1360488"/>
          <p14:tracePt t="48144" x="2765425" y="1360488"/>
          <p14:tracePt t="48152" x="2787650" y="1371600"/>
          <p14:tracePt t="48160" x="2830513" y="1393825"/>
          <p14:tracePt t="48168" x="2894013" y="1425575"/>
          <p14:tracePt t="48175" x="2968625" y="1457325"/>
          <p14:tracePt t="48184" x="3033713" y="1489075"/>
          <p14:tracePt t="48189" x="3108325" y="1522413"/>
          <p14:tracePt t="48197" x="3184525" y="1554163"/>
          <p14:tracePt t="48206" x="3270250" y="1597025"/>
          <p14:tracePt t="48213" x="3322638" y="1628775"/>
          <p14:tracePt t="48222" x="3408363" y="1660525"/>
          <p14:tracePt t="48230" x="3473450" y="1682750"/>
          <p14:tracePt t="48237" x="3559175" y="1714500"/>
          <p14:tracePt t="48244" x="3622675" y="1746250"/>
          <p14:tracePt t="48252" x="3708400" y="1768475"/>
          <p14:tracePt t="48260" x="3762375" y="1779588"/>
          <p14:tracePt t="48268" x="3816350" y="1779588"/>
          <p14:tracePt t="48275" x="3859213" y="1789113"/>
          <p14:tracePt t="48285" x="3902075" y="1789113"/>
          <p14:tracePt t="48291" x="3913188" y="1789113"/>
          <p14:tracePt t="48300" x="3956050" y="1789113"/>
          <p14:tracePt t="48306" x="3976688" y="1789113"/>
          <p14:tracePt t="48323" x="3998913" y="1789113"/>
          <p14:tracePt t="48354" x="4008438" y="1779588"/>
          <p14:tracePt t="48360" x="4019550" y="1768475"/>
          <p14:tracePt t="48368" x="4030663" y="1757363"/>
          <p14:tracePt t="48375" x="4051300" y="1725613"/>
          <p14:tracePt t="48385" x="4051300" y="1714500"/>
          <p14:tracePt t="48391" x="4062413" y="1703388"/>
          <p14:tracePt t="48400" x="4073525" y="1693863"/>
          <p14:tracePt t="48408" x="4084638" y="1682750"/>
          <p14:tracePt t="48422" x="4095750" y="1671638"/>
          <p14:tracePt t="48454" x="4105275" y="1660525"/>
          <p14:tracePt t="48492" x="4095750" y="1660525"/>
          <p14:tracePt t="48500" x="4084638" y="1660525"/>
          <p14:tracePt t="48508" x="4073525" y="1660525"/>
          <p14:tracePt t="48516" x="4062413" y="1660525"/>
          <p14:tracePt t="48522" x="4041775" y="1660525"/>
          <p14:tracePt t="48529" x="4019550" y="1660525"/>
          <p14:tracePt t="48537" x="3944938" y="1693863"/>
          <p14:tracePt t="48546" x="3859213" y="1746250"/>
          <p14:tracePt t="48553" x="3773488" y="1811338"/>
          <p14:tracePt t="48563" x="3676650" y="1874838"/>
          <p14:tracePt t="48569" x="3570288" y="1982788"/>
          <p14:tracePt t="48577" x="3451225" y="2068513"/>
          <p14:tracePt t="48584" x="3333750" y="2197100"/>
          <p14:tracePt t="48591" x="3259138" y="2271713"/>
          <p14:tracePt t="48600" x="3151188" y="2389188"/>
          <p14:tracePt t="48608" x="3065463" y="2508250"/>
          <p14:tracePt t="48616" x="3001963" y="2593975"/>
          <p14:tracePt t="48624" x="2925763" y="2700338"/>
          <p14:tracePt t="48631" x="2862263" y="2774950"/>
          <p14:tracePt t="48637" x="2808288" y="2860675"/>
          <p14:tracePt t="48645" x="2776538" y="2925763"/>
          <p14:tracePt t="48653" x="2722563" y="2979738"/>
          <p14:tracePt t="48662" x="2679700" y="3022600"/>
          <p14:tracePt t="48669" x="2636838" y="3074988"/>
          <p14:tracePt t="48677" x="2562225" y="3128963"/>
          <p14:tracePt t="48685" x="2487613" y="3182938"/>
          <p14:tracePt t="48691" x="2411413" y="3214688"/>
          <p14:tracePt t="48700" x="2325688" y="3268663"/>
          <p14:tracePt t="48707" x="2239963" y="3311525"/>
          <p14:tracePt t="48715" x="2154238" y="3354388"/>
          <p14:tracePt t="48724" x="2068513" y="3386138"/>
          <p14:tracePt t="48732" x="1993900" y="3408363"/>
          <p14:tracePt t="48739" x="1908175" y="3429000"/>
          <p14:tracePt t="48745" x="1854200" y="3440113"/>
          <p14:tracePt t="48754" x="1779588" y="3451225"/>
          <p14:tracePt t="48762" x="1714500" y="3451225"/>
          <p14:tracePt t="48769" x="1639888" y="3460750"/>
          <p14:tracePt t="48777" x="1576388" y="3460750"/>
          <p14:tracePt t="48786" x="1490663" y="3471863"/>
          <p14:tracePt t="48794" x="1436688" y="3482975"/>
          <p14:tracePt t="48803" x="1404938" y="3482975"/>
          <p14:tracePt t="48808" x="1371600" y="3482975"/>
          <p14:tracePt t="48815" x="1328738" y="3482975"/>
          <p14:tracePt t="48824" x="1308100" y="3482975"/>
          <p14:tracePt t="48832" x="1285875" y="3482975"/>
          <p14:tracePt t="48840" x="1254125" y="3482975"/>
          <p14:tracePt t="48848" x="1222375" y="3482975"/>
          <p14:tracePt t="48856" x="1200150" y="3482975"/>
          <p14:tracePt t="48862" x="1179513" y="3482975"/>
          <p14:tracePt t="48869" x="1157288" y="3494088"/>
          <p14:tracePt t="48877" x="1125538" y="3503613"/>
          <p14:tracePt t="48885" x="1104900" y="3514725"/>
          <p14:tracePt t="48894" x="1082675" y="3525838"/>
          <p14:tracePt t="48902" x="1082675" y="3536950"/>
          <p14:tracePt t="48909" x="1071563" y="3536950"/>
          <p14:tracePt t="48915" x="1062038" y="3546475"/>
          <p14:tracePt t="48924" x="1050925" y="3557588"/>
          <p14:tracePt t="48932" x="1050925" y="3568700"/>
          <p14:tracePt t="48940" x="1028700" y="3579813"/>
          <p14:tracePt t="48956" x="1019175" y="3589338"/>
          <p14:tracePt t="48964" x="1008063" y="3600450"/>
          <p14:tracePt t="48994" x="996950" y="3600450"/>
          <p14:tracePt t="49032" x="974725" y="3589338"/>
          <p14:tracePt t="49040" x="974725" y="3579813"/>
          <p14:tracePt t="49048" x="965200" y="3546475"/>
          <p14:tracePt t="49055" x="965200" y="3525838"/>
          <p14:tracePt t="49064" x="965200" y="3494088"/>
          <p14:tracePt t="49071" x="965200" y="3460750"/>
          <p14:tracePt t="49080" x="965200" y="3440113"/>
          <p14:tracePt t="49085" x="965200" y="3417888"/>
          <p14:tracePt t="49094" x="965200" y="3408363"/>
          <p14:tracePt t="49102" x="965200" y="3386138"/>
          <p14:tracePt t="49110" x="965200" y="3375025"/>
          <p14:tracePt t="49117" x="974725" y="3354388"/>
          <p14:tracePt t="49126" x="974725" y="3343275"/>
          <p14:tracePt t="49133" x="974725" y="3332163"/>
          <p14:tracePt t="49140" x="996950" y="3311525"/>
          <p14:tracePt t="49148" x="996950" y="3289300"/>
          <p14:tracePt t="49155" x="1008063" y="3257550"/>
          <p14:tracePt t="49164" x="1019175" y="3236913"/>
          <p14:tracePt t="49171" x="1028700" y="3214688"/>
          <p14:tracePt t="49180" x="1039813" y="3171825"/>
          <p14:tracePt t="49188" x="1062038" y="3117850"/>
          <p14:tracePt t="49195" x="1082675" y="3086100"/>
          <p14:tracePt t="49204" x="1093788" y="3032125"/>
          <p14:tracePt t="49210" x="1114425" y="2989263"/>
          <p14:tracePt t="49217" x="1147763" y="2925763"/>
          <p14:tracePt t="49225" x="1168400" y="2882900"/>
          <p14:tracePt t="49233" x="1200150" y="2840038"/>
          <p14:tracePt t="49242" x="1233488" y="2774950"/>
          <p14:tracePt t="49248" x="1265238" y="2732088"/>
          <p14:tracePt t="49255" x="1296988" y="2689225"/>
          <p14:tracePt t="49264" x="1319213" y="2668588"/>
          <p14:tracePt t="49271" x="1339850" y="2646363"/>
          <p14:tracePt t="49280" x="1362075" y="2625725"/>
          <p14:tracePt t="49288" x="1382713" y="2603500"/>
          <p14:tracePt t="49296" x="1393825" y="2593975"/>
          <p14:tracePt t="49304" x="1414463" y="2571750"/>
          <p14:tracePt t="49309" x="1447800" y="2551113"/>
          <p14:tracePt t="49317" x="1457325" y="2551113"/>
          <p14:tracePt t="49327" x="1479550" y="2528888"/>
          <p14:tracePt t="49334" x="1533525" y="2497138"/>
          <p14:tracePt t="49342" x="1543050" y="2497138"/>
          <p14:tracePt t="49349" x="1576388" y="2474913"/>
          <p14:tracePt t="49358" x="1619250" y="2465388"/>
          <p14:tracePt t="49364" x="1671638" y="2443163"/>
          <p14:tracePt t="49372" x="1693863" y="2432050"/>
          <p14:tracePt t="49380" x="1725613" y="2411413"/>
          <p14:tracePt t="49387" x="1768475" y="2400300"/>
          <p14:tracePt t="49396" x="1790700" y="2379663"/>
          <p14:tracePt t="49404" x="1811338" y="2379663"/>
          <p14:tracePt t="49411" x="1833563" y="2357438"/>
          <p14:tracePt t="49417" x="1854200" y="2357438"/>
          <p14:tracePt t="49427" x="1885950" y="2346325"/>
          <p14:tracePt t="49433" x="1908175" y="2336800"/>
          <p14:tracePt t="49442" x="1919288" y="2336800"/>
          <p14:tracePt t="49450" x="1939925" y="2325688"/>
          <p14:tracePt t="49457" x="1962150" y="2314575"/>
          <p14:tracePt t="49466" x="1971675" y="2314575"/>
          <p14:tracePt t="49471" x="1982788" y="2303463"/>
          <p14:tracePt t="49480" x="2005013" y="2303463"/>
          <p14:tracePt t="49488" x="2005013" y="2293938"/>
          <p14:tracePt t="49495" x="2025650" y="2282825"/>
          <p14:tracePt t="49521" x="2036763" y="2282825"/>
          <p14:tracePt t="49534" x="2047875" y="2271713"/>
          <p14:tracePt t="49543" x="2068513" y="2271713"/>
          <p14:tracePt t="49550" x="2079625" y="2271713"/>
          <p14:tracePt t="49557" x="2101850" y="2271713"/>
          <p14:tracePt t="49566" x="2111375" y="2271713"/>
          <p14:tracePt t="49573" x="2133600" y="2282825"/>
          <p14:tracePt t="49582" x="2144713" y="2293938"/>
          <p14:tracePt t="49587" x="2165350" y="2303463"/>
          <p14:tracePt t="49595" x="2176463" y="2303463"/>
          <p14:tracePt t="49604" x="2187575" y="2314575"/>
          <p14:tracePt t="49612" x="2197100" y="2325688"/>
          <p14:tracePt t="49620" x="2219325" y="2357438"/>
          <p14:tracePt t="49628" x="2230438" y="2368550"/>
          <p14:tracePt t="49635" x="2239963" y="2379663"/>
          <p14:tracePt t="49643" x="2273300" y="2411413"/>
          <p14:tracePt t="49650" x="2293938" y="2432050"/>
          <p14:tracePt t="49657" x="2293938" y="2443163"/>
          <p14:tracePt t="49666" x="2316163" y="2465388"/>
          <p14:tracePt t="49674" x="2336800" y="2486025"/>
          <p14:tracePt t="49683" x="2359025" y="2517775"/>
          <p14:tracePt t="49690" x="2379663" y="2551113"/>
          <p14:tracePt t="49697" x="2401888" y="2571750"/>
          <p14:tracePt t="49704" x="2422525" y="2625725"/>
          <p14:tracePt t="49712" x="2433638" y="2646363"/>
          <p14:tracePt t="49720" x="2465388" y="2689225"/>
          <p14:tracePt t="49728" x="2476500" y="2711450"/>
          <p14:tracePt t="49735" x="2497138" y="2743200"/>
          <p14:tracePt t="49744" x="2519363" y="2774950"/>
          <p14:tracePt t="49752" x="2530475" y="2797175"/>
          <p14:tracePt t="49757" x="2551113" y="2817813"/>
          <p14:tracePt t="49766" x="2573338" y="2851150"/>
          <p14:tracePt t="49774" x="2593975" y="2871788"/>
          <p14:tracePt t="49782" x="2605088" y="2871788"/>
          <p14:tracePt t="49790" x="2625725" y="2894013"/>
          <p14:tracePt t="49797" x="2659063" y="2903538"/>
          <p14:tracePt t="49806" x="2701925" y="2914650"/>
          <p14:tracePt t="49811" x="2744788" y="2925763"/>
          <p14:tracePt t="49820" x="2797175" y="2925763"/>
          <p14:tracePt t="49828" x="2851150" y="2936875"/>
          <p14:tracePt t="49835" x="2916238" y="2957513"/>
          <p14:tracePt t="49844" x="2990850" y="2968625"/>
          <p14:tracePt t="49852" x="3108325" y="2979738"/>
          <p14:tracePt t="49860" x="3194050" y="2989263"/>
          <p14:tracePt t="49868" x="3322638" y="3011488"/>
          <p14:tracePt t="49873" x="3408363" y="3032125"/>
          <p14:tracePt t="49882" x="3516313" y="3054350"/>
          <p14:tracePt t="49892" x="3633788" y="3097213"/>
          <p14:tracePt t="49898" x="3730625" y="3128963"/>
          <p14:tracePt t="49906" x="3805238" y="3160713"/>
          <p14:tracePt t="49914" x="3913188" y="3203575"/>
          <p14:tracePt t="49920" x="3965575" y="3214688"/>
          <p14:tracePt t="49927" x="4051300" y="3257550"/>
          <p14:tracePt t="49935" x="4127500" y="3289300"/>
          <p14:tracePt t="49944" x="4148138" y="3300413"/>
          <p14:tracePt t="49952" x="4181475" y="3322638"/>
          <p14:tracePt t="49960" x="4213225" y="3332163"/>
          <p14:tracePt t="49968" x="4224338" y="3343275"/>
          <p14:tracePt t="49983" x="4233863" y="3343275"/>
          <p14:tracePt t="50068" x="4256088" y="3343275"/>
          <p14:tracePt t="50083" x="4256088" y="3332163"/>
          <p14:tracePt t="50098" x="4267200" y="3322638"/>
          <p14:tracePt t="50129" x="4267200" y="3311525"/>
          <p14:tracePt t="51736" x="4256088" y="3311525"/>
          <p14:tracePt t="51743" x="4244975" y="3343275"/>
          <p14:tracePt t="51752" x="4170363" y="3343275"/>
          <p14:tracePt t="51760" x="4041775" y="3343275"/>
          <p14:tracePt t="51768" x="3913188" y="3354388"/>
          <p14:tracePt t="51774" x="3794125" y="3354388"/>
          <p14:tracePt t="51783" x="3656013" y="3365500"/>
          <p14:tracePt t="51789" x="3536950" y="3365500"/>
          <p14:tracePt t="51797" x="3451225" y="3365500"/>
          <p14:tracePt t="51806" x="3344863" y="3375025"/>
          <p14:tracePt t="51814" x="3259138" y="3375025"/>
          <p14:tracePt t="51822" x="3151188" y="3386138"/>
          <p14:tracePt t="51830" x="3055938" y="3386138"/>
          <p14:tracePt t="51835" x="2959100" y="3386138"/>
          <p14:tracePt t="51844" x="2862263" y="3397250"/>
          <p14:tracePt t="51852" x="2733675" y="3397250"/>
          <p14:tracePt t="51860" x="2625725" y="3397250"/>
          <p14:tracePt t="51868" x="2508250" y="3397250"/>
          <p14:tracePt t="51875" x="2401888" y="3397250"/>
          <p14:tracePt t="51884" x="2239963" y="3397250"/>
          <p14:tracePt t="51889" x="2122488" y="3397250"/>
          <p14:tracePt t="51897" x="1993900" y="3397250"/>
          <p14:tracePt t="51905" x="1876425" y="3397250"/>
          <p14:tracePt t="51913" x="1768475" y="3386138"/>
          <p14:tracePt t="51922" x="1651000" y="3375025"/>
          <p14:tracePt t="51929" x="1533525" y="3375025"/>
          <p14:tracePt t="51937" x="1457325" y="3365500"/>
          <p14:tracePt t="51944" x="1393825" y="3365500"/>
          <p14:tracePt t="51951" x="1350963" y="3365500"/>
          <p14:tracePt t="51960" x="1319213" y="3354388"/>
          <p14:tracePt t="51968" x="1276350" y="3354388"/>
          <p14:tracePt t="51984" x="1254125" y="3354388"/>
          <p14:tracePt t="51991" x="1243013" y="3354388"/>
          <p14:tracePt t="52006" x="1222375" y="3354388"/>
          <p14:tracePt t="52022" x="1211263" y="3365500"/>
          <p14:tracePt t="52029" x="1200150" y="3375025"/>
          <p14:tracePt t="52037" x="1168400" y="3408363"/>
          <p14:tracePt t="52045" x="1168400" y="3417888"/>
          <p14:tracePt t="52054" x="1157288" y="3440113"/>
          <p14:tracePt t="52060" x="1136650" y="3460750"/>
          <p14:tracePt t="52068" x="1093788" y="3514725"/>
          <p14:tracePt t="52075" x="1071563" y="3536950"/>
          <p14:tracePt t="52084" x="1028700" y="3589338"/>
          <p14:tracePt t="52091" x="996950" y="3611563"/>
          <p14:tracePt t="52100" x="965200" y="3654425"/>
          <p14:tracePt t="52108" x="942975" y="3675063"/>
          <p14:tracePt t="52113" x="922338" y="3697288"/>
          <p14:tracePt t="52122" x="900113" y="3717925"/>
          <p14:tracePt t="52130" x="889000" y="3729038"/>
          <p14:tracePt t="52137" x="868363" y="3760788"/>
          <p14:tracePt t="52163" x="857250" y="3771900"/>
          <p14:tracePt t="52176" x="846138" y="3771900"/>
          <p14:tracePt t="52408" x="868363" y="3717925"/>
          <p14:tracePt t="52415" x="931863" y="3665538"/>
          <p14:tracePt t="52424" x="996950" y="3589338"/>
          <p14:tracePt t="52432" x="1039813" y="3557588"/>
          <p14:tracePt t="52440" x="1114425" y="3494088"/>
          <p14:tracePt t="52448" x="1147763" y="3451225"/>
          <p14:tracePt t="52453" x="1190625" y="3408363"/>
          <p14:tracePt t="52463" x="1211263" y="3386138"/>
          <p14:tracePt t="52470" x="1265238" y="3343275"/>
          <p14:tracePt t="52477" x="1285875" y="3311525"/>
          <p14:tracePt t="52486" x="1296988" y="3289300"/>
          <p14:tracePt t="52493" x="1319213" y="3268663"/>
          <p14:tracePt t="52502" x="1328738" y="3246438"/>
          <p14:tracePt t="52507" x="1339850" y="3225800"/>
          <p14:tracePt t="52515" x="1350963" y="3203575"/>
          <p14:tracePt t="52524" x="1362075" y="3182938"/>
          <p14:tracePt t="52532" x="1362075" y="3160713"/>
          <p14:tracePt t="52540" x="1371600" y="3140075"/>
          <p14:tracePt t="52548" x="1382713" y="3140075"/>
          <p14:tracePt t="52565" x="1382713" y="3128963"/>
          <p14:tracePt t="97803" x="1382713" y="3160713"/>
          <p14:tracePt t="97809" x="1382713" y="3171825"/>
          <p14:tracePt t="97817" x="1382713" y="3194050"/>
          <p14:tracePt t="97823" x="1382713" y="3214688"/>
          <p14:tracePt t="97831" x="1382713" y="3225800"/>
          <p14:tracePt t="97840" x="1382713" y="3236913"/>
          <p14:tracePt t="97847" x="1382713" y="3246438"/>
          <p14:tracePt t="97855" x="1382713" y="3257550"/>
          <p14:tracePt t="97864" x="1382713" y="3268663"/>
          <p14:tracePt t="97871" x="1382713" y="3279775"/>
          <p14:tracePt t="97880" x="1382713" y="3300413"/>
          <p14:tracePt t="97886" x="1371600" y="3311525"/>
          <p14:tracePt t="97893" x="1371600" y="3322638"/>
          <p14:tracePt t="97903" x="1371600" y="3332163"/>
          <p14:tracePt t="97909" x="1371600" y="3343275"/>
          <p14:tracePt t="97917" x="1362075" y="3343275"/>
          <p14:tracePt t="97925" x="1362075" y="3354388"/>
          <p14:tracePt t="97933" x="1362075" y="3365500"/>
          <p14:tracePt t="97940" x="1350963" y="3375025"/>
          <p14:tracePt t="97955" x="1350963" y="3386138"/>
          <p14:tracePt t="97964" x="1350963" y="3397250"/>
          <p14:tracePt t="97971" x="1339850" y="3408363"/>
          <p14:tracePt t="97980" x="1328738" y="3417888"/>
          <p14:tracePt t="97987" x="1328738" y="3429000"/>
          <p14:tracePt t="97993" x="1319213" y="3440113"/>
          <p14:tracePt t="98003" x="1308100" y="3440113"/>
          <p14:tracePt t="98018" x="1308100" y="3451225"/>
          <p14:tracePt t="98027" x="1285875" y="3460750"/>
          <p14:tracePt t="98043" x="1285875" y="3471863"/>
          <p14:tracePt t="98056" x="1276350" y="3482975"/>
          <p14:tracePt t="98071" x="1265238" y="3494088"/>
          <p14:tracePt t="98080" x="1254125" y="3503613"/>
          <p14:tracePt t="98095" x="1254125" y="3525838"/>
          <p14:tracePt t="98104" x="1254125" y="3536950"/>
          <p14:tracePt t="98109" x="1254125" y="3546475"/>
          <p14:tracePt t="98117" x="1308100" y="3557588"/>
          <p14:tracePt t="98126" x="1371600" y="3557588"/>
          <p14:tracePt t="98133" x="1490663" y="3557588"/>
          <p14:tracePt t="98143" x="1651000" y="3514725"/>
          <p14:tracePt t="98149" x="1939925" y="3451225"/>
          <p14:tracePt t="98157" x="2262188" y="3408363"/>
          <p14:tracePt t="98164" x="2733675" y="3289300"/>
          <p14:tracePt t="98171" x="3227388" y="3160713"/>
          <p14:tracePt t="98180" x="3676650" y="3011488"/>
          <p14:tracePt t="98187" x="4181475" y="2817813"/>
          <p14:tracePt t="98195" x="4652963" y="2603500"/>
          <p14:tracePt t="98204" x="5135563" y="2389188"/>
          <p14:tracePt t="98211" x="5499100" y="2217738"/>
          <p14:tracePt t="98220" x="5853113" y="2036763"/>
          <p14:tracePt t="98225" x="6078538" y="1917700"/>
          <p14:tracePt t="98233" x="6281738" y="1800225"/>
          <p14:tracePt t="98243" x="6399213" y="1746250"/>
          <p14:tracePt t="98249" x="6496050" y="1714500"/>
          <p14:tracePt t="98257" x="6570663" y="1703388"/>
          <p14:tracePt t="98266" x="6604000" y="1703388"/>
          <p14:tracePt t="98320" x="6592888" y="1714500"/>
          <p14:tracePt t="98343" x="6570663" y="1725613"/>
          <p14:tracePt t="98443" x="6570663" y="1736725"/>
          <p14:tracePt t="98457" x="6592888" y="1768475"/>
          <p14:tracePt t="98465" x="6604000" y="1789113"/>
          <p14:tracePt t="98473" x="6613525" y="1811338"/>
          <p14:tracePt t="98483" x="6624638" y="1831975"/>
          <p14:tracePt t="98489" x="6635750" y="1854200"/>
          <p14:tracePt t="98497" x="6635750" y="1874838"/>
          <p14:tracePt t="98504" x="6635750" y="1908175"/>
          <p14:tracePt t="98511" x="6635750" y="1939925"/>
          <p14:tracePt t="98520" x="6635750" y="1982788"/>
          <p14:tracePt t="98527" x="6624638" y="2014538"/>
          <p14:tracePt t="98535" x="6613525" y="2068513"/>
          <p14:tracePt t="98544" x="6604000" y="2100263"/>
          <p14:tracePt t="98552" x="6592888" y="2143125"/>
          <p14:tracePt t="98557" x="6592888" y="2185988"/>
          <p14:tracePt t="98565" x="6592888" y="2208213"/>
          <p14:tracePt t="98573" x="6581775" y="2228850"/>
          <p14:tracePt t="98583" x="6581775" y="2251075"/>
          <p14:tracePt t="98589" x="6581775" y="2271713"/>
          <p14:tracePt t="98605" x="6570663" y="2282825"/>
          <p14:tracePt t="98611" x="6570663" y="2293938"/>
          <p14:tracePt t="98697" x="6561138" y="2293938"/>
          <p14:tracePt t="98714" x="6561138" y="2303463"/>
          <p14:tracePt t="98728" x="6550025" y="2303463"/>
          <p14:tracePt t="103201" x="6527800" y="2346325"/>
          <p14:tracePt t="103209" x="6475413" y="2454275"/>
          <p14:tracePt t="103215" x="6442075" y="2508250"/>
          <p14:tracePt t="103224" x="6389688" y="2571750"/>
          <p14:tracePt t="103231" x="6367463" y="2614613"/>
          <p14:tracePt t="103240" x="6346825" y="2636838"/>
          <p14:tracePt t="103247" x="6335713" y="2657475"/>
          <p14:tracePt t="103255" x="6324600" y="2679700"/>
          <p14:tracePt t="103264" x="6313488" y="2689225"/>
          <p14:tracePt t="103269" x="6303963" y="2700338"/>
          <p14:tracePt t="103286" x="6303963" y="2711450"/>
          <p14:tracePt t="103502" x="6313488" y="2711450"/>
          <p14:tracePt t="103510" x="6335713" y="2700338"/>
          <p14:tracePt t="103525" x="6346825" y="2679700"/>
          <p14:tracePt t="103533" x="6356350" y="2679700"/>
          <p14:tracePt t="103542" x="6367463" y="2668588"/>
          <p14:tracePt t="103547" x="6399213" y="2636838"/>
          <p14:tracePt t="103556" x="6410325" y="2614613"/>
          <p14:tracePt t="103564" x="6432550" y="2582863"/>
          <p14:tracePt t="103571" x="6432550" y="2560638"/>
          <p14:tracePt t="103579" x="6442075" y="2528888"/>
          <p14:tracePt t="103587" x="6442075" y="2508250"/>
          <p14:tracePt t="103595" x="6442075" y="2486025"/>
          <p14:tracePt t="103602" x="6442075" y="2454275"/>
          <p14:tracePt t="103609" x="6442075" y="2432050"/>
          <p14:tracePt t="103617" x="6432550" y="2411413"/>
          <p14:tracePt t="103625" x="6432550" y="2389188"/>
          <p14:tracePt t="103633" x="6410325" y="2368550"/>
          <p14:tracePt t="103642" x="6399213" y="2346325"/>
          <p14:tracePt t="103649" x="6378575" y="2325688"/>
          <p14:tracePt t="103657" x="6367463" y="2303463"/>
          <p14:tracePt t="103664" x="6346825" y="2293938"/>
          <p14:tracePt t="103671" x="6335713" y="2282825"/>
          <p14:tracePt t="103679" x="6313488" y="2271713"/>
          <p14:tracePt t="103687" x="6303963" y="2260600"/>
          <p14:tracePt t="103695" x="6292850" y="2260600"/>
          <p14:tracePt t="103705" x="6270625" y="2260600"/>
          <p14:tracePt t="103711" x="6261100" y="2260600"/>
          <p14:tracePt t="103717" x="6249988" y="2260600"/>
          <p14:tracePt t="103733" x="6218238" y="2260600"/>
          <p14:tracePt t="103742" x="6207125" y="2260600"/>
          <p14:tracePt t="103749" x="6184900" y="2260600"/>
          <p14:tracePt t="103757" x="6175375" y="2260600"/>
          <p14:tracePt t="103765" x="6153150" y="2271713"/>
          <p14:tracePt t="103771" x="6142038" y="2282825"/>
          <p14:tracePt t="103779" x="6121400" y="2293938"/>
          <p14:tracePt t="103787" x="6088063" y="2325688"/>
          <p14:tracePt t="103796" x="6078538" y="2336800"/>
          <p14:tracePt t="103804" x="6035675" y="2389188"/>
          <p14:tracePt t="103811" x="5992813" y="2432050"/>
          <p14:tracePt t="103819" x="5970588" y="2474913"/>
          <p14:tracePt t="103827" x="5927725" y="2540000"/>
          <p14:tracePt t="103833" x="5884863" y="2636838"/>
          <p14:tracePt t="103842" x="5853113" y="2689225"/>
          <p14:tracePt t="103849" x="5810250" y="2786063"/>
          <p14:tracePt t="103857" x="5788025" y="2860675"/>
          <p14:tracePt t="103865" x="5778500" y="2914650"/>
          <p14:tracePt t="103873" x="5778500" y="2989263"/>
          <p14:tracePt t="103883" x="5778500" y="3065463"/>
          <p14:tracePt t="103888" x="5799138" y="3117850"/>
          <p14:tracePt t="103895" x="5830888" y="3182938"/>
          <p14:tracePt t="103904" x="5884863" y="3246438"/>
          <p14:tracePt t="103911" x="5938838" y="3289300"/>
          <p14:tracePt t="103919" x="6002338" y="3343275"/>
          <p14:tracePt t="103927" x="6067425" y="3386138"/>
          <p14:tracePt t="103935" x="6132513" y="3397250"/>
          <p14:tracePt t="103942" x="6184900" y="3397250"/>
          <p14:tracePt t="103949" x="6227763" y="3397250"/>
          <p14:tracePt t="103957" x="6249988" y="3397250"/>
          <p14:tracePt t="103965" x="6270625" y="3397250"/>
          <p14:tracePt t="103973" x="6292850" y="3375025"/>
          <p14:tracePt t="103982" x="6303963" y="3365500"/>
          <p14:tracePt t="103989" x="6313488" y="3332163"/>
          <p14:tracePt t="103995" x="6313488" y="3268663"/>
          <p14:tracePt t="104004" x="6313488" y="3225800"/>
          <p14:tracePt t="104011" x="6313488" y="3151188"/>
          <p14:tracePt t="104019" x="6303963" y="3086100"/>
          <p14:tracePt t="104027" x="6281738" y="2979738"/>
          <p14:tracePt t="104035" x="6261100" y="2894013"/>
          <p14:tracePt t="104044" x="6227763" y="2817813"/>
          <p14:tracePt t="104051" x="6196013" y="2732088"/>
          <p14:tracePt t="104057" x="6164263" y="2668588"/>
          <p14:tracePt t="104065" x="6132513" y="2603500"/>
          <p14:tracePt t="104073" x="6110288" y="2560638"/>
          <p14:tracePt t="104082" x="6088063" y="2540000"/>
          <p14:tracePt t="104089" x="6067425" y="2517775"/>
          <p14:tracePt t="104097" x="6045200" y="2508250"/>
          <p14:tracePt t="104104" x="6024563" y="2508250"/>
          <p14:tracePt t="104119" x="5992813" y="2508250"/>
          <p14:tracePt t="104135" x="5981700" y="2508250"/>
          <p14:tracePt t="104144" x="5970588" y="2508250"/>
          <p14:tracePt t="104151" x="5938838" y="2540000"/>
          <p14:tracePt t="104159" x="5907088" y="2571750"/>
          <p14:tracePt t="104165" x="5884863" y="2625725"/>
          <p14:tracePt t="104173" x="5864225" y="2711450"/>
          <p14:tracePt t="104182" x="5853113" y="2797175"/>
          <p14:tracePt t="104189" x="5853113" y="2871788"/>
          <p14:tracePt t="104197" x="5853113" y="2957513"/>
          <p14:tracePt t="104205" x="5907088" y="3065463"/>
          <p14:tracePt t="104213" x="5981700" y="3151188"/>
          <p14:tracePt t="104220" x="6110288" y="3225800"/>
          <p14:tracePt t="104227" x="6227763" y="3279775"/>
          <p14:tracePt t="104235" x="6346825" y="3311525"/>
          <p14:tracePt t="104244" x="6496050" y="3332163"/>
          <p14:tracePt t="104251" x="6581775" y="3343275"/>
          <p14:tracePt t="104259" x="6678613" y="3354388"/>
          <p14:tracePt t="104267" x="6753225" y="3354388"/>
          <p14:tracePt t="104273" x="6827838" y="3354388"/>
          <p14:tracePt t="104282" x="6892925" y="3354388"/>
          <p14:tracePt t="104289" x="6956425" y="3343275"/>
          <p14:tracePt t="104297" x="6967538" y="3332163"/>
          <p14:tracePt t="104305" x="6967538" y="3322638"/>
          <p14:tracePt t="104313" x="6978650" y="3311525"/>
          <p14:tracePt t="104322" x="6989763" y="3279775"/>
          <p14:tracePt t="104329" x="6989763" y="3268663"/>
          <p14:tracePt t="104335" x="6989763" y="3236913"/>
          <p14:tracePt t="104343" x="6989763" y="3214688"/>
          <p14:tracePt t="104352" x="6978650" y="3182938"/>
          <p14:tracePt t="104359" x="6967538" y="3160713"/>
          <p14:tracePt t="104368" x="6946900" y="3140075"/>
          <p14:tracePt t="104376" x="6935788" y="3117850"/>
          <p14:tracePt t="104385" x="6913563" y="3086100"/>
          <p14:tracePt t="104389" x="6904038" y="3074988"/>
          <p14:tracePt t="104397" x="6892925" y="3054350"/>
          <p14:tracePt t="104405" x="6870700" y="3043238"/>
          <p14:tracePt t="104413" x="6850063" y="3022600"/>
          <p14:tracePt t="104429" x="6838950" y="3011488"/>
          <p14:tracePt t="104437" x="6827838" y="3000375"/>
          <p14:tracePt t="104451" x="6818313" y="2989263"/>
          <p14:tracePt t="104461" x="6807200" y="2979738"/>
          <p14:tracePt t="104470" x="6796088" y="2968625"/>
          <p14:tracePt t="104484" x="6784975" y="2968625"/>
          <p14:tracePt t="111814" x="6764338" y="2957513"/>
          <p14:tracePt t="111821" x="6518275" y="2797175"/>
          <p14:tracePt t="111829" x="6099175" y="2517775"/>
          <p14:tracePt t="111837" x="5692775" y="2293938"/>
          <p14:tracePt t="111846" x="5253038" y="2025650"/>
          <p14:tracePt t="111854" x="4887913" y="1789113"/>
          <p14:tracePt t="111863" x="4524375" y="1554163"/>
          <p14:tracePt t="111867" x="4233863" y="1328738"/>
          <p14:tracePt t="111875" x="4051300" y="1082675"/>
          <p14:tracePt t="111885" x="3933825" y="793750"/>
          <p14:tracePt t="111891" x="3922713" y="471488"/>
          <p14:tracePt t="111900" x="3922713" y="160338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2CE0C0-7027-7769-72CD-0666D277B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517" y="173548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AU" dirty="0">
                <a:solidFill>
                  <a:schemeClr val="tx1"/>
                </a:solidFill>
              </a:rPr>
              <a:t>Dark Matter: Take 5!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CE292D-8CD7-2888-D2DE-6131E1382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95260" y="787932"/>
            <a:ext cx="3617761" cy="24932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EEE001-123F-9470-F8B1-5FB4BE499D96}"/>
              </a:ext>
            </a:extLst>
          </p:cNvPr>
          <p:cNvSpPr txBox="1"/>
          <p:nvPr/>
        </p:nvSpPr>
        <p:spPr>
          <a:xfrm>
            <a:off x="-3908551" y="3238512"/>
            <a:ext cx="261559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Corbelli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E. &amp;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Salucci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(Jan. 2000).</a:t>
            </a:r>
            <a:endParaRPr lang="en-AU" sz="1100" dirty="0">
              <a:solidFill>
                <a:schemeClr val="bg1"/>
              </a:solidFill>
            </a:endParaRPr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3CEE5E5F-8ABD-9561-0ED9-D6A32D08F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52962" y="4213178"/>
            <a:ext cx="1627423" cy="167907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2C1978E-C18D-5CEB-13D4-3F400FC4B47D}"/>
              </a:ext>
            </a:extLst>
          </p:cNvPr>
          <p:cNvGrpSpPr/>
          <p:nvPr/>
        </p:nvGrpSpPr>
        <p:grpSpPr>
          <a:xfrm>
            <a:off x="7800931" y="6508545"/>
            <a:ext cx="4295703" cy="2114894"/>
            <a:chOff x="4499407" y="1615439"/>
            <a:chExt cx="4295703" cy="211489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386E9F0-E6F4-D331-B7D3-E448D4433529}"/>
                </a:ext>
              </a:extLst>
            </p:cNvPr>
            <p:cNvGrpSpPr/>
            <p:nvPr/>
          </p:nvGrpSpPr>
          <p:grpSpPr>
            <a:xfrm>
              <a:off x="4499407" y="1721253"/>
              <a:ext cx="4273898" cy="2009080"/>
              <a:chOff x="4499407" y="1721253"/>
              <a:chExt cx="4273898" cy="200908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8A1519E-378F-C0D6-4DC6-52584673F2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243"/>
              <a:stretch/>
            </p:blipFill>
            <p:spPr>
              <a:xfrm>
                <a:off x="4499407" y="1721253"/>
                <a:ext cx="4273898" cy="1700993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B4FD4CB-5C89-79B8-CF53-5190F0B39DE2}"/>
                  </a:ext>
                </a:extLst>
              </p:cNvPr>
              <p:cNvSpPr txBox="1"/>
              <p:nvPr/>
            </p:nvSpPr>
            <p:spPr>
              <a:xfrm>
                <a:off x="4775690" y="3422556"/>
                <a:ext cx="386026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AU" dirty="0" err="1"/>
                  <a:t>Daylan</a:t>
                </a:r>
                <a:r>
                  <a:rPr lang="en-AU" dirty="0"/>
                  <a:t> et. al (Mar. 2015), ArXiv:1402.6703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AEA537F-3804-01FB-6CDA-B0DD064D0ECD}"/>
                    </a:ext>
                  </a:extLst>
                </p:cNvPr>
                <p:cNvSpPr txBox="1"/>
                <p:nvPr/>
              </p:nvSpPr>
              <p:spPr>
                <a:xfrm rot="16200000">
                  <a:off x="7888890" y="2199007"/>
                  <a:ext cx="1489788" cy="3226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="0" dirty="0"/>
                    <a:t>Flux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num>
                            <m:den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lang="en-AU" sz="1000" dirty="0"/>
                    <a:t> [GeV]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AEA537F-3804-01FB-6CDA-B0DD064D0E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888890" y="2199007"/>
                  <a:ext cx="1489788" cy="32265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A07874D3-7F53-0DBE-72E9-EA98D59504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79A1F3-FEA2-CF4F-280B-45C9F7B027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617" y="687593"/>
            <a:ext cx="7772400" cy="1014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882A47-5F43-EB05-4DD8-2DD83F9A2B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6344" y="1963983"/>
            <a:ext cx="2719639" cy="13854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E7005AC-5388-EACF-E4C4-89BAA9384A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8019" y="1963983"/>
            <a:ext cx="2750598" cy="14012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5C18504-D45E-F088-E1F9-96F2956906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5894" y="1760620"/>
            <a:ext cx="374491" cy="3569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71D6399-1429-A298-0EA7-70863F687A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3318" y="3218544"/>
            <a:ext cx="313619" cy="2703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412D834-86BC-EE20-C5A5-BBD01D8EE2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28567" y="1811573"/>
            <a:ext cx="342900" cy="355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3BAE6F1-2296-FCED-FAFF-EF7C0BF066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28567" y="3218544"/>
            <a:ext cx="380554" cy="355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C9B901B-12B0-9250-0B40-CBE01F6BF71D}"/>
                  </a:ext>
                </a:extLst>
              </p:cNvPr>
              <p:cNvSpPr txBox="1"/>
              <p:nvPr/>
            </p:nvSpPr>
            <p:spPr>
              <a:xfrm>
                <a:off x="3899806" y="1793902"/>
                <a:ext cx="485582" cy="3331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𝑆𝑀</m:t>
                          </m:r>
                        </m:e>
                      </m:ba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C9B901B-12B0-9250-0B40-CBE01F6BF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806" y="1793902"/>
                <a:ext cx="485582" cy="33316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31568F8-83B0-B208-BC3D-5B2CE90EEC1C}"/>
                  </a:ext>
                </a:extLst>
              </p:cNvPr>
              <p:cNvSpPr txBox="1"/>
              <p:nvPr/>
            </p:nvSpPr>
            <p:spPr>
              <a:xfrm>
                <a:off x="3843628" y="3200683"/>
                <a:ext cx="48558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𝑆𝑀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31568F8-83B0-B208-BC3D-5B2CE90EE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628" y="3200683"/>
                <a:ext cx="485582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622F25D-724A-460C-0825-B4B882251CE9}"/>
                  </a:ext>
                </a:extLst>
              </p:cNvPr>
              <p:cNvSpPr txBox="1"/>
              <p:nvPr/>
            </p:nvSpPr>
            <p:spPr>
              <a:xfrm>
                <a:off x="7907656" y="3259405"/>
                <a:ext cx="48558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𝑆𝑀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622F25D-724A-460C-0825-B4B882251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7656" y="3259405"/>
                <a:ext cx="485582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D19538B-FD51-C709-83F3-5F129DFD2562}"/>
                  </a:ext>
                </a:extLst>
              </p:cNvPr>
              <p:cNvSpPr txBox="1"/>
              <p:nvPr/>
            </p:nvSpPr>
            <p:spPr>
              <a:xfrm>
                <a:off x="7903924" y="1762032"/>
                <a:ext cx="485582" cy="3331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𝑆𝑀</m:t>
                          </m:r>
                        </m:e>
                      </m:ba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D19538B-FD51-C709-83F3-5F129DFD2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3924" y="1762032"/>
                <a:ext cx="485582" cy="33316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5503186"/>
      </p:ext>
    </p:extLst>
  </p:cSld>
  <p:clrMapOvr>
    <a:masterClrMapping/>
  </p:clrMapOvr>
  <p:extLst>
    <p:ext uri="{3A86A75C-4F4B-4683-9AE1-C65F6400EC91}">
      <p14:laserTraceLst xmlns:p14="http://schemas.microsoft.com/office/powerpoint/2010/main">
        <p14:tracePtLst>
          <p14:tracePt t="22396" x="2036763" y="3429000"/>
          <p14:tracePt t="22404" x="1951038" y="2636838"/>
          <p14:tracePt t="22412" x="1876425" y="1951038"/>
          <p14:tracePt t="22418" x="1736725" y="1425575"/>
          <p14:tracePt t="22426" x="1619250" y="1060450"/>
          <p14:tracePt t="22434" x="1565275" y="954088"/>
          <p14:tracePt t="22442" x="1543050" y="922338"/>
          <p14:tracePt t="22449" x="1533525" y="911225"/>
          <p14:tracePt t="22496" x="1522413" y="911225"/>
          <p14:tracePt t="22659" x="1543050" y="942975"/>
          <p14:tracePt t="22666" x="1576388" y="1039813"/>
          <p14:tracePt t="22673" x="1628775" y="1146175"/>
          <p14:tracePt t="22682" x="1671638" y="1231900"/>
          <p14:tracePt t="22690" x="1704975" y="1308100"/>
          <p14:tracePt t="22697" x="1714500" y="1371600"/>
          <p14:tracePt t="22704" x="1714500" y="1425575"/>
          <p14:tracePt t="22711" x="1714500" y="1489075"/>
          <p14:tracePt t="22720" x="1714500" y="1522413"/>
          <p14:tracePt t="22728" x="1714500" y="1565275"/>
          <p14:tracePt t="22736" x="1714500" y="1597025"/>
          <p14:tracePt t="22745" x="1725613" y="1628775"/>
          <p14:tracePt t="22752" x="1736725" y="1682750"/>
          <p14:tracePt t="22757" x="1747838" y="1703388"/>
          <p14:tracePt t="22766" x="1757363" y="1746250"/>
          <p14:tracePt t="22774" x="1757363" y="1789113"/>
          <p14:tracePt t="22783" x="1757363" y="1854200"/>
          <p14:tracePt t="22790" x="1768475" y="1928813"/>
          <p14:tracePt t="22798" x="1779588" y="2036763"/>
          <p14:tracePt t="22806" x="1790700" y="2143125"/>
          <p14:tracePt t="22814" x="1811338" y="2271713"/>
          <p14:tracePt t="22819" x="1833563" y="2389188"/>
          <p14:tracePt t="22828" x="1876425" y="2508250"/>
          <p14:tracePt t="22835" x="1919288" y="2625725"/>
          <p14:tracePt t="22845" x="1951038" y="2732088"/>
          <p14:tracePt t="22852" x="1962150" y="2817813"/>
          <p14:tracePt t="22860" x="1962150" y="2894013"/>
          <p14:tracePt t="22868" x="1951038" y="2979738"/>
          <p14:tracePt t="22874" x="1919288" y="3032125"/>
          <p14:tracePt t="22882" x="1897063" y="3074988"/>
          <p14:tracePt t="22890" x="1843088" y="3151188"/>
          <p14:tracePt t="22897" x="1811338" y="3194050"/>
          <p14:tracePt t="22906" x="1768475" y="3257550"/>
          <p14:tracePt t="22913" x="1725613" y="3322638"/>
          <p14:tracePt t="22923" x="1693863" y="3397250"/>
          <p14:tracePt t="22928" x="1671638" y="3451225"/>
          <p14:tracePt t="22935" x="1651000" y="3503613"/>
          <p14:tracePt t="22944" x="1628775" y="3568700"/>
          <p14:tracePt t="22952" x="1597025" y="3643313"/>
          <p14:tracePt t="22960" x="1576388" y="3697288"/>
          <p14:tracePt t="22968" x="1554163" y="3729038"/>
          <p14:tracePt t="22975" x="1533525" y="3771900"/>
          <p14:tracePt t="22983" x="1522413" y="3794125"/>
          <p14:tracePt t="22990" x="1511300" y="3825875"/>
          <p14:tracePt t="22997" x="1490663" y="3846513"/>
          <p14:tracePt t="23006" x="1457325" y="3889375"/>
          <p14:tracePt t="23014" x="1425575" y="3911600"/>
          <p14:tracePt t="23022" x="1362075" y="3954463"/>
          <p14:tracePt t="23030" x="1319213" y="3975100"/>
          <p14:tracePt t="23036" x="1254125" y="3997325"/>
          <p14:tracePt t="23044" x="1211263" y="4008438"/>
          <p14:tracePt t="23052" x="1168400" y="4017963"/>
          <p14:tracePt t="23060" x="1125538" y="4017963"/>
          <p14:tracePt t="23068" x="1082675" y="4017963"/>
          <p14:tracePt t="23076" x="1039813" y="4008438"/>
          <p14:tracePt t="23084" x="996950" y="3986213"/>
          <p14:tracePt t="23092" x="942975" y="3943350"/>
          <p14:tracePt t="23098" x="889000" y="3911600"/>
          <p14:tracePt t="23106" x="846138" y="3911600"/>
          <p14:tracePt t="23114" x="836613" y="3911600"/>
          <p14:tracePt t="23152" x="846138" y="3900488"/>
          <p14:tracePt t="23160" x="857250" y="3900488"/>
          <p14:tracePt t="23168" x="868363" y="3900488"/>
          <p14:tracePt t="23176" x="868363" y="3889375"/>
          <p14:tracePt t="23192" x="879475" y="3889375"/>
          <p14:tracePt t="28600" x="954088" y="3836988"/>
          <p14:tracePt t="28608" x="1028700" y="3771900"/>
          <p14:tracePt t="28613" x="1114425" y="3717925"/>
          <p14:tracePt t="28623" x="1200150" y="3665538"/>
          <p14:tracePt t="28630" x="1265238" y="3622675"/>
          <p14:tracePt t="28637" x="1328738" y="3579813"/>
          <p14:tracePt t="28646" x="1350963" y="3568700"/>
          <p14:tracePt t="28653" x="1393825" y="3546475"/>
          <p14:tracePt t="28662" x="1404938" y="3525838"/>
          <p14:tracePt t="28670" x="1414463" y="3525838"/>
          <p14:tracePt t="28684" x="1425575" y="3514725"/>
          <p14:tracePt t="28816" x="1404938" y="3536950"/>
          <p14:tracePt t="29356" x="1371600" y="3611563"/>
          <p14:tracePt t="29364" x="1362075" y="3632200"/>
          <p14:tracePt t="29372" x="1350963" y="3654425"/>
          <p14:tracePt t="29381" x="1350963" y="3665538"/>
          <p14:tracePt t="29388" x="1339850" y="3686175"/>
          <p14:tracePt t="29395" x="1339850" y="3697288"/>
          <p14:tracePt t="29403" x="1328738" y="3708400"/>
          <p14:tracePt t="29410" x="1319213" y="3729038"/>
          <p14:tracePt t="29426" x="1308100" y="3740150"/>
          <p14:tracePt t="29443" x="1296988" y="3740150"/>
          <p14:tracePt t="29456" x="1296988" y="3751263"/>
          <p14:tracePt t="34264" x="1285875" y="3740150"/>
          <p14:tracePt t="34269" x="1285875" y="3717925"/>
          <p14:tracePt t="34280" x="1265238" y="3654425"/>
          <p14:tracePt t="34302" x="1243013" y="3600450"/>
          <p14:tracePt t="34303" x="1243013" y="3579813"/>
          <p14:tracePt t="34309" x="1233488" y="3568700"/>
          <p14:tracePt t="34315" x="1233488" y="3557588"/>
          <p14:tracePt t="34332" x="1222375" y="3546475"/>
          <p14:tracePt t="34340" x="1211263" y="3536950"/>
          <p14:tracePt t="34494" x="1211263" y="3579813"/>
          <p14:tracePt t="34503" x="1200150" y="3589338"/>
          <p14:tracePt t="34509" x="1200150" y="3600450"/>
          <p14:tracePt t="34517" x="1200150" y="3622675"/>
          <p14:tracePt t="34527" x="1200150" y="3643313"/>
          <p14:tracePt t="34534" x="1200150" y="3654425"/>
          <p14:tracePt t="34540" x="1200150" y="3675063"/>
          <p14:tracePt t="34548" x="1190625" y="3686175"/>
          <p14:tracePt t="34556" x="1190625" y="3697288"/>
          <p14:tracePt t="34580" x="1190625" y="3708400"/>
          <p14:tracePt t="34710" x="1190625" y="3675063"/>
          <p14:tracePt t="34720" x="1190625" y="3665538"/>
          <p14:tracePt t="34726" x="1190625" y="3643313"/>
          <p14:tracePt t="34743" x="1190625" y="3622675"/>
          <p14:tracePt t="34750" x="1190625" y="3611563"/>
          <p14:tracePt t="34756" x="1190625" y="3589338"/>
          <p14:tracePt t="34764" x="1190625" y="3568700"/>
          <p14:tracePt t="34772" x="1190625" y="3557588"/>
          <p14:tracePt t="34780" x="1190625" y="3536950"/>
          <p14:tracePt t="34788" x="1190625" y="3503613"/>
          <p14:tracePt t="34796" x="1190625" y="3460750"/>
          <p14:tracePt t="34804" x="1179513" y="3417888"/>
          <p14:tracePt t="34812" x="1179513" y="3386138"/>
          <p14:tracePt t="34818" x="1179513" y="3343275"/>
          <p14:tracePt t="34826" x="1179513" y="3300413"/>
          <p14:tracePt t="34834" x="1179513" y="3279775"/>
          <p14:tracePt t="34843" x="1179513" y="3236913"/>
          <p14:tracePt t="34850" x="1179513" y="3214688"/>
          <p14:tracePt t="34858" x="1179513" y="3203575"/>
          <p14:tracePt t="34866" x="1179513" y="3182938"/>
          <p14:tracePt t="34880" x="1179513" y="3171825"/>
          <p14:tracePt t="34888" x="1179513" y="3160713"/>
          <p14:tracePt t="34958" x="1179513" y="3203575"/>
          <p14:tracePt t="34966" x="1179513" y="3246438"/>
          <p14:tracePt t="34974" x="1179513" y="3268663"/>
          <p14:tracePt t="34982" x="1168400" y="3311525"/>
          <p14:tracePt t="34987" x="1157288" y="3332163"/>
          <p14:tracePt t="34996" x="1157288" y="3354388"/>
          <p14:tracePt t="35005" x="1147763" y="3397250"/>
          <p14:tracePt t="35012" x="1136650" y="3417888"/>
          <p14:tracePt t="35020" x="1125538" y="3440113"/>
          <p14:tracePt t="35028" x="1125538" y="3460750"/>
          <p14:tracePt t="35035" x="1114425" y="3482975"/>
          <p14:tracePt t="35043" x="1114425" y="3494088"/>
          <p14:tracePt t="35058" x="1114425" y="3503613"/>
          <p14:tracePt t="35146" x="1114425" y="3494088"/>
          <p14:tracePt t="35157" x="1104900" y="3471863"/>
          <p14:tracePt t="35174" x="1104900" y="3460750"/>
          <p14:tracePt t="35183" x="1104900" y="3451225"/>
          <p14:tracePt t="35198" x="1104900" y="3440113"/>
          <p14:tracePt t="35452" x="1104900" y="3417888"/>
          <p14:tracePt t="35459" x="1104900" y="3408363"/>
          <p14:tracePt t="35468" x="1104900" y="3386138"/>
          <p14:tracePt t="35492" x="1104900" y="3375025"/>
          <p14:tracePt t="35497" x="1104900" y="3365500"/>
          <p14:tracePt t="35506" x="1114425" y="3354388"/>
          <p14:tracePt t="35513" x="1114425" y="3343275"/>
          <p14:tracePt t="35523" x="1125538" y="3332163"/>
          <p14:tracePt t="35538" x="1125538" y="3322638"/>
          <p14:tracePt t="35646" x="1136650" y="3300413"/>
          <p14:tracePt t="35659" x="1136650" y="3289300"/>
          <p14:tracePt t="35669" x="1147763" y="3279775"/>
          <p14:tracePt t="35676" x="1157288" y="3268663"/>
          <p14:tracePt t="35700" x="1157288" y="3246438"/>
          <p14:tracePt t="35708" x="1168400" y="3236913"/>
          <p14:tracePt t="35716" x="1168400" y="3225800"/>
          <p14:tracePt t="35722" x="1168400" y="3214688"/>
          <p14:tracePt t="35730" x="1179513" y="3203575"/>
          <p14:tracePt t="35738" x="1179513" y="3194050"/>
          <p14:tracePt t="35746" x="1179513" y="3182938"/>
          <p14:tracePt t="35754" x="1200150" y="3160713"/>
          <p14:tracePt t="35763" x="1200150" y="3151188"/>
          <p14:tracePt t="35770" x="1200150" y="3140075"/>
          <p14:tracePt t="35776" x="1211263" y="3117850"/>
          <p14:tracePt t="35784" x="1222375" y="3097213"/>
          <p14:tracePt t="35800" x="1233488" y="3074988"/>
          <p14:tracePt t="35808" x="1233488" y="3065463"/>
          <p14:tracePt t="35816" x="1233488" y="3054350"/>
          <p14:tracePt t="35824" x="1243013" y="3043238"/>
          <p14:tracePt t="35829" x="1243013" y="3032125"/>
          <p14:tracePt t="35846" x="1254125" y="3022600"/>
          <p14:tracePt t="35854" x="1254125" y="3011488"/>
          <p14:tracePt t="35862" x="1265238" y="3000375"/>
          <p14:tracePt t="35870" x="1265238" y="2989263"/>
          <p14:tracePt t="35877" x="1276350" y="2979738"/>
          <p14:tracePt t="35885" x="1276350" y="2968625"/>
          <p14:tracePt t="35908" x="1285875" y="2946400"/>
          <p14:tracePt t="35915" x="1285875" y="2936875"/>
          <p14:tracePt t="35924" x="1296988" y="2936875"/>
          <p14:tracePt t="35940" x="1296988" y="2925763"/>
          <p14:tracePt t="35945" x="1308100" y="2914650"/>
          <p14:tracePt t="35962" x="1308100" y="2903538"/>
          <p14:tracePt t="35970" x="1328738" y="2894013"/>
          <p14:tracePt t="35986" x="1328738" y="2882900"/>
          <p14:tracePt t="36000" x="1350963" y="2871788"/>
          <p14:tracePt t="36008" x="1350963" y="2860675"/>
          <p14:tracePt t="36024" x="1362075" y="2851150"/>
          <p14:tracePt t="36040" x="1371600" y="2840038"/>
          <p14:tracePt t="36054" x="1382713" y="2828925"/>
          <p14:tracePt t="36062" x="1393825" y="2817813"/>
          <p14:tracePt t="36078" x="1414463" y="2808288"/>
          <p14:tracePt t="36085" x="1425575" y="2808288"/>
          <p14:tracePt t="36093" x="1425575" y="2797175"/>
          <p14:tracePt t="36102" x="1436688" y="2797175"/>
          <p14:tracePt t="36110" x="1447800" y="2797175"/>
          <p14:tracePt t="36116" x="1457325" y="2786063"/>
          <p14:tracePt t="36132" x="1468438" y="2786063"/>
          <p14:tracePt t="36140" x="1479550" y="2786063"/>
          <p14:tracePt t="36148" x="1490663" y="2774950"/>
          <p14:tracePt t="36156" x="1500188" y="2774950"/>
          <p14:tracePt t="36164" x="1511300" y="2774950"/>
          <p14:tracePt t="36169" x="1522413" y="2765425"/>
          <p14:tracePt t="36178" x="1543050" y="2765425"/>
          <p14:tracePt t="36186" x="1565275" y="2765425"/>
          <p14:tracePt t="36194" x="1576388" y="2754313"/>
          <p14:tracePt t="36203" x="1597025" y="2754313"/>
          <p14:tracePt t="36210" x="1619250" y="2754313"/>
          <p14:tracePt t="36218" x="1639888" y="2754313"/>
          <p14:tracePt t="36226" x="1651000" y="2754313"/>
          <p14:tracePt t="36231" x="1671638" y="2754313"/>
          <p14:tracePt t="36240" x="1682750" y="2754313"/>
          <p14:tracePt t="36248" x="1704975" y="2754313"/>
          <p14:tracePt t="36256" x="1714500" y="2754313"/>
          <p14:tracePt t="36264" x="1736725" y="2754313"/>
          <p14:tracePt t="36272" x="1747838" y="2754313"/>
          <p14:tracePt t="36280" x="1779588" y="2754313"/>
          <p14:tracePt t="36294" x="1800225" y="2754313"/>
          <p14:tracePt t="36302" x="1822450" y="2754313"/>
          <p14:tracePt t="36310" x="1833563" y="2754313"/>
          <p14:tracePt t="36317" x="1854200" y="2754313"/>
          <p14:tracePt t="36326" x="1865313" y="2754313"/>
          <p14:tracePt t="36333" x="1876425" y="2754313"/>
          <p14:tracePt t="36342" x="1885950" y="2754313"/>
          <p14:tracePt t="36372" x="1928813" y="2765425"/>
          <p14:tracePt t="36380" x="1939925" y="2765425"/>
          <p14:tracePt t="36388" x="1951038" y="2774950"/>
          <p14:tracePt t="36394" x="1962150" y="2774950"/>
          <p14:tracePt t="36410" x="1971675" y="2774950"/>
          <p14:tracePt t="36417" x="1982788" y="2774950"/>
          <p14:tracePt t="36426" x="1982788" y="2786063"/>
          <p14:tracePt t="36434" x="2005013" y="2797175"/>
          <p14:tracePt t="36442" x="2025650" y="2797175"/>
          <p14:tracePt t="36450" x="2036763" y="2808288"/>
          <p14:tracePt t="36455" x="2058988" y="2808288"/>
          <p14:tracePt t="36464" x="2079625" y="2828925"/>
          <p14:tracePt t="36471" x="2090738" y="2828925"/>
          <p14:tracePt t="36480" x="2111375" y="2840038"/>
          <p14:tracePt t="36488" x="2122488" y="2851150"/>
          <p14:tracePt t="36495" x="2144713" y="2860675"/>
          <p14:tracePt t="36504" x="2144713" y="2871788"/>
          <p14:tracePt t="36510" x="2165350" y="2871788"/>
          <p14:tracePt t="36518" x="2187575" y="2882900"/>
          <p14:tracePt t="36526" x="2197100" y="2882900"/>
          <p14:tracePt t="36534" x="2208213" y="2894013"/>
          <p14:tracePt t="36542" x="2230438" y="2903538"/>
          <p14:tracePt t="36560" x="2262188" y="2925763"/>
          <p14:tracePt t="36566" x="2273300" y="2925763"/>
          <p14:tracePt t="36572" x="2282825" y="2925763"/>
          <p14:tracePt t="36580" x="2305050" y="2936875"/>
          <p14:tracePt t="36588" x="2316163" y="2946400"/>
          <p14:tracePt t="36595" x="2325688" y="2946400"/>
          <p14:tracePt t="36604" x="2347913" y="2957513"/>
          <p14:tracePt t="36611" x="2359025" y="2968625"/>
          <p14:tracePt t="36617" x="2379663" y="2968625"/>
          <p14:tracePt t="36635" x="2411413" y="2989263"/>
          <p14:tracePt t="36644" x="2422525" y="2989263"/>
          <p14:tracePt t="36658" x="2454275" y="3011488"/>
          <p14:tracePt t="36674" x="2476500" y="3011488"/>
          <p14:tracePt t="36680" x="2487613" y="3022600"/>
          <p14:tracePt t="36688" x="2508250" y="3022600"/>
          <p14:tracePt t="36696" x="2530475" y="3032125"/>
          <p14:tracePt t="36704" x="2540000" y="3043238"/>
          <p14:tracePt t="36722" x="2573338" y="3054350"/>
          <p14:tracePt t="36728" x="2582863" y="3054350"/>
          <p14:tracePt t="36741" x="2616200" y="3065463"/>
          <p14:tracePt t="36757" x="2625725" y="3074988"/>
          <p14:tracePt t="36766" x="2636838" y="3074988"/>
          <p14:tracePt t="36774" x="2647950" y="3074988"/>
          <p14:tracePt t="36782" x="2668588" y="3074988"/>
          <p14:tracePt t="36796" x="2679700" y="3074988"/>
          <p14:tracePt t="36804" x="2690813" y="3086100"/>
          <p14:tracePt t="36812" x="2701925" y="3086100"/>
          <p14:tracePt t="36828" x="2711450" y="3086100"/>
          <p14:tracePt t="36845" x="2744788" y="3097213"/>
          <p14:tracePt t="36850" x="2754313" y="3097213"/>
          <p14:tracePt t="36857" x="2765425" y="3097213"/>
          <p14:tracePt t="36866" x="2776538" y="3108325"/>
          <p14:tracePt t="36873" x="2808288" y="3108325"/>
          <p14:tracePt t="36890" x="2819400" y="3108325"/>
          <p14:tracePt t="36897" x="2851150" y="3117850"/>
          <p14:tracePt t="36904" x="2873375" y="3117850"/>
          <p14:tracePt t="36912" x="2905125" y="3117850"/>
          <p14:tracePt t="36920" x="2925763" y="3117850"/>
          <p14:tracePt t="36928" x="2947988" y="3117850"/>
          <p14:tracePt t="36936" x="2968625" y="3128963"/>
          <p14:tracePt t="36945" x="2990850" y="3128963"/>
          <p14:tracePt t="36952" x="3022600" y="3128963"/>
          <p14:tracePt t="36960" x="3044825" y="3140075"/>
          <p14:tracePt t="36966" x="3076575" y="3140075"/>
          <p14:tracePt t="36973" x="3098800" y="3140075"/>
          <p14:tracePt t="36982" x="3141663" y="3140075"/>
          <p14:tracePt t="36990" x="3162300" y="3151188"/>
          <p14:tracePt t="36998" x="3184525" y="3151188"/>
          <p14:tracePt t="37006" x="3216275" y="3160713"/>
          <p14:tracePt t="37014" x="3236913" y="3160713"/>
          <p14:tracePt t="37028" x="3270250" y="3160713"/>
          <p14:tracePt t="37036" x="3279775" y="3160713"/>
          <p14:tracePt t="37044" x="3290888" y="3160713"/>
          <p14:tracePt t="37052" x="3313113" y="3171825"/>
          <p14:tracePt t="37060" x="3322638" y="3171825"/>
          <p14:tracePt t="37068" x="3344863" y="3171825"/>
          <p14:tracePt t="37073" x="3355975" y="3171825"/>
          <p14:tracePt t="37082" x="3376613" y="3171825"/>
          <p14:tracePt t="37090" x="3387725" y="3171825"/>
          <p14:tracePt t="37098" x="3408363" y="3182938"/>
          <p14:tracePt t="37106" x="3430588" y="3182938"/>
          <p14:tracePt t="37114" x="3441700" y="3182938"/>
          <p14:tracePt t="37122" x="3462338" y="3182938"/>
          <p14:tracePt t="37128" x="3484563" y="3182938"/>
          <p14:tracePt t="37136" x="3516313" y="3182938"/>
          <p14:tracePt t="37144" x="3527425" y="3182938"/>
          <p14:tracePt t="37152" x="3548063" y="3182938"/>
          <p14:tracePt t="37160" x="3570288" y="3194050"/>
          <p14:tracePt t="37168" x="3602038" y="3194050"/>
          <p14:tracePt t="37175" x="3633788" y="3194050"/>
          <p14:tracePt t="37184" x="3656013" y="3203575"/>
          <p14:tracePt t="37189" x="3698875" y="3203575"/>
          <p14:tracePt t="37201" x="3719513" y="3203575"/>
          <p14:tracePt t="37206" x="3762375" y="3203575"/>
          <p14:tracePt t="37213" x="3805238" y="3203575"/>
          <p14:tracePt t="37222" x="3848100" y="3214688"/>
          <p14:tracePt t="37230" x="3890963" y="3214688"/>
          <p14:tracePt t="37237" x="3922713" y="3214688"/>
          <p14:tracePt t="37244" x="3965575" y="3225800"/>
          <p14:tracePt t="37252" x="4008438" y="3225800"/>
          <p14:tracePt t="37260" x="4051300" y="3236913"/>
          <p14:tracePt t="37268" x="4084638" y="3236913"/>
          <p14:tracePt t="37275" x="4116388" y="3236913"/>
          <p14:tracePt t="37284" x="4159250" y="3236913"/>
          <p14:tracePt t="37291" x="4202113" y="3236913"/>
          <p14:tracePt t="37300" x="4233863" y="3236913"/>
          <p14:tracePt t="37306" x="4256088" y="3236913"/>
          <p14:tracePt t="37313" x="4267200" y="3236913"/>
          <p14:tracePt t="37329" x="4276725" y="3236913"/>
          <p14:tracePt t="37393" x="4233863" y="3246438"/>
          <p14:tracePt t="37400" x="4202113" y="3246438"/>
          <p14:tracePt t="37407" x="4191000" y="3246438"/>
          <p14:tracePt t="37413" x="4170363" y="3246438"/>
          <p14:tracePt t="37423" x="4138613" y="3257550"/>
          <p14:tracePt t="37430" x="4116388" y="3257550"/>
          <p14:tracePt t="37437" x="4062413" y="3257550"/>
          <p14:tracePt t="37446" x="4041775" y="3257550"/>
          <p14:tracePt t="37453" x="3998913" y="3268663"/>
          <p14:tracePt t="37463" x="3956050" y="3268663"/>
          <p14:tracePt t="37467" x="3933825" y="3268663"/>
          <p14:tracePt t="37475" x="3902075" y="3268663"/>
          <p14:tracePt t="37484" x="3859213" y="3268663"/>
          <p14:tracePt t="37492" x="3816350" y="3268663"/>
          <p14:tracePt t="37500" x="3794125" y="3268663"/>
          <p14:tracePt t="37508" x="3762375" y="3268663"/>
          <p14:tracePt t="37515" x="3708400" y="3268663"/>
          <p14:tracePt t="37523" x="3676650" y="3257550"/>
          <p14:tracePt t="37530" x="3656013" y="3257550"/>
          <p14:tracePt t="37537" x="3613150" y="3257550"/>
          <p14:tracePt t="37546" x="3602038" y="3246438"/>
          <p14:tracePt t="37554" x="3579813" y="3246438"/>
          <p14:tracePt t="37562" x="3559175" y="3246438"/>
          <p14:tracePt t="37570" x="3536950" y="3246438"/>
          <p14:tracePt t="37585" x="3516313" y="3236913"/>
          <p14:tracePt t="37592" x="3505200" y="3236913"/>
          <p14:tracePt t="37600" x="3494088" y="3225800"/>
          <p14:tracePt t="37608" x="3484563" y="3225800"/>
          <p14:tracePt t="37616" x="3473450" y="3225800"/>
          <p14:tracePt t="37625" x="3462338" y="3214688"/>
          <p14:tracePt t="37632" x="3451225" y="3214688"/>
          <p14:tracePt t="37637" x="3441700" y="3214688"/>
          <p14:tracePt t="37646" x="3419475" y="3203575"/>
          <p14:tracePt t="37653" x="3398838" y="3194050"/>
          <p14:tracePt t="37662" x="3365500" y="3194050"/>
          <p14:tracePt t="37670" x="3344863" y="3182938"/>
          <p14:tracePt t="37678" x="3313113" y="3171825"/>
          <p14:tracePt t="37687" x="3290888" y="3171825"/>
          <p14:tracePt t="37700" x="3259138" y="3160713"/>
          <p14:tracePt t="37708" x="3236913" y="3151188"/>
          <p14:tracePt t="37716" x="3216275" y="3151188"/>
          <p14:tracePt t="37724" x="3194050" y="3140075"/>
          <p14:tracePt t="37731" x="3184525" y="3140075"/>
          <p14:tracePt t="37741" x="3162300" y="3128963"/>
          <p14:tracePt t="37748" x="3141663" y="3128963"/>
          <p14:tracePt t="37753" x="3108325" y="3117850"/>
          <p14:tracePt t="37762" x="3087688" y="3117850"/>
          <p14:tracePt t="37770" x="3044825" y="3108325"/>
          <p14:tracePt t="37778" x="3001963" y="3097213"/>
          <p14:tracePt t="37786" x="2947988" y="3086100"/>
          <p14:tracePt t="37793" x="2905125" y="3074988"/>
          <p14:tracePt t="37799" x="2851150" y="3065463"/>
          <p14:tracePt t="37808" x="2808288" y="3065463"/>
          <p14:tracePt t="37815" x="2744788" y="3054350"/>
          <p14:tracePt t="37825" x="2701925" y="3043238"/>
          <p14:tracePt t="37831" x="2636838" y="3032125"/>
          <p14:tracePt t="37840" x="2582863" y="3022600"/>
          <p14:tracePt t="37848" x="2540000" y="3011488"/>
          <p14:tracePt t="37855" x="2497138" y="3011488"/>
          <p14:tracePt t="37863" x="2454275" y="3011488"/>
          <p14:tracePt t="37870" x="2433638" y="3000375"/>
          <p14:tracePt t="37878" x="2401888" y="3000375"/>
          <p14:tracePt t="37886" x="2359025" y="2979738"/>
          <p14:tracePt t="37893" x="2336800" y="2979738"/>
          <p14:tracePt t="37902" x="2316163" y="2979738"/>
          <p14:tracePt t="37910" x="2293938" y="2968625"/>
          <p14:tracePt t="37916" x="2273300" y="2968625"/>
          <p14:tracePt t="37925" x="2230438" y="2957513"/>
          <p14:tracePt t="37932" x="2208213" y="2957513"/>
          <p14:tracePt t="37940" x="2176463" y="2957513"/>
          <p14:tracePt t="37948" x="2154238" y="2946400"/>
          <p14:tracePt t="37956" x="2122488" y="2936875"/>
          <p14:tracePt t="37964" x="2101850" y="2936875"/>
          <p14:tracePt t="37969" x="2058988" y="2925763"/>
          <p14:tracePt t="37977" x="2036763" y="2925763"/>
          <p14:tracePt t="37986" x="2014538" y="2914650"/>
          <p14:tracePt t="37993" x="1971675" y="2903538"/>
          <p14:tracePt t="38002" x="1939925" y="2903538"/>
          <p14:tracePt t="38010" x="1928813" y="2894013"/>
          <p14:tracePt t="38018" x="1897063" y="2882900"/>
          <p14:tracePt t="38032" x="1876425" y="2871788"/>
          <p14:tracePt t="38040" x="1865313" y="2871788"/>
          <p14:tracePt t="38047" x="1854200" y="2860675"/>
          <p14:tracePt t="38055" x="1833563" y="2851150"/>
          <p14:tracePt t="38065" x="1822450" y="2851150"/>
          <p14:tracePt t="38071" x="1811338" y="2840038"/>
          <p14:tracePt t="38080" x="1800225" y="2828925"/>
          <p14:tracePt t="38086" x="1779588" y="2828925"/>
          <p14:tracePt t="38094" x="1768475" y="2828925"/>
          <p14:tracePt t="38103" x="1757363" y="2817813"/>
          <p14:tracePt t="38110" x="1736725" y="2808288"/>
          <p14:tracePt t="38117" x="1714500" y="2808288"/>
          <p14:tracePt t="38134" x="1693863" y="2797175"/>
          <p14:tracePt t="38139" x="1671638" y="2797175"/>
          <p14:tracePt t="38148" x="1651000" y="2797175"/>
          <p14:tracePt t="38155" x="1639888" y="2797175"/>
          <p14:tracePt t="38164" x="1619250" y="2797175"/>
          <p14:tracePt t="38180" x="1608138" y="2797175"/>
          <p14:tracePt t="38188" x="1597025" y="2797175"/>
          <p14:tracePt t="38195" x="1585913" y="2797175"/>
          <p14:tracePt t="38202" x="1554163" y="2797175"/>
          <p14:tracePt t="38218" x="1543050" y="2797175"/>
          <p14:tracePt t="38226" x="1522413" y="2808288"/>
          <p14:tracePt t="38234" x="1511300" y="2808288"/>
          <p14:tracePt t="38242" x="1500188" y="2817813"/>
          <p14:tracePt t="38250" x="1490663" y="2817813"/>
          <p14:tracePt t="38255" x="1468438" y="2840038"/>
          <p14:tracePt t="38264" x="1457325" y="2851150"/>
          <p14:tracePt t="38272" x="1436688" y="2871788"/>
          <p14:tracePt t="38280" x="1414463" y="2882900"/>
          <p14:tracePt t="38288" x="1393825" y="2903538"/>
          <p14:tracePt t="38295" x="1362075" y="2925763"/>
          <p14:tracePt t="38304" x="1350963" y="2936875"/>
          <p14:tracePt t="38309" x="1339850" y="2946400"/>
          <p14:tracePt t="38317" x="1328738" y="2979738"/>
          <p14:tracePt t="38325" x="1308100" y="3000375"/>
          <p14:tracePt t="38333" x="1296988" y="3032125"/>
          <p14:tracePt t="38342" x="1276350" y="3074988"/>
          <p14:tracePt t="38350" x="1265238" y="3097213"/>
          <p14:tracePt t="38357" x="1254125" y="3117850"/>
          <p14:tracePt t="38366" x="1243013" y="3160713"/>
          <p14:tracePt t="38372" x="1233488" y="3182938"/>
          <p14:tracePt t="38380" x="1211263" y="3203575"/>
          <p14:tracePt t="38388" x="1190625" y="3246438"/>
          <p14:tracePt t="38396" x="1190625" y="3268663"/>
          <p14:tracePt t="38404" x="1168400" y="3289300"/>
          <p14:tracePt t="38412" x="1168400" y="3311525"/>
          <p14:tracePt t="38420" x="1147763" y="3343275"/>
          <p14:tracePt t="38425" x="1147763" y="3365500"/>
          <p14:tracePt t="38433" x="1125538" y="3386138"/>
          <p14:tracePt t="38443" x="1125538" y="3397250"/>
          <p14:tracePt t="38450" x="1125538" y="3408363"/>
          <p14:tracePt t="38457" x="1114425" y="3408363"/>
          <p14:tracePt t="38466" x="1114425" y="3417888"/>
          <p14:tracePt t="38474" x="1104900" y="3429000"/>
          <p14:tracePt t="38496" x="1093788" y="3429000"/>
          <p14:tracePt t="38550" x="1071563" y="3386138"/>
          <p14:tracePt t="38558" x="1071563" y="3365500"/>
          <p14:tracePt t="38566" x="1071563" y="3332163"/>
          <p14:tracePt t="38573" x="1071563" y="3289300"/>
          <p14:tracePt t="38583" x="1071563" y="3257550"/>
          <p14:tracePt t="38588" x="1071563" y="3182938"/>
          <p14:tracePt t="38596" x="1082675" y="3151188"/>
          <p14:tracePt t="38604" x="1114425" y="3086100"/>
          <p14:tracePt t="38611" x="1136650" y="3043238"/>
          <p14:tracePt t="38619" x="1168400" y="3000375"/>
          <p14:tracePt t="38628" x="1190625" y="2957513"/>
          <p14:tracePt t="38636" x="1211263" y="2936875"/>
          <p14:tracePt t="38644" x="1243013" y="2894013"/>
          <p14:tracePt t="38649" x="1254125" y="2871788"/>
          <p14:tracePt t="38657" x="1276350" y="2840038"/>
          <p14:tracePt t="38666" x="1296988" y="2817813"/>
          <p14:tracePt t="38673" x="1308100" y="2817813"/>
          <p14:tracePt t="38682" x="1328738" y="2797175"/>
          <p14:tracePt t="38690" x="1362075" y="2765425"/>
          <p14:tracePt t="38698" x="1371600" y="2765425"/>
          <p14:tracePt t="38704" x="1382713" y="2754313"/>
          <p14:tracePt t="38711" x="1404938" y="2743200"/>
          <p14:tracePt t="38728" x="1414463" y="2732088"/>
          <p14:tracePt t="38736" x="1425575" y="2732088"/>
          <p14:tracePt t="38752" x="1447800" y="2732088"/>
          <p14:tracePt t="38757" x="1468438" y="2732088"/>
          <p14:tracePt t="38766" x="1490663" y="2732088"/>
          <p14:tracePt t="38774" x="1500188" y="2732088"/>
          <p14:tracePt t="38782" x="1522413" y="2754313"/>
          <p14:tracePt t="38790" x="1543050" y="2765425"/>
          <p14:tracePt t="38797" x="1585913" y="2808288"/>
          <p14:tracePt t="38806" x="1619250" y="2817813"/>
          <p14:tracePt t="38814" x="1671638" y="2851150"/>
          <p14:tracePt t="38820" x="1693863" y="2860675"/>
          <p14:tracePt t="38828" x="1725613" y="2871788"/>
          <p14:tracePt t="38835" x="1747838" y="2894013"/>
          <p14:tracePt t="38844" x="1768475" y="2903538"/>
          <p14:tracePt t="38851" x="1811338" y="2925763"/>
          <p14:tracePt t="38859" x="1843088" y="2936875"/>
          <p14:tracePt t="38868" x="1865313" y="2946400"/>
          <p14:tracePt t="38873" x="1885950" y="2968625"/>
          <p14:tracePt t="38882" x="1919288" y="2979738"/>
          <p14:tracePt t="38890" x="1962150" y="3011488"/>
          <p14:tracePt t="38897" x="2036763" y="3032125"/>
          <p14:tracePt t="38905" x="2101850" y="3065463"/>
          <p14:tracePt t="38914" x="2176463" y="3086100"/>
          <p14:tracePt t="38922" x="2251075" y="3128963"/>
          <p14:tracePt t="38928" x="2325688" y="3151188"/>
          <p14:tracePt t="38935" x="2401888" y="3182938"/>
          <p14:tracePt t="38944" x="2476500" y="3182938"/>
          <p14:tracePt t="38952" x="2562225" y="3203575"/>
          <p14:tracePt t="38960" x="2668588" y="3214688"/>
          <p14:tracePt t="38968" x="2744788" y="3225800"/>
          <p14:tracePt t="38975" x="2830513" y="3236913"/>
          <p14:tracePt t="38982" x="2916238" y="3246438"/>
          <p14:tracePt t="38990" x="3001963" y="3246438"/>
          <p14:tracePt t="39002" x="3076575" y="3246438"/>
          <p14:tracePt t="39005" x="3162300" y="3246438"/>
          <p14:tracePt t="39014" x="3205163" y="3246438"/>
          <p14:tracePt t="39022" x="3302000" y="3246438"/>
          <p14:tracePt t="39029" x="3355975" y="3246438"/>
          <p14:tracePt t="39037" x="3441700" y="3257550"/>
          <p14:tracePt t="39044" x="3494088" y="3257550"/>
          <p14:tracePt t="39052" x="3590925" y="3257550"/>
          <p14:tracePt t="39060" x="3633788" y="3257550"/>
          <p14:tracePt t="39068" x="3687763" y="3268663"/>
          <p14:tracePt t="39075" x="3751263" y="3268663"/>
          <p14:tracePt t="39084" x="3773488" y="3268663"/>
          <p14:tracePt t="39091" x="3794125" y="3268663"/>
          <p14:tracePt t="39097" x="3816350" y="3268663"/>
          <p14:tracePt t="39106" x="3836988" y="3279775"/>
          <p14:tracePt t="39114" x="3848100" y="3279775"/>
          <p14:tracePt t="39122" x="3859213" y="3279775"/>
          <p14:tracePt t="39138" x="3870325" y="3289300"/>
          <p14:tracePt t="39168" x="3890963" y="3289300"/>
          <p14:tracePt t="39200" x="3902075" y="3300413"/>
          <p14:tracePt t="39988" x="3902075" y="3279775"/>
          <p14:tracePt t="39995" x="3902075" y="3268663"/>
          <p14:tracePt t="40072" x="3890963" y="3268663"/>
          <p14:tracePt t="40088" x="3879850" y="3268663"/>
          <p14:tracePt t="40096" x="3816350" y="3268663"/>
          <p14:tracePt t="40103" x="3687763" y="3268663"/>
          <p14:tracePt t="40110" x="3590925" y="3268663"/>
          <p14:tracePt t="40117" x="3494088" y="3268663"/>
          <p14:tracePt t="40126" x="3398838" y="3246438"/>
          <p14:tracePt t="40133" x="3322638" y="3225800"/>
          <p14:tracePt t="40142" x="3236913" y="3203575"/>
          <p14:tracePt t="40150" x="3184525" y="3182938"/>
          <p14:tracePt t="40157" x="3119438" y="3160713"/>
          <p14:tracePt t="40164" x="3087688" y="3140075"/>
          <p14:tracePt t="40171" x="3033713" y="3117850"/>
          <p14:tracePt t="40180" x="3001963" y="3086100"/>
          <p14:tracePt t="40188" x="2968625" y="3065463"/>
          <p14:tracePt t="40196" x="2968625" y="3054350"/>
          <p14:tracePt t="40205" x="2925763" y="3011488"/>
          <p14:tracePt t="40212" x="2894013" y="2989263"/>
          <p14:tracePt t="40217" x="2851150" y="2925763"/>
          <p14:tracePt t="40226" x="2808288" y="2894013"/>
          <p14:tracePt t="40233" x="2733675" y="2817813"/>
          <p14:tracePt t="40242" x="2679700" y="2774950"/>
          <p14:tracePt t="40250" x="2625725" y="2722563"/>
          <p14:tracePt t="40257" x="2582863" y="2679700"/>
          <p14:tracePt t="40266" x="2551113" y="2657475"/>
          <p14:tracePt t="40273" x="2508250" y="2636838"/>
          <p14:tracePt t="40279" x="2487613" y="2614613"/>
          <p14:tracePt t="40288" x="2465388" y="2603500"/>
          <p14:tracePt t="40296" x="2454275" y="2593975"/>
          <p14:tracePt t="40304" x="2433638" y="2593975"/>
          <p14:tracePt t="40311" x="2411413" y="2582863"/>
          <p14:tracePt t="40329" x="2390775" y="2582863"/>
          <p14:tracePt t="40343" x="2379663" y="2582863"/>
          <p14:tracePt t="40714" x="2368550" y="2582863"/>
          <p14:tracePt t="40723" x="2325688" y="2614613"/>
          <p14:tracePt t="40728" x="2293938" y="2646363"/>
          <p14:tracePt t="40736" x="2273300" y="2689225"/>
          <p14:tracePt t="40744" x="2230438" y="2765425"/>
          <p14:tracePt t="40752" x="2208213" y="2808288"/>
          <p14:tracePt t="40760" x="2165350" y="2871788"/>
          <p14:tracePt t="40768" x="2122488" y="2946400"/>
          <p14:tracePt t="40775" x="2079625" y="3032125"/>
          <p14:tracePt t="40782" x="2047875" y="3097213"/>
          <p14:tracePt t="40790" x="2005013" y="3160713"/>
          <p14:tracePt t="40797" x="1939925" y="3257550"/>
          <p14:tracePt t="40806" x="1885950" y="3311525"/>
          <p14:tracePt t="40813" x="1833563" y="3386138"/>
          <p14:tracePt t="40822" x="1768475" y="3440113"/>
          <p14:tracePt t="40830" x="1704975" y="3514725"/>
          <p14:tracePt t="40837" x="1651000" y="3579813"/>
          <p14:tracePt t="40844" x="1597025" y="3622675"/>
          <p14:tracePt t="40852" x="1565275" y="3665538"/>
          <p14:tracePt t="40860" x="1522413" y="3708400"/>
          <p14:tracePt t="40869" x="1500188" y="3729038"/>
          <p14:tracePt t="40875" x="1490663" y="3729038"/>
          <p14:tracePt t="40884" x="1479550" y="3740150"/>
          <p14:tracePt t="40897" x="1468438" y="3740150"/>
          <p14:tracePt t="40938" x="1457325" y="3717925"/>
          <p14:tracePt t="40945" x="1457325" y="3686175"/>
          <p14:tracePt t="40952" x="1447800" y="3654425"/>
          <p14:tracePt t="40960" x="1436688" y="3632200"/>
          <p14:tracePt t="40968" x="1436688" y="3589338"/>
          <p14:tracePt t="40975" x="1425575" y="3568700"/>
          <p14:tracePt t="40984" x="1425575" y="3557588"/>
          <p14:tracePt t="40991" x="1425575" y="3536950"/>
          <p14:tracePt t="40999" x="1425575" y="3514725"/>
          <p14:tracePt t="41005" x="1425575" y="3503613"/>
          <p14:tracePt t="41013" x="1425575" y="3482975"/>
          <p14:tracePt t="41022" x="1425575" y="3471863"/>
          <p14:tracePt t="41038" x="1425575" y="3460750"/>
          <p14:tracePt t="41046" x="1425575" y="3451225"/>
          <p14:tracePt t="41062" x="1425575" y="3440113"/>
          <p14:tracePt t="41068" x="1414463" y="3440113"/>
          <p14:tracePt t="41084" x="1414463" y="3429000"/>
          <p14:tracePt t="41100" x="1414463" y="3417888"/>
          <p14:tracePt t="41116" x="1404938" y="3417888"/>
          <p14:tracePt t="41333" x="1404938" y="3408363"/>
          <p14:tracePt t="41346" x="1339850" y="3375025"/>
          <p14:tracePt t="41354" x="1243013" y="3311525"/>
          <p14:tracePt t="41362" x="1168400" y="3268663"/>
          <p14:tracePt t="41369" x="1114425" y="3225800"/>
          <p14:tracePt t="41377" x="1082675" y="3182938"/>
          <p14:tracePt t="41385" x="1062038" y="3160713"/>
          <p14:tracePt t="41393" x="1050925" y="3117850"/>
          <p14:tracePt t="41400" x="1039813" y="3097213"/>
          <p14:tracePt t="41416" x="1028700" y="3074988"/>
          <p14:tracePt t="41424" x="1019175" y="3065463"/>
          <p14:tracePt t="41432" x="1019175" y="3054350"/>
          <p14:tracePt t="41448" x="1008063" y="3043238"/>
          <p14:tracePt t="41524" x="1008063" y="3054350"/>
          <p14:tracePt t="41532" x="1008063" y="3086100"/>
          <p14:tracePt t="41540" x="1019175" y="3108325"/>
          <p14:tracePt t="41548" x="1028700" y="3140075"/>
          <p14:tracePt t="41555" x="1050925" y="3182938"/>
          <p14:tracePt t="41564" x="1071563" y="3203575"/>
          <p14:tracePt t="41569" x="1093788" y="3225800"/>
          <p14:tracePt t="41577" x="1114425" y="3257550"/>
          <p14:tracePt t="41585" x="1136650" y="3279775"/>
          <p14:tracePt t="41602" x="1147763" y="3289300"/>
          <p14:tracePt t="41609" x="1157288" y="3300413"/>
          <p14:tracePt t="41617" x="1168400" y="3311525"/>
          <p14:tracePt t="41624" x="1179513" y="3311525"/>
          <p14:tracePt t="41632" x="1179513" y="3332163"/>
          <p14:tracePt t="41640" x="1190625" y="3332163"/>
          <p14:tracePt t="41648" x="1190625" y="3343275"/>
          <p14:tracePt t="41665" x="1200150" y="3343275"/>
          <p14:tracePt t="41903" x="1190625" y="3332163"/>
          <p14:tracePt t="41910" x="1179513" y="3332163"/>
          <p14:tracePt t="41918" x="1168400" y="3322638"/>
          <p14:tracePt t="41926" x="1157288" y="3311525"/>
          <p14:tracePt t="41942" x="1147763" y="3311525"/>
          <p14:tracePt t="41949" x="1136650" y="3300413"/>
          <p14:tracePt t="41965" x="1136650" y="3289300"/>
          <p14:tracePt t="41980" x="1125538" y="3289300"/>
          <p14:tracePt t="41996" x="1125538" y="3279775"/>
          <p14:tracePt t="42012" x="1114425" y="3268663"/>
          <p14:tracePt t="42026" x="1104900" y="3236913"/>
          <p14:tracePt t="42033" x="1104900" y="3225800"/>
          <p14:tracePt t="42042" x="1104900" y="3203575"/>
          <p14:tracePt t="42050" x="1104900" y="3194050"/>
          <p14:tracePt t="42057" x="1104900" y="3160713"/>
          <p14:tracePt t="42066" x="1104900" y="3140075"/>
          <p14:tracePt t="42072" x="1104900" y="3108325"/>
          <p14:tracePt t="42080" x="1104900" y="3086100"/>
          <p14:tracePt t="42088" x="1104900" y="3054350"/>
          <p14:tracePt t="42095" x="1114425" y="3032125"/>
          <p14:tracePt t="42104" x="1125538" y="3000375"/>
          <p14:tracePt t="42112" x="1147763" y="2957513"/>
          <p14:tracePt t="42120" x="1157288" y="2936875"/>
          <p14:tracePt t="42128" x="1157288" y="2914650"/>
          <p14:tracePt t="42134" x="1179513" y="2894013"/>
          <p14:tracePt t="42142" x="1179513" y="2882900"/>
          <p14:tracePt t="42149" x="1179513" y="2860675"/>
          <p14:tracePt t="42157" x="1190625" y="2840038"/>
          <p14:tracePt t="42166" x="1200150" y="2817813"/>
          <p14:tracePt t="42174" x="1200150" y="2797175"/>
          <p14:tracePt t="42182" x="1211263" y="2786063"/>
          <p14:tracePt t="42188" x="1222375" y="2765425"/>
          <p14:tracePt t="42195" x="1222375" y="2754313"/>
          <p14:tracePt t="42204" x="1233488" y="2732088"/>
          <p14:tracePt t="42212" x="1233488" y="2722563"/>
          <p14:tracePt t="42220" x="1243013" y="2700338"/>
          <p14:tracePt t="42228" x="1254125" y="2689225"/>
          <p14:tracePt t="42235" x="1254125" y="2668588"/>
          <p14:tracePt t="42242" x="1265238" y="2657475"/>
          <p14:tracePt t="42249" x="1276350" y="2636838"/>
          <p14:tracePt t="42257" x="1276350" y="2614613"/>
          <p14:tracePt t="42266" x="1296988" y="2593975"/>
          <p14:tracePt t="42282" x="1308100" y="2582863"/>
          <p14:tracePt t="42289" x="1319213" y="2560638"/>
          <p14:tracePt t="42295" x="1328738" y="2540000"/>
          <p14:tracePt t="42304" x="1339850" y="2540000"/>
          <p14:tracePt t="42312" x="1350963" y="2528888"/>
          <p14:tracePt t="42320" x="1350963" y="2517775"/>
          <p14:tracePt t="42328" x="1371600" y="2517775"/>
          <p14:tracePt t="42335" x="1382713" y="2508250"/>
          <p14:tracePt t="42353" x="1393825" y="2497138"/>
          <p14:tracePt t="42358" x="1414463" y="2486025"/>
          <p14:tracePt t="42366" x="1425575" y="2486025"/>
          <p14:tracePt t="42374" x="1425575" y="2474913"/>
          <p14:tracePt t="42381" x="1447800" y="2474913"/>
          <p14:tracePt t="42389" x="1468438" y="2454275"/>
          <p14:tracePt t="42397" x="1479550" y="2443163"/>
          <p14:tracePt t="42405" x="1490663" y="2432050"/>
          <p14:tracePt t="42412" x="1500188" y="2432050"/>
          <p14:tracePt t="42420" x="1511300" y="2422525"/>
          <p14:tracePt t="42428" x="1533525" y="2411413"/>
          <p14:tracePt t="42435" x="1554163" y="2400300"/>
          <p14:tracePt t="42444" x="1585913" y="2379663"/>
          <p14:tracePt t="42452" x="1608138" y="2368550"/>
          <p14:tracePt t="42460" x="1619250" y="2368550"/>
          <p14:tracePt t="42466" x="1639888" y="2357438"/>
          <p14:tracePt t="42474" x="1662113" y="2336800"/>
          <p14:tracePt t="42483" x="1693863" y="2325688"/>
          <p14:tracePt t="42490" x="1714500" y="2314575"/>
          <p14:tracePt t="42498" x="1736725" y="2303463"/>
          <p14:tracePt t="42506" x="1768475" y="2293938"/>
          <p14:tracePt t="42514" x="1790700" y="2282825"/>
          <p14:tracePt t="42519" x="1822450" y="2271713"/>
          <p14:tracePt t="42528" x="1865313" y="2260600"/>
          <p14:tracePt t="42535" x="1908175" y="2251075"/>
          <p14:tracePt t="42544" x="1951038" y="2228850"/>
          <p14:tracePt t="42552" x="1993900" y="2208213"/>
          <p14:tracePt t="42560" x="2014538" y="2208213"/>
          <p14:tracePt t="42568" x="2058988" y="2197100"/>
          <p14:tracePt t="42574" x="2101850" y="2185988"/>
          <p14:tracePt t="42582" x="2133600" y="2174875"/>
          <p14:tracePt t="42590" x="2154238" y="2174875"/>
          <p14:tracePt t="42598" x="2197100" y="2174875"/>
          <p14:tracePt t="42606" x="2239963" y="2174875"/>
          <p14:tracePt t="42613" x="2293938" y="2174875"/>
          <p14:tracePt t="42623" x="2347913" y="2165350"/>
          <p14:tracePt t="42630" x="2379663" y="2165350"/>
          <p14:tracePt t="42635" x="2444750" y="2165350"/>
          <p14:tracePt t="42645" x="2519363" y="2165350"/>
          <p14:tracePt t="42651" x="2562225" y="2165350"/>
          <p14:tracePt t="42660" x="2625725" y="2165350"/>
          <p14:tracePt t="42668" x="2711450" y="2165350"/>
          <p14:tracePt t="42676" x="2776538" y="2154238"/>
          <p14:tracePt t="42685" x="2851150" y="2154238"/>
          <p14:tracePt t="42690" x="2916238" y="2143125"/>
          <p14:tracePt t="42697" x="3001963" y="2132013"/>
          <p14:tracePt t="42706" x="3055938" y="2122488"/>
          <p14:tracePt t="42713" x="3141663" y="2111375"/>
          <p14:tracePt t="42722" x="3194050" y="2100263"/>
          <p14:tracePt t="42730" x="3279775" y="2100263"/>
          <p14:tracePt t="42738" x="3333750" y="2089150"/>
          <p14:tracePt t="42744" x="3408363" y="2079625"/>
          <p14:tracePt t="42752" x="3473450" y="2068513"/>
          <p14:tracePt t="42760" x="3527425" y="2068513"/>
          <p14:tracePt t="42768" x="3602038" y="2057400"/>
          <p14:tracePt t="42775" x="3644900" y="2046288"/>
          <p14:tracePt t="42784" x="3708400" y="2046288"/>
          <p14:tracePt t="42792" x="3762375" y="2036763"/>
          <p14:tracePt t="42797" x="3827463" y="2036763"/>
          <p14:tracePt t="42806" x="3859213" y="2036763"/>
          <p14:tracePt t="42813" x="3922713" y="2036763"/>
          <p14:tracePt t="42822" x="3965575" y="2025650"/>
          <p14:tracePt t="42830" x="4008438" y="2025650"/>
          <p14:tracePt t="42837" x="4030663" y="2014538"/>
          <p14:tracePt t="42846" x="4062413" y="2014538"/>
          <p14:tracePt t="42853" x="4084638" y="2014538"/>
          <p14:tracePt t="42859" x="4105275" y="2014538"/>
          <p14:tracePt t="42868" x="4127500" y="2014538"/>
          <p14:tracePt t="42875" x="4181475" y="2003425"/>
          <p14:tracePt t="42885" x="4202113" y="1993900"/>
          <p14:tracePt t="42891" x="4244975" y="1982788"/>
          <p14:tracePt t="42901" x="4267200" y="1982788"/>
          <p14:tracePt t="42908" x="4298950" y="1982788"/>
          <p14:tracePt t="42913" x="4319588" y="1971675"/>
          <p14:tracePt t="42922" x="4341813" y="1971675"/>
          <p14:tracePt t="42930" x="4352925" y="1960563"/>
          <p14:tracePt t="43008" x="4341813" y="1960563"/>
          <p14:tracePt t="43016" x="4319588" y="1960563"/>
          <p14:tracePt t="43022" x="4310063" y="1960563"/>
          <p14:tracePt t="43029" x="4256088" y="1960563"/>
          <p14:tracePt t="43037" x="4224338" y="1960563"/>
          <p14:tracePt t="43046" x="4202113" y="1960563"/>
          <p14:tracePt t="43053" x="4159250" y="1951038"/>
          <p14:tracePt t="43062" x="4138613" y="1951038"/>
          <p14:tracePt t="43070" x="4116388" y="1951038"/>
          <p14:tracePt t="43078" x="4073525" y="1951038"/>
          <p14:tracePt t="43084" x="4030663" y="1951038"/>
          <p14:tracePt t="43091" x="3987800" y="1951038"/>
          <p14:tracePt t="43100" x="3944938" y="1939925"/>
          <p14:tracePt t="43108" x="3913188" y="1939925"/>
          <p14:tracePt t="43115" x="3870325" y="1939925"/>
          <p14:tracePt t="43125" x="3816350" y="1939925"/>
          <p14:tracePt t="43131" x="3773488" y="1939925"/>
          <p14:tracePt t="43137" x="3708400" y="1939925"/>
          <p14:tracePt t="43146" x="3665538" y="1939925"/>
          <p14:tracePt t="43154" x="3602038" y="1939925"/>
          <p14:tracePt t="43162" x="3548063" y="1939925"/>
          <p14:tracePt t="43169" x="3484563" y="1951038"/>
          <p14:tracePt t="43177" x="3430588" y="1960563"/>
          <p14:tracePt t="43186" x="3365500" y="1960563"/>
          <p14:tracePt t="43191" x="3302000" y="1971675"/>
          <p14:tracePt t="43200" x="3248025" y="1971675"/>
          <p14:tracePt t="43208" x="3184525" y="1971675"/>
          <p14:tracePt t="43216" x="3119438" y="1982788"/>
          <p14:tracePt t="43224" x="3033713" y="1993900"/>
          <p14:tracePt t="43231" x="2968625" y="1993900"/>
          <p14:tracePt t="43239" x="2873375" y="1993900"/>
          <p14:tracePt t="43245" x="2787650" y="2003425"/>
          <p14:tracePt t="43253" x="2711450" y="2003425"/>
          <p14:tracePt t="43262" x="2616200" y="2014538"/>
          <p14:tracePt t="43269" x="2530475" y="2014538"/>
          <p14:tracePt t="43277" x="2454275" y="2014538"/>
          <p14:tracePt t="43285" x="2368550" y="2036763"/>
          <p14:tracePt t="43293" x="2262188" y="2036763"/>
          <p14:tracePt t="43302" x="2176463" y="2057400"/>
          <p14:tracePt t="43307" x="2101850" y="2068513"/>
          <p14:tracePt t="43315" x="2047875" y="2089150"/>
          <p14:tracePt t="43324" x="1993900" y="2100263"/>
          <p14:tracePt t="43332" x="1919288" y="2132013"/>
          <p14:tracePt t="43340" x="1876425" y="2143125"/>
          <p14:tracePt t="43348" x="1843088" y="2165350"/>
          <p14:tracePt t="43356" x="1800225" y="2185988"/>
          <p14:tracePt t="43362" x="1757363" y="2208213"/>
          <p14:tracePt t="43369" x="1714500" y="2228850"/>
          <p14:tracePt t="43378" x="1671638" y="2260600"/>
          <p14:tracePt t="43386" x="1619250" y="2293938"/>
          <p14:tracePt t="43393" x="1597025" y="2314575"/>
          <p14:tracePt t="43402" x="1554163" y="2357438"/>
          <p14:tracePt t="43409" x="1533525" y="2379663"/>
          <p14:tracePt t="43415" x="1468438" y="2432050"/>
          <p14:tracePt t="43423" x="1436688" y="2474913"/>
          <p14:tracePt t="43431" x="1414463" y="2508250"/>
          <p14:tracePt t="43440" x="1362075" y="2540000"/>
          <p14:tracePt t="43447" x="1339850" y="2603500"/>
          <p14:tracePt t="43455" x="1296988" y="2646363"/>
          <p14:tracePt t="43464" x="1276350" y="2689225"/>
          <p14:tracePt t="43469" x="1254125" y="2732088"/>
          <p14:tracePt t="43477" x="1233488" y="2774950"/>
          <p14:tracePt t="43486" x="1222375" y="2840038"/>
          <p14:tracePt t="43493" x="1211263" y="2903538"/>
          <p14:tracePt t="43503" x="1200150" y="2946400"/>
          <p14:tracePt t="43509" x="1200150" y="3011488"/>
          <p14:tracePt t="43517" x="1190625" y="3065463"/>
          <p14:tracePt t="43526" x="1179513" y="3108325"/>
          <p14:tracePt t="43531" x="1179513" y="3151188"/>
          <p14:tracePt t="43540" x="1157288" y="3194050"/>
          <p14:tracePt t="43548" x="1136650" y="3236913"/>
          <p14:tracePt t="43555" x="1125538" y="3279775"/>
          <p14:tracePt t="43564" x="1114425" y="3322638"/>
          <p14:tracePt t="43571" x="1114425" y="3375025"/>
          <p14:tracePt t="43580" x="1114425" y="3408363"/>
          <p14:tracePt t="43586" x="1114425" y="3471863"/>
          <p14:tracePt t="43593" x="1114425" y="3514725"/>
          <p14:tracePt t="43603" x="1114425" y="3546475"/>
          <p14:tracePt t="43610" x="1114425" y="3579813"/>
          <p14:tracePt t="43617" x="1114425" y="3622675"/>
          <p14:tracePt t="43626" x="1114425" y="3665538"/>
          <p14:tracePt t="43633" x="1114425" y="3686175"/>
          <p14:tracePt t="43639" x="1114425" y="3717925"/>
          <p14:tracePt t="43648" x="1114425" y="3760788"/>
          <p14:tracePt t="43655" x="1114425" y="3783013"/>
          <p14:tracePt t="43664" x="1114425" y="3814763"/>
          <p14:tracePt t="43671" x="1104900" y="3846513"/>
          <p14:tracePt t="43679" x="1093788" y="3889375"/>
          <p14:tracePt t="43687" x="1093788" y="3911600"/>
          <p14:tracePt t="43694" x="1093788" y="3932238"/>
          <p14:tracePt t="43703" x="1093788" y="3943350"/>
          <p14:tracePt t="43717" x="1093788" y="3954463"/>
          <p14:tracePt t="43726" x="1082675" y="3965575"/>
          <p14:tracePt t="43743" x="1071563" y="3965575"/>
          <p14:tracePt t="43756" x="1062038" y="3965575"/>
          <p14:tracePt t="43764" x="1050925" y="3954463"/>
          <p14:tracePt t="43772" x="1028700" y="3943350"/>
          <p14:tracePt t="43780" x="1028700" y="3932238"/>
          <p14:tracePt t="43804" x="1019175" y="3922713"/>
          <p14:tracePt t="43818" x="1019175" y="3900488"/>
          <p14:tracePt t="43826" x="1008063" y="3889375"/>
          <p14:tracePt t="43833" x="1008063" y="3857625"/>
          <p14:tracePt t="43842" x="1008063" y="3836988"/>
          <p14:tracePt t="43850" x="1008063" y="3814763"/>
          <p14:tracePt t="43858" x="1008063" y="3771900"/>
          <p14:tracePt t="43864" x="1008063" y="3708400"/>
          <p14:tracePt t="43871" x="1008063" y="3643313"/>
          <p14:tracePt t="43880" x="1019175" y="3579813"/>
          <p14:tracePt t="43888" x="1028700" y="3525838"/>
          <p14:tracePt t="43895" x="1028700" y="3482975"/>
          <p14:tracePt t="43904" x="1039813" y="3429000"/>
          <p14:tracePt t="43911" x="1050925" y="3386138"/>
          <p14:tracePt t="43918" x="1062038" y="3343275"/>
          <p14:tracePt t="43926" x="1071563" y="3322638"/>
          <p14:tracePt t="43934" x="1071563" y="3300413"/>
          <p14:tracePt t="43942" x="1093788" y="3257550"/>
          <p14:tracePt t="43950" x="1104900" y="3236913"/>
          <p14:tracePt t="43957" x="1125538" y="3194050"/>
          <p14:tracePt t="43966" x="1147763" y="3160713"/>
          <p14:tracePt t="43973" x="1157288" y="3140075"/>
          <p14:tracePt t="43980" x="1190625" y="3097213"/>
          <p14:tracePt t="43988" x="1211263" y="3074988"/>
          <p14:tracePt t="43995" x="1233488" y="3032125"/>
          <p14:tracePt t="44004" x="1254125" y="3000375"/>
          <p14:tracePt t="44011" x="1276350" y="2968625"/>
          <p14:tracePt t="44019" x="1285875" y="2936875"/>
          <p14:tracePt t="44029" x="1319213" y="2914650"/>
          <p14:tracePt t="44034" x="1319213" y="2903538"/>
          <p14:tracePt t="44043" x="1339850" y="2894013"/>
          <p14:tracePt t="44050" x="1350963" y="2871788"/>
          <p14:tracePt t="44057" x="1371600" y="2860675"/>
          <p14:tracePt t="44066" x="1382713" y="2851150"/>
          <p14:tracePt t="44073" x="1393825" y="2851150"/>
          <p14:tracePt t="44083" x="1414463" y="2840038"/>
          <p14:tracePt t="44087" x="1425575" y="2840038"/>
          <p14:tracePt t="44095" x="1447800" y="2840038"/>
          <p14:tracePt t="44104" x="1457325" y="2840038"/>
          <p14:tracePt t="44111" x="1479550" y="2840038"/>
          <p14:tracePt t="44119" x="1522413" y="2840038"/>
          <p14:tracePt t="44128" x="1554163" y="2840038"/>
          <p14:tracePt t="44135" x="1585913" y="2828925"/>
          <p14:tracePt t="44144" x="1628775" y="2828925"/>
          <p14:tracePt t="44149" x="1671638" y="2828925"/>
          <p14:tracePt t="44157" x="1704975" y="2828925"/>
          <p14:tracePt t="44165" x="1747838" y="2817813"/>
          <p14:tracePt t="44174" x="1779588" y="2817813"/>
          <p14:tracePt t="44183" x="1811338" y="2817813"/>
          <p14:tracePt t="44190" x="1833563" y="2817813"/>
          <p14:tracePt t="44195" x="1865313" y="2817813"/>
          <p14:tracePt t="44205" x="1908175" y="2817813"/>
          <p14:tracePt t="44211" x="1928813" y="2828925"/>
          <p14:tracePt t="44220" x="1971675" y="2840038"/>
          <p14:tracePt t="44228" x="1993900" y="2851150"/>
          <p14:tracePt t="44235" x="2036763" y="2860675"/>
          <p14:tracePt t="44244" x="2079625" y="2882900"/>
          <p14:tracePt t="44251" x="2133600" y="2903538"/>
          <p14:tracePt t="44257" x="2176463" y="2925763"/>
          <p14:tracePt t="44266" x="2239963" y="2957513"/>
          <p14:tracePt t="44273" x="2273300" y="2979738"/>
          <p14:tracePt t="44282" x="2347913" y="3000375"/>
          <p14:tracePt t="44289" x="2390775" y="3022600"/>
          <p14:tracePt t="44297" x="2454275" y="3065463"/>
          <p14:tracePt t="44305" x="2497138" y="3074988"/>
          <p14:tracePt t="44312" x="2573338" y="3108325"/>
          <p14:tracePt t="44320" x="2625725" y="3140075"/>
          <p14:tracePt t="44328" x="2679700" y="3160713"/>
          <p14:tracePt t="44336" x="2733675" y="3194050"/>
          <p14:tracePt t="44344" x="2797175" y="3225800"/>
          <p14:tracePt t="44352" x="2851150" y="3246438"/>
          <p14:tracePt t="44360" x="2894013" y="3268663"/>
          <p14:tracePt t="44368" x="2968625" y="3300413"/>
          <p14:tracePt t="44373" x="3011488" y="3311525"/>
          <p14:tracePt t="44382" x="3065463" y="3332163"/>
          <p14:tracePt t="44389" x="3108325" y="3343275"/>
          <p14:tracePt t="44398" x="3173413" y="3354388"/>
          <p14:tracePt t="44406" x="3205163" y="3354388"/>
          <p14:tracePt t="44414" x="3236913" y="3354388"/>
          <p14:tracePt t="44420" x="3259138" y="3354388"/>
          <p14:tracePt t="44428" x="3302000" y="3332163"/>
          <p14:tracePt t="44435" x="3322638" y="3332163"/>
          <p14:tracePt t="44444" x="3344863" y="3311525"/>
          <p14:tracePt t="44452" x="3355975" y="3311525"/>
          <p14:tracePt t="44460" x="3365500" y="3300413"/>
          <p14:tracePt t="44476" x="3376613" y="3289300"/>
          <p14:tracePt t="44482" x="3376613" y="3279775"/>
          <p14:tracePt t="44506" x="3387725" y="3279775"/>
          <p14:tracePt t="44590" x="3365500" y="3279775"/>
          <p14:tracePt t="44597" x="3344863" y="3279775"/>
          <p14:tracePt t="44606" x="3279775" y="3289300"/>
          <p14:tracePt t="44613" x="3205163" y="3300413"/>
          <p14:tracePt t="44622" x="3141663" y="3322638"/>
          <p14:tracePt t="44630" x="3055938" y="3322638"/>
          <p14:tracePt t="44638" x="3001963" y="3343275"/>
          <p14:tracePt t="44648" x="2936875" y="3354388"/>
          <p14:tracePt t="44652" x="2862263" y="3375025"/>
          <p14:tracePt t="44660" x="2787650" y="3386138"/>
          <p14:tracePt t="44667" x="2733675" y="3397250"/>
          <p14:tracePt t="44675" x="2679700" y="3397250"/>
          <p14:tracePt t="44684" x="2616200" y="3408363"/>
          <p14:tracePt t="44691" x="2573338" y="3417888"/>
          <p14:tracePt t="44701" x="2540000" y="3417888"/>
          <p14:tracePt t="44706" x="2508250" y="3429000"/>
          <p14:tracePt t="44714" x="2444750" y="3440113"/>
          <p14:tracePt t="44723" x="2422525" y="3440113"/>
          <p14:tracePt t="44730" x="2379663" y="3440113"/>
          <p14:tracePt t="44737" x="2359025" y="3440113"/>
          <p14:tracePt t="44746" x="2336800" y="3440113"/>
          <p14:tracePt t="44754" x="2316163" y="3440113"/>
          <p14:tracePt t="44760" x="2293938" y="3440113"/>
          <p14:tracePt t="44768" x="2273300" y="3440113"/>
          <p14:tracePt t="44775" x="2251075" y="3440113"/>
          <p14:tracePt t="44784" x="2230438" y="3440113"/>
          <p14:tracePt t="44791" x="2219325" y="3440113"/>
          <p14:tracePt t="44800" x="2176463" y="3440113"/>
          <p14:tracePt t="44808" x="2144713" y="3440113"/>
          <p14:tracePt t="44815" x="2122488" y="3440113"/>
          <p14:tracePt t="44823" x="2090738" y="3440113"/>
          <p14:tracePt t="44830" x="2047875" y="3440113"/>
          <p14:tracePt t="44838" x="2014538" y="3440113"/>
          <p14:tracePt t="44846" x="1951038" y="3440113"/>
          <p14:tracePt t="44853" x="1854200" y="3440113"/>
          <p14:tracePt t="44863" x="1725613" y="3440113"/>
          <p14:tracePt t="44869" x="1585913" y="3451225"/>
          <p14:tracePt t="44875" x="1414463" y="3451225"/>
          <p14:tracePt t="44884" x="1168400" y="3460750"/>
          <p14:tracePt t="44892" x="922338" y="3494088"/>
          <p14:tracePt t="44900" x="674688" y="3579813"/>
          <p14:tracePt t="44908" x="482600" y="3665538"/>
          <p14:tracePt t="44915" x="331788" y="3740150"/>
          <p14:tracePt t="44924" x="236538" y="3794125"/>
          <p14:tracePt t="44930" x="214313" y="3803650"/>
          <p14:tracePt t="44937" x="182563" y="3803650"/>
          <p14:tracePt t="44946" x="171450" y="3803650"/>
          <p14:tracePt t="44970" x="160338" y="3814763"/>
          <p14:tracePt t="45216" x="268288" y="3697288"/>
          <p14:tracePt t="45225" x="365125" y="3600450"/>
          <p14:tracePt t="45232" x="460375" y="3503613"/>
          <p14:tracePt t="45240" x="568325" y="3386138"/>
          <p14:tracePt t="45248" x="631825" y="3322638"/>
          <p14:tracePt t="45255" x="717550" y="3236913"/>
          <p14:tracePt t="45263" x="782638" y="3194050"/>
          <p14:tracePt t="45270" x="836613" y="3128963"/>
          <p14:tracePt t="45277" x="931863" y="3074988"/>
          <p14:tracePt t="45286" x="996950" y="3043238"/>
          <p14:tracePt t="45293" x="1050925" y="3011488"/>
          <p14:tracePt t="45303" x="1093788" y="3000375"/>
          <p14:tracePt t="45310" x="1125538" y="2989263"/>
          <p14:tracePt t="45324" x="1136650" y="2989263"/>
          <p14:tracePt t="45349" x="1157288" y="3032125"/>
          <p14:tracePt t="45356" x="1179513" y="3074988"/>
          <p14:tracePt t="45366" x="1211263" y="3128963"/>
          <p14:tracePt t="45372" x="1222375" y="3194050"/>
          <p14:tracePt t="45377" x="1243013" y="3268663"/>
          <p14:tracePt t="45386" x="1243013" y="3343275"/>
          <p14:tracePt t="45394" x="1254125" y="3417888"/>
          <p14:tracePt t="45403" x="1265238" y="3514725"/>
          <p14:tracePt t="45410" x="1265238" y="3589338"/>
          <p14:tracePt t="45417" x="1265238" y="3665538"/>
          <p14:tracePt t="45426" x="1254125" y="3751263"/>
          <p14:tracePt t="45431" x="1233488" y="3814763"/>
          <p14:tracePt t="45440" x="1211263" y="3868738"/>
          <p14:tracePt t="45448" x="1168400" y="3932238"/>
          <p14:tracePt t="45456" x="1147763" y="3975100"/>
          <p14:tracePt t="45464" x="1125538" y="4008438"/>
          <p14:tracePt t="45471" x="1114425" y="4017963"/>
          <p14:tracePt t="45479" x="1104900" y="4029075"/>
          <p14:tracePt t="45494" x="1104900" y="4040188"/>
          <p14:tracePt t="45510" x="1093788" y="4040188"/>
          <p14:tracePt t="45543" x="1062038" y="3965575"/>
          <p14:tracePt t="45548" x="1050925" y="3922713"/>
          <p14:tracePt t="45555" x="1039813" y="3879850"/>
          <p14:tracePt t="45564" x="1039813" y="3814763"/>
          <p14:tracePt t="45571" x="1028700" y="3771900"/>
          <p14:tracePt t="45579" x="1019175" y="3708400"/>
          <p14:tracePt t="45588" x="1019175" y="3643313"/>
          <p14:tracePt t="45595" x="1019175" y="3568700"/>
          <p14:tracePt t="45602" x="1019175" y="3514725"/>
          <p14:tracePt t="45610" x="1019175" y="3482975"/>
          <p14:tracePt t="45617" x="1028700" y="3460750"/>
          <p14:tracePt t="45626" x="1039813" y="3440113"/>
          <p14:tracePt t="45633" x="1050925" y="3417888"/>
          <p14:tracePt t="45643" x="1062038" y="3408363"/>
          <p14:tracePt t="45650" x="1062038" y="3397250"/>
          <p14:tracePt t="45655" x="1071563" y="3386138"/>
          <p14:tracePt t="45664" x="1071563" y="3375025"/>
          <p14:tracePt t="46662" x="1071563" y="3429000"/>
          <p14:tracePt t="46676" x="1071563" y="3440113"/>
          <p14:tracePt t="46700" x="1071563" y="3451225"/>
          <p14:tracePt t="46708" x="1071563" y="3471863"/>
          <p14:tracePt t="46715" x="1062038" y="3482975"/>
          <p14:tracePt t="46724" x="1050925" y="3494088"/>
          <p14:tracePt t="46729" x="1028700" y="3525838"/>
          <p14:tracePt t="46737" x="1008063" y="3546475"/>
          <p14:tracePt t="46745" x="985838" y="3568700"/>
          <p14:tracePt t="46753" x="985838" y="3579813"/>
          <p14:tracePt t="46763" x="965200" y="3600450"/>
          <p14:tracePt t="46770" x="942975" y="3611563"/>
          <p14:tracePt t="46777" x="942975" y="3622675"/>
          <p14:tracePt t="46784" x="922338" y="3643313"/>
          <p14:tracePt t="46816" x="911225" y="3654425"/>
          <p14:tracePt t="46886" x="911225" y="3643313"/>
          <p14:tracePt t="46894" x="911225" y="3622675"/>
          <p14:tracePt t="46900" x="911225" y="3611563"/>
          <p14:tracePt t="46908" x="911225" y="3589338"/>
          <p14:tracePt t="46915" x="922338" y="3579813"/>
          <p14:tracePt t="46924" x="922338" y="3557588"/>
          <p14:tracePt t="46931" x="942975" y="3536950"/>
          <p14:tracePt t="46940" x="942975" y="3514725"/>
          <p14:tracePt t="46948" x="965200" y="3494088"/>
          <p14:tracePt t="46953" x="965200" y="3482975"/>
          <p14:tracePt t="46962" x="985838" y="3460750"/>
          <p14:tracePt t="46970" x="985838" y="3451225"/>
          <p14:tracePt t="46977" x="996950" y="3440113"/>
          <p14:tracePt t="46985" x="1008063" y="3417888"/>
          <p14:tracePt t="46994" x="1019175" y="3386138"/>
          <p14:tracePt t="47002" x="1028700" y="3365500"/>
          <p14:tracePt t="47007" x="1039813" y="3332163"/>
          <p14:tracePt t="47015" x="1050925" y="3311525"/>
          <p14:tracePt t="47024" x="1071563" y="3268663"/>
          <p14:tracePt t="47031" x="1093788" y="3225800"/>
          <p14:tracePt t="47040" x="1093788" y="3203575"/>
          <p14:tracePt t="47048" x="1093788" y="3182938"/>
          <p14:tracePt t="47055" x="1093788" y="3160713"/>
          <p14:tracePt t="47064" x="1104900" y="3140075"/>
          <p14:tracePt t="47069" x="1104900" y="3097213"/>
          <p14:tracePt t="47077" x="1114425" y="3074988"/>
          <p14:tracePt t="47086" x="1114425" y="3065463"/>
          <p14:tracePt t="47093" x="1125538" y="3054350"/>
          <p14:tracePt t="47102" x="1136650" y="3022600"/>
          <p14:tracePt t="47109" x="1147763" y="3011488"/>
          <p14:tracePt t="47117" x="1168400" y="2989263"/>
          <p14:tracePt t="47124" x="1179513" y="2968625"/>
          <p14:tracePt t="47132" x="1200150" y="2946400"/>
          <p14:tracePt t="47156" x="1222375" y="2936875"/>
          <p14:tracePt t="47164" x="1222375" y="2925763"/>
          <p14:tracePt t="47172" x="1233488" y="2925763"/>
          <p14:tracePt t="47177" x="1243013" y="2914650"/>
          <p14:tracePt t="47194" x="1254125" y="2914650"/>
          <p14:tracePt t="47218" x="1265238" y="2914650"/>
          <p14:tracePt t="47234" x="1276350" y="2914650"/>
          <p14:tracePt t="47264" x="1296988" y="2914650"/>
          <p14:tracePt t="47271" x="1296988" y="2925763"/>
          <p14:tracePt t="47364" x="1296988" y="2894013"/>
          <p14:tracePt t="47373" x="1296988" y="2871788"/>
          <p14:tracePt t="47380" x="1296988" y="2851150"/>
          <p14:tracePt t="47388" x="1296988" y="2828925"/>
          <p14:tracePt t="47395" x="1296988" y="2808288"/>
          <p14:tracePt t="47402" x="1296988" y="2774950"/>
          <p14:tracePt t="47410" x="1296988" y="2754313"/>
          <p14:tracePt t="47418" x="1296988" y="2732088"/>
          <p14:tracePt t="47426" x="1296988" y="2711450"/>
          <p14:tracePt t="47434" x="1308100" y="2689225"/>
          <p14:tracePt t="47443" x="1308100" y="2679700"/>
          <p14:tracePt t="47457" x="1308100" y="2668588"/>
          <p14:tracePt t="47464" x="1308100" y="2657475"/>
          <p14:tracePt t="47472" x="1319213" y="2657475"/>
          <p14:tracePt t="47488" x="1328738" y="2646363"/>
          <p14:tracePt t="47505" x="1339850" y="2636838"/>
          <p14:tracePt t="47518" x="1350963" y="2636838"/>
          <p14:tracePt t="47558" x="1362075" y="2625725"/>
          <p14:tracePt t="47572" x="1371600" y="2625725"/>
          <p14:tracePt t="47588" x="1382713" y="2614613"/>
          <p14:tracePt t="47595" x="1393825" y="2593975"/>
          <p14:tracePt t="47612" x="1393825" y="2582863"/>
          <p14:tracePt t="47620" x="1404938" y="2571750"/>
          <p14:tracePt t="47626" x="1414463" y="2560638"/>
          <p14:tracePt t="47643" x="1414463" y="2551113"/>
          <p14:tracePt t="47649" x="1414463" y="2540000"/>
          <p14:tracePt t="47658" x="1425575" y="2540000"/>
          <p14:tracePt t="47666" x="1425575" y="2528888"/>
          <p14:tracePt t="47680" x="1436688" y="2517775"/>
          <p14:tracePt t="47688" x="1436688" y="2508250"/>
          <p14:tracePt t="47704" x="1447800" y="2497138"/>
          <p14:tracePt t="47850" x="1468438" y="2486025"/>
          <p14:tracePt t="47866" x="1479550" y="2486025"/>
          <p14:tracePt t="47873" x="1490663" y="2474913"/>
          <p14:tracePt t="47882" x="1500188" y="2465388"/>
          <p14:tracePt t="47898" x="1511300" y="2443163"/>
          <p14:tracePt t="47906" x="1522413" y="2432050"/>
          <p14:tracePt t="47911" x="1533525" y="2432050"/>
          <p14:tracePt t="47920" x="1554163" y="2411413"/>
          <p14:tracePt t="47928" x="1565275" y="2400300"/>
          <p14:tracePt t="47935" x="1565275" y="2389188"/>
          <p14:tracePt t="47944" x="1585913" y="2379663"/>
          <p14:tracePt t="47952" x="1619250" y="2357438"/>
          <p14:tracePt t="47960" x="1628775" y="2346325"/>
          <p14:tracePt t="47966" x="1651000" y="2336800"/>
          <p14:tracePt t="47973" x="1682750" y="2314575"/>
          <p14:tracePt t="47983" x="1725613" y="2271713"/>
          <p14:tracePt t="47990" x="1747838" y="2251075"/>
          <p14:tracePt t="47998" x="1811338" y="2217738"/>
          <p14:tracePt t="48006" x="1854200" y="2165350"/>
          <p14:tracePt t="48013" x="1919288" y="2100263"/>
          <p14:tracePt t="48020" x="1982788" y="2025650"/>
          <p14:tracePt t="48028" x="2025650" y="1960563"/>
          <p14:tracePt t="48035" x="2079625" y="1897063"/>
          <p14:tracePt t="48045" x="2154238" y="1811338"/>
          <p14:tracePt t="48051" x="2208213" y="1736725"/>
          <p14:tracePt t="48060" x="2282825" y="1651000"/>
          <p14:tracePt t="48068" x="2347913" y="1597025"/>
          <p14:tracePt t="48073" x="2411413" y="1522413"/>
          <p14:tracePt t="48083" x="2454275" y="1489075"/>
          <p14:tracePt t="48090" x="2519363" y="1425575"/>
          <p14:tracePt t="48098" x="2562225" y="1403350"/>
          <p14:tracePt t="48106" x="2605088" y="1382713"/>
          <p14:tracePt t="48114" x="2625725" y="1371600"/>
          <p14:tracePt t="48122" x="2668588" y="1360488"/>
          <p14:tracePt t="48130" x="2690813" y="1360488"/>
          <p14:tracePt t="48135" x="2722563" y="1360488"/>
          <p14:tracePt t="48144" x="2765425" y="1360488"/>
          <p14:tracePt t="48152" x="2787650" y="1371600"/>
          <p14:tracePt t="48160" x="2830513" y="1393825"/>
          <p14:tracePt t="48168" x="2894013" y="1425575"/>
          <p14:tracePt t="48175" x="2968625" y="1457325"/>
          <p14:tracePt t="48184" x="3033713" y="1489075"/>
          <p14:tracePt t="48189" x="3108325" y="1522413"/>
          <p14:tracePt t="48197" x="3184525" y="1554163"/>
          <p14:tracePt t="48206" x="3270250" y="1597025"/>
          <p14:tracePt t="48213" x="3322638" y="1628775"/>
          <p14:tracePt t="48222" x="3408363" y="1660525"/>
          <p14:tracePt t="48230" x="3473450" y="1682750"/>
          <p14:tracePt t="48237" x="3559175" y="1714500"/>
          <p14:tracePt t="48244" x="3622675" y="1746250"/>
          <p14:tracePt t="48252" x="3708400" y="1768475"/>
          <p14:tracePt t="48260" x="3762375" y="1779588"/>
          <p14:tracePt t="48268" x="3816350" y="1779588"/>
          <p14:tracePt t="48275" x="3859213" y="1789113"/>
          <p14:tracePt t="48285" x="3902075" y="1789113"/>
          <p14:tracePt t="48291" x="3913188" y="1789113"/>
          <p14:tracePt t="48300" x="3956050" y="1789113"/>
          <p14:tracePt t="48306" x="3976688" y="1789113"/>
          <p14:tracePt t="48323" x="3998913" y="1789113"/>
          <p14:tracePt t="48354" x="4008438" y="1779588"/>
          <p14:tracePt t="48360" x="4019550" y="1768475"/>
          <p14:tracePt t="48368" x="4030663" y="1757363"/>
          <p14:tracePt t="48375" x="4051300" y="1725613"/>
          <p14:tracePt t="48385" x="4051300" y="1714500"/>
          <p14:tracePt t="48391" x="4062413" y="1703388"/>
          <p14:tracePt t="48400" x="4073525" y="1693863"/>
          <p14:tracePt t="48408" x="4084638" y="1682750"/>
          <p14:tracePt t="48422" x="4095750" y="1671638"/>
          <p14:tracePt t="48454" x="4105275" y="1660525"/>
          <p14:tracePt t="48492" x="4095750" y="1660525"/>
          <p14:tracePt t="48500" x="4084638" y="1660525"/>
          <p14:tracePt t="48508" x="4073525" y="1660525"/>
          <p14:tracePt t="48516" x="4062413" y="1660525"/>
          <p14:tracePt t="48522" x="4041775" y="1660525"/>
          <p14:tracePt t="48529" x="4019550" y="1660525"/>
          <p14:tracePt t="48537" x="3944938" y="1693863"/>
          <p14:tracePt t="48546" x="3859213" y="1746250"/>
          <p14:tracePt t="48553" x="3773488" y="1811338"/>
          <p14:tracePt t="48563" x="3676650" y="1874838"/>
          <p14:tracePt t="48569" x="3570288" y="1982788"/>
          <p14:tracePt t="48577" x="3451225" y="2068513"/>
          <p14:tracePt t="48584" x="3333750" y="2197100"/>
          <p14:tracePt t="48591" x="3259138" y="2271713"/>
          <p14:tracePt t="48600" x="3151188" y="2389188"/>
          <p14:tracePt t="48608" x="3065463" y="2508250"/>
          <p14:tracePt t="48616" x="3001963" y="2593975"/>
          <p14:tracePt t="48624" x="2925763" y="2700338"/>
          <p14:tracePt t="48631" x="2862263" y="2774950"/>
          <p14:tracePt t="48637" x="2808288" y="2860675"/>
          <p14:tracePt t="48645" x="2776538" y="2925763"/>
          <p14:tracePt t="48653" x="2722563" y="2979738"/>
          <p14:tracePt t="48662" x="2679700" y="3022600"/>
          <p14:tracePt t="48669" x="2636838" y="3074988"/>
          <p14:tracePt t="48677" x="2562225" y="3128963"/>
          <p14:tracePt t="48685" x="2487613" y="3182938"/>
          <p14:tracePt t="48691" x="2411413" y="3214688"/>
          <p14:tracePt t="48700" x="2325688" y="3268663"/>
          <p14:tracePt t="48707" x="2239963" y="3311525"/>
          <p14:tracePt t="48715" x="2154238" y="3354388"/>
          <p14:tracePt t="48724" x="2068513" y="3386138"/>
          <p14:tracePt t="48732" x="1993900" y="3408363"/>
          <p14:tracePt t="48739" x="1908175" y="3429000"/>
          <p14:tracePt t="48745" x="1854200" y="3440113"/>
          <p14:tracePt t="48754" x="1779588" y="3451225"/>
          <p14:tracePt t="48762" x="1714500" y="3451225"/>
          <p14:tracePt t="48769" x="1639888" y="3460750"/>
          <p14:tracePt t="48777" x="1576388" y="3460750"/>
          <p14:tracePt t="48786" x="1490663" y="3471863"/>
          <p14:tracePt t="48794" x="1436688" y="3482975"/>
          <p14:tracePt t="48803" x="1404938" y="3482975"/>
          <p14:tracePt t="48808" x="1371600" y="3482975"/>
          <p14:tracePt t="48815" x="1328738" y="3482975"/>
          <p14:tracePt t="48824" x="1308100" y="3482975"/>
          <p14:tracePt t="48832" x="1285875" y="3482975"/>
          <p14:tracePt t="48840" x="1254125" y="3482975"/>
          <p14:tracePt t="48848" x="1222375" y="3482975"/>
          <p14:tracePt t="48856" x="1200150" y="3482975"/>
          <p14:tracePt t="48862" x="1179513" y="3482975"/>
          <p14:tracePt t="48869" x="1157288" y="3494088"/>
          <p14:tracePt t="48877" x="1125538" y="3503613"/>
          <p14:tracePt t="48885" x="1104900" y="3514725"/>
          <p14:tracePt t="48894" x="1082675" y="3525838"/>
          <p14:tracePt t="48902" x="1082675" y="3536950"/>
          <p14:tracePt t="48909" x="1071563" y="3536950"/>
          <p14:tracePt t="48915" x="1062038" y="3546475"/>
          <p14:tracePt t="48924" x="1050925" y="3557588"/>
          <p14:tracePt t="48932" x="1050925" y="3568700"/>
          <p14:tracePt t="48940" x="1028700" y="3579813"/>
          <p14:tracePt t="48956" x="1019175" y="3589338"/>
          <p14:tracePt t="48964" x="1008063" y="3600450"/>
          <p14:tracePt t="48994" x="996950" y="3600450"/>
          <p14:tracePt t="49032" x="974725" y="3589338"/>
          <p14:tracePt t="49040" x="974725" y="3579813"/>
          <p14:tracePt t="49048" x="965200" y="3546475"/>
          <p14:tracePt t="49055" x="965200" y="3525838"/>
          <p14:tracePt t="49064" x="965200" y="3494088"/>
          <p14:tracePt t="49071" x="965200" y="3460750"/>
          <p14:tracePt t="49080" x="965200" y="3440113"/>
          <p14:tracePt t="49085" x="965200" y="3417888"/>
          <p14:tracePt t="49094" x="965200" y="3408363"/>
          <p14:tracePt t="49102" x="965200" y="3386138"/>
          <p14:tracePt t="49110" x="965200" y="3375025"/>
          <p14:tracePt t="49117" x="974725" y="3354388"/>
          <p14:tracePt t="49126" x="974725" y="3343275"/>
          <p14:tracePt t="49133" x="974725" y="3332163"/>
          <p14:tracePt t="49140" x="996950" y="3311525"/>
          <p14:tracePt t="49148" x="996950" y="3289300"/>
          <p14:tracePt t="49155" x="1008063" y="3257550"/>
          <p14:tracePt t="49164" x="1019175" y="3236913"/>
          <p14:tracePt t="49171" x="1028700" y="3214688"/>
          <p14:tracePt t="49180" x="1039813" y="3171825"/>
          <p14:tracePt t="49188" x="1062038" y="3117850"/>
          <p14:tracePt t="49195" x="1082675" y="3086100"/>
          <p14:tracePt t="49204" x="1093788" y="3032125"/>
          <p14:tracePt t="49210" x="1114425" y="2989263"/>
          <p14:tracePt t="49217" x="1147763" y="2925763"/>
          <p14:tracePt t="49225" x="1168400" y="2882900"/>
          <p14:tracePt t="49233" x="1200150" y="2840038"/>
          <p14:tracePt t="49242" x="1233488" y="2774950"/>
          <p14:tracePt t="49248" x="1265238" y="2732088"/>
          <p14:tracePt t="49255" x="1296988" y="2689225"/>
          <p14:tracePt t="49264" x="1319213" y="2668588"/>
          <p14:tracePt t="49271" x="1339850" y="2646363"/>
          <p14:tracePt t="49280" x="1362075" y="2625725"/>
          <p14:tracePt t="49288" x="1382713" y="2603500"/>
          <p14:tracePt t="49296" x="1393825" y="2593975"/>
          <p14:tracePt t="49304" x="1414463" y="2571750"/>
          <p14:tracePt t="49309" x="1447800" y="2551113"/>
          <p14:tracePt t="49317" x="1457325" y="2551113"/>
          <p14:tracePt t="49327" x="1479550" y="2528888"/>
          <p14:tracePt t="49334" x="1533525" y="2497138"/>
          <p14:tracePt t="49342" x="1543050" y="2497138"/>
          <p14:tracePt t="49349" x="1576388" y="2474913"/>
          <p14:tracePt t="49358" x="1619250" y="2465388"/>
          <p14:tracePt t="49364" x="1671638" y="2443163"/>
          <p14:tracePt t="49372" x="1693863" y="2432050"/>
          <p14:tracePt t="49380" x="1725613" y="2411413"/>
          <p14:tracePt t="49387" x="1768475" y="2400300"/>
          <p14:tracePt t="49396" x="1790700" y="2379663"/>
          <p14:tracePt t="49404" x="1811338" y="2379663"/>
          <p14:tracePt t="49411" x="1833563" y="2357438"/>
          <p14:tracePt t="49417" x="1854200" y="2357438"/>
          <p14:tracePt t="49427" x="1885950" y="2346325"/>
          <p14:tracePt t="49433" x="1908175" y="2336800"/>
          <p14:tracePt t="49442" x="1919288" y="2336800"/>
          <p14:tracePt t="49450" x="1939925" y="2325688"/>
          <p14:tracePt t="49457" x="1962150" y="2314575"/>
          <p14:tracePt t="49466" x="1971675" y="2314575"/>
          <p14:tracePt t="49471" x="1982788" y="2303463"/>
          <p14:tracePt t="49480" x="2005013" y="2303463"/>
          <p14:tracePt t="49488" x="2005013" y="2293938"/>
          <p14:tracePt t="49495" x="2025650" y="2282825"/>
          <p14:tracePt t="49521" x="2036763" y="2282825"/>
          <p14:tracePt t="49534" x="2047875" y="2271713"/>
          <p14:tracePt t="49543" x="2068513" y="2271713"/>
          <p14:tracePt t="49550" x="2079625" y="2271713"/>
          <p14:tracePt t="49557" x="2101850" y="2271713"/>
          <p14:tracePt t="49566" x="2111375" y="2271713"/>
          <p14:tracePt t="49573" x="2133600" y="2282825"/>
          <p14:tracePt t="49582" x="2144713" y="2293938"/>
          <p14:tracePt t="49587" x="2165350" y="2303463"/>
          <p14:tracePt t="49595" x="2176463" y="2303463"/>
          <p14:tracePt t="49604" x="2187575" y="2314575"/>
          <p14:tracePt t="49612" x="2197100" y="2325688"/>
          <p14:tracePt t="49620" x="2219325" y="2357438"/>
          <p14:tracePt t="49628" x="2230438" y="2368550"/>
          <p14:tracePt t="49635" x="2239963" y="2379663"/>
          <p14:tracePt t="49643" x="2273300" y="2411413"/>
          <p14:tracePt t="49650" x="2293938" y="2432050"/>
          <p14:tracePt t="49657" x="2293938" y="2443163"/>
          <p14:tracePt t="49666" x="2316163" y="2465388"/>
          <p14:tracePt t="49674" x="2336800" y="2486025"/>
          <p14:tracePt t="49683" x="2359025" y="2517775"/>
          <p14:tracePt t="49690" x="2379663" y="2551113"/>
          <p14:tracePt t="49697" x="2401888" y="2571750"/>
          <p14:tracePt t="49704" x="2422525" y="2625725"/>
          <p14:tracePt t="49712" x="2433638" y="2646363"/>
          <p14:tracePt t="49720" x="2465388" y="2689225"/>
          <p14:tracePt t="49728" x="2476500" y="2711450"/>
          <p14:tracePt t="49735" x="2497138" y="2743200"/>
          <p14:tracePt t="49744" x="2519363" y="2774950"/>
          <p14:tracePt t="49752" x="2530475" y="2797175"/>
          <p14:tracePt t="49757" x="2551113" y="2817813"/>
          <p14:tracePt t="49766" x="2573338" y="2851150"/>
          <p14:tracePt t="49774" x="2593975" y="2871788"/>
          <p14:tracePt t="49782" x="2605088" y="2871788"/>
          <p14:tracePt t="49790" x="2625725" y="2894013"/>
          <p14:tracePt t="49797" x="2659063" y="2903538"/>
          <p14:tracePt t="49806" x="2701925" y="2914650"/>
          <p14:tracePt t="49811" x="2744788" y="2925763"/>
          <p14:tracePt t="49820" x="2797175" y="2925763"/>
          <p14:tracePt t="49828" x="2851150" y="2936875"/>
          <p14:tracePt t="49835" x="2916238" y="2957513"/>
          <p14:tracePt t="49844" x="2990850" y="2968625"/>
          <p14:tracePt t="49852" x="3108325" y="2979738"/>
          <p14:tracePt t="49860" x="3194050" y="2989263"/>
          <p14:tracePt t="49868" x="3322638" y="3011488"/>
          <p14:tracePt t="49873" x="3408363" y="3032125"/>
          <p14:tracePt t="49882" x="3516313" y="3054350"/>
          <p14:tracePt t="49892" x="3633788" y="3097213"/>
          <p14:tracePt t="49898" x="3730625" y="3128963"/>
          <p14:tracePt t="49906" x="3805238" y="3160713"/>
          <p14:tracePt t="49914" x="3913188" y="3203575"/>
          <p14:tracePt t="49920" x="3965575" y="3214688"/>
          <p14:tracePt t="49927" x="4051300" y="3257550"/>
          <p14:tracePt t="49935" x="4127500" y="3289300"/>
          <p14:tracePt t="49944" x="4148138" y="3300413"/>
          <p14:tracePt t="49952" x="4181475" y="3322638"/>
          <p14:tracePt t="49960" x="4213225" y="3332163"/>
          <p14:tracePt t="49968" x="4224338" y="3343275"/>
          <p14:tracePt t="49983" x="4233863" y="3343275"/>
          <p14:tracePt t="50068" x="4256088" y="3343275"/>
          <p14:tracePt t="50083" x="4256088" y="3332163"/>
          <p14:tracePt t="50098" x="4267200" y="3322638"/>
          <p14:tracePt t="50129" x="4267200" y="3311525"/>
          <p14:tracePt t="51736" x="4256088" y="3311525"/>
          <p14:tracePt t="51743" x="4244975" y="3343275"/>
          <p14:tracePt t="51752" x="4170363" y="3343275"/>
          <p14:tracePt t="51760" x="4041775" y="3343275"/>
          <p14:tracePt t="51768" x="3913188" y="3354388"/>
          <p14:tracePt t="51774" x="3794125" y="3354388"/>
          <p14:tracePt t="51783" x="3656013" y="3365500"/>
          <p14:tracePt t="51789" x="3536950" y="3365500"/>
          <p14:tracePt t="51797" x="3451225" y="3365500"/>
          <p14:tracePt t="51806" x="3344863" y="3375025"/>
          <p14:tracePt t="51814" x="3259138" y="3375025"/>
          <p14:tracePt t="51822" x="3151188" y="3386138"/>
          <p14:tracePt t="51830" x="3055938" y="3386138"/>
          <p14:tracePt t="51835" x="2959100" y="3386138"/>
          <p14:tracePt t="51844" x="2862263" y="3397250"/>
          <p14:tracePt t="51852" x="2733675" y="3397250"/>
          <p14:tracePt t="51860" x="2625725" y="3397250"/>
          <p14:tracePt t="51868" x="2508250" y="3397250"/>
          <p14:tracePt t="51875" x="2401888" y="3397250"/>
          <p14:tracePt t="51884" x="2239963" y="3397250"/>
          <p14:tracePt t="51889" x="2122488" y="3397250"/>
          <p14:tracePt t="51897" x="1993900" y="3397250"/>
          <p14:tracePt t="51905" x="1876425" y="3397250"/>
          <p14:tracePt t="51913" x="1768475" y="3386138"/>
          <p14:tracePt t="51922" x="1651000" y="3375025"/>
          <p14:tracePt t="51929" x="1533525" y="3375025"/>
          <p14:tracePt t="51937" x="1457325" y="3365500"/>
          <p14:tracePt t="51944" x="1393825" y="3365500"/>
          <p14:tracePt t="51951" x="1350963" y="3365500"/>
          <p14:tracePt t="51960" x="1319213" y="3354388"/>
          <p14:tracePt t="51968" x="1276350" y="3354388"/>
          <p14:tracePt t="51984" x="1254125" y="3354388"/>
          <p14:tracePt t="51991" x="1243013" y="3354388"/>
          <p14:tracePt t="52006" x="1222375" y="3354388"/>
          <p14:tracePt t="52022" x="1211263" y="3365500"/>
          <p14:tracePt t="52029" x="1200150" y="3375025"/>
          <p14:tracePt t="52037" x="1168400" y="3408363"/>
          <p14:tracePt t="52045" x="1168400" y="3417888"/>
          <p14:tracePt t="52054" x="1157288" y="3440113"/>
          <p14:tracePt t="52060" x="1136650" y="3460750"/>
          <p14:tracePt t="52068" x="1093788" y="3514725"/>
          <p14:tracePt t="52075" x="1071563" y="3536950"/>
          <p14:tracePt t="52084" x="1028700" y="3589338"/>
          <p14:tracePt t="52091" x="996950" y="3611563"/>
          <p14:tracePt t="52100" x="965200" y="3654425"/>
          <p14:tracePt t="52108" x="942975" y="3675063"/>
          <p14:tracePt t="52113" x="922338" y="3697288"/>
          <p14:tracePt t="52122" x="900113" y="3717925"/>
          <p14:tracePt t="52130" x="889000" y="3729038"/>
          <p14:tracePt t="52137" x="868363" y="3760788"/>
          <p14:tracePt t="52163" x="857250" y="3771900"/>
          <p14:tracePt t="52176" x="846138" y="3771900"/>
          <p14:tracePt t="52408" x="868363" y="3717925"/>
          <p14:tracePt t="52415" x="931863" y="3665538"/>
          <p14:tracePt t="52424" x="996950" y="3589338"/>
          <p14:tracePt t="52432" x="1039813" y="3557588"/>
          <p14:tracePt t="52440" x="1114425" y="3494088"/>
          <p14:tracePt t="52448" x="1147763" y="3451225"/>
          <p14:tracePt t="52453" x="1190625" y="3408363"/>
          <p14:tracePt t="52463" x="1211263" y="3386138"/>
          <p14:tracePt t="52470" x="1265238" y="3343275"/>
          <p14:tracePt t="52477" x="1285875" y="3311525"/>
          <p14:tracePt t="52486" x="1296988" y="3289300"/>
          <p14:tracePt t="52493" x="1319213" y="3268663"/>
          <p14:tracePt t="52502" x="1328738" y="3246438"/>
          <p14:tracePt t="52507" x="1339850" y="3225800"/>
          <p14:tracePt t="52515" x="1350963" y="3203575"/>
          <p14:tracePt t="52524" x="1362075" y="3182938"/>
          <p14:tracePt t="52532" x="1362075" y="3160713"/>
          <p14:tracePt t="52540" x="1371600" y="3140075"/>
          <p14:tracePt t="52548" x="1382713" y="3140075"/>
          <p14:tracePt t="52565" x="1382713" y="3128963"/>
          <p14:tracePt t="97803" x="1382713" y="3160713"/>
          <p14:tracePt t="97809" x="1382713" y="3171825"/>
          <p14:tracePt t="97817" x="1382713" y="3194050"/>
          <p14:tracePt t="97823" x="1382713" y="3214688"/>
          <p14:tracePt t="97831" x="1382713" y="3225800"/>
          <p14:tracePt t="97840" x="1382713" y="3236913"/>
          <p14:tracePt t="97847" x="1382713" y="3246438"/>
          <p14:tracePt t="97855" x="1382713" y="3257550"/>
          <p14:tracePt t="97864" x="1382713" y="3268663"/>
          <p14:tracePt t="97871" x="1382713" y="3279775"/>
          <p14:tracePt t="97880" x="1382713" y="3300413"/>
          <p14:tracePt t="97886" x="1371600" y="3311525"/>
          <p14:tracePt t="97893" x="1371600" y="3322638"/>
          <p14:tracePt t="97903" x="1371600" y="3332163"/>
          <p14:tracePt t="97909" x="1371600" y="3343275"/>
          <p14:tracePt t="97917" x="1362075" y="3343275"/>
          <p14:tracePt t="97925" x="1362075" y="3354388"/>
          <p14:tracePt t="97933" x="1362075" y="3365500"/>
          <p14:tracePt t="97940" x="1350963" y="3375025"/>
          <p14:tracePt t="97955" x="1350963" y="3386138"/>
          <p14:tracePt t="97964" x="1350963" y="3397250"/>
          <p14:tracePt t="97971" x="1339850" y="3408363"/>
          <p14:tracePt t="97980" x="1328738" y="3417888"/>
          <p14:tracePt t="97987" x="1328738" y="3429000"/>
          <p14:tracePt t="97993" x="1319213" y="3440113"/>
          <p14:tracePt t="98003" x="1308100" y="3440113"/>
          <p14:tracePt t="98018" x="1308100" y="3451225"/>
          <p14:tracePt t="98027" x="1285875" y="3460750"/>
          <p14:tracePt t="98043" x="1285875" y="3471863"/>
          <p14:tracePt t="98056" x="1276350" y="3482975"/>
          <p14:tracePt t="98071" x="1265238" y="3494088"/>
          <p14:tracePt t="98080" x="1254125" y="3503613"/>
          <p14:tracePt t="98095" x="1254125" y="3525838"/>
          <p14:tracePt t="98104" x="1254125" y="3536950"/>
          <p14:tracePt t="98109" x="1254125" y="3546475"/>
          <p14:tracePt t="98117" x="1308100" y="3557588"/>
          <p14:tracePt t="98126" x="1371600" y="3557588"/>
          <p14:tracePt t="98133" x="1490663" y="3557588"/>
          <p14:tracePt t="98143" x="1651000" y="3514725"/>
          <p14:tracePt t="98149" x="1939925" y="3451225"/>
          <p14:tracePt t="98157" x="2262188" y="3408363"/>
          <p14:tracePt t="98164" x="2733675" y="3289300"/>
          <p14:tracePt t="98171" x="3227388" y="3160713"/>
          <p14:tracePt t="98180" x="3676650" y="3011488"/>
          <p14:tracePt t="98187" x="4181475" y="2817813"/>
          <p14:tracePt t="98195" x="4652963" y="2603500"/>
          <p14:tracePt t="98204" x="5135563" y="2389188"/>
          <p14:tracePt t="98211" x="5499100" y="2217738"/>
          <p14:tracePt t="98220" x="5853113" y="2036763"/>
          <p14:tracePt t="98225" x="6078538" y="1917700"/>
          <p14:tracePt t="98233" x="6281738" y="1800225"/>
          <p14:tracePt t="98243" x="6399213" y="1746250"/>
          <p14:tracePt t="98249" x="6496050" y="1714500"/>
          <p14:tracePt t="98257" x="6570663" y="1703388"/>
          <p14:tracePt t="98266" x="6604000" y="1703388"/>
          <p14:tracePt t="98320" x="6592888" y="1714500"/>
          <p14:tracePt t="98343" x="6570663" y="1725613"/>
          <p14:tracePt t="98443" x="6570663" y="1736725"/>
          <p14:tracePt t="98457" x="6592888" y="1768475"/>
          <p14:tracePt t="98465" x="6604000" y="1789113"/>
          <p14:tracePt t="98473" x="6613525" y="1811338"/>
          <p14:tracePt t="98483" x="6624638" y="1831975"/>
          <p14:tracePt t="98489" x="6635750" y="1854200"/>
          <p14:tracePt t="98497" x="6635750" y="1874838"/>
          <p14:tracePt t="98504" x="6635750" y="1908175"/>
          <p14:tracePt t="98511" x="6635750" y="1939925"/>
          <p14:tracePt t="98520" x="6635750" y="1982788"/>
          <p14:tracePt t="98527" x="6624638" y="2014538"/>
          <p14:tracePt t="98535" x="6613525" y="2068513"/>
          <p14:tracePt t="98544" x="6604000" y="2100263"/>
          <p14:tracePt t="98552" x="6592888" y="2143125"/>
          <p14:tracePt t="98557" x="6592888" y="2185988"/>
          <p14:tracePt t="98565" x="6592888" y="2208213"/>
          <p14:tracePt t="98573" x="6581775" y="2228850"/>
          <p14:tracePt t="98583" x="6581775" y="2251075"/>
          <p14:tracePt t="98589" x="6581775" y="2271713"/>
          <p14:tracePt t="98605" x="6570663" y="2282825"/>
          <p14:tracePt t="98611" x="6570663" y="2293938"/>
          <p14:tracePt t="98697" x="6561138" y="2293938"/>
          <p14:tracePt t="98714" x="6561138" y="2303463"/>
          <p14:tracePt t="98728" x="6550025" y="2303463"/>
          <p14:tracePt t="103201" x="6527800" y="2346325"/>
          <p14:tracePt t="103209" x="6475413" y="2454275"/>
          <p14:tracePt t="103215" x="6442075" y="2508250"/>
          <p14:tracePt t="103224" x="6389688" y="2571750"/>
          <p14:tracePt t="103231" x="6367463" y="2614613"/>
          <p14:tracePt t="103240" x="6346825" y="2636838"/>
          <p14:tracePt t="103247" x="6335713" y="2657475"/>
          <p14:tracePt t="103255" x="6324600" y="2679700"/>
          <p14:tracePt t="103264" x="6313488" y="2689225"/>
          <p14:tracePt t="103269" x="6303963" y="2700338"/>
          <p14:tracePt t="103286" x="6303963" y="2711450"/>
          <p14:tracePt t="103502" x="6313488" y="2711450"/>
          <p14:tracePt t="103510" x="6335713" y="2700338"/>
          <p14:tracePt t="103525" x="6346825" y="2679700"/>
          <p14:tracePt t="103533" x="6356350" y="2679700"/>
          <p14:tracePt t="103542" x="6367463" y="2668588"/>
          <p14:tracePt t="103547" x="6399213" y="2636838"/>
          <p14:tracePt t="103556" x="6410325" y="2614613"/>
          <p14:tracePt t="103564" x="6432550" y="2582863"/>
          <p14:tracePt t="103571" x="6432550" y="2560638"/>
          <p14:tracePt t="103579" x="6442075" y="2528888"/>
          <p14:tracePt t="103587" x="6442075" y="2508250"/>
          <p14:tracePt t="103595" x="6442075" y="2486025"/>
          <p14:tracePt t="103602" x="6442075" y="2454275"/>
          <p14:tracePt t="103609" x="6442075" y="2432050"/>
          <p14:tracePt t="103617" x="6432550" y="2411413"/>
          <p14:tracePt t="103625" x="6432550" y="2389188"/>
          <p14:tracePt t="103633" x="6410325" y="2368550"/>
          <p14:tracePt t="103642" x="6399213" y="2346325"/>
          <p14:tracePt t="103649" x="6378575" y="2325688"/>
          <p14:tracePt t="103657" x="6367463" y="2303463"/>
          <p14:tracePt t="103664" x="6346825" y="2293938"/>
          <p14:tracePt t="103671" x="6335713" y="2282825"/>
          <p14:tracePt t="103679" x="6313488" y="2271713"/>
          <p14:tracePt t="103687" x="6303963" y="2260600"/>
          <p14:tracePt t="103695" x="6292850" y="2260600"/>
          <p14:tracePt t="103705" x="6270625" y="2260600"/>
          <p14:tracePt t="103711" x="6261100" y="2260600"/>
          <p14:tracePt t="103717" x="6249988" y="2260600"/>
          <p14:tracePt t="103733" x="6218238" y="2260600"/>
          <p14:tracePt t="103742" x="6207125" y="2260600"/>
          <p14:tracePt t="103749" x="6184900" y="2260600"/>
          <p14:tracePt t="103757" x="6175375" y="2260600"/>
          <p14:tracePt t="103765" x="6153150" y="2271713"/>
          <p14:tracePt t="103771" x="6142038" y="2282825"/>
          <p14:tracePt t="103779" x="6121400" y="2293938"/>
          <p14:tracePt t="103787" x="6088063" y="2325688"/>
          <p14:tracePt t="103796" x="6078538" y="2336800"/>
          <p14:tracePt t="103804" x="6035675" y="2389188"/>
          <p14:tracePt t="103811" x="5992813" y="2432050"/>
          <p14:tracePt t="103819" x="5970588" y="2474913"/>
          <p14:tracePt t="103827" x="5927725" y="2540000"/>
          <p14:tracePt t="103833" x="5884863" y="2636838"/>
          <p14:tracePt t="103842" x="5853113" y="2689225"/>
          <p14:tracePt t="103849" x="5810250" y="2786063"/>
          <p14:tracePt t="103857" x="5788025" y="2860675"/>
          <p14:tracePt t="103865" x="5778500" y="2914650"/>
          <p14:tracePt t="103873" x="5778500" y="2989263"/>
          <p14:tracePt t="103883" x="5778500" y="3065463"/>
          <p14:tracePt t="103888" x="5799138" y="3117850"/>
          <p14:tracePt t="103895" x="5830888" y="3182938"/>
          <p14:tracePt t="103904" x="5884863" y="3246438"/>
          <p14:tracePt t="103911" x="5938838" y="3289300"/>
          <p14:tracePt t="103919" x="6002338" y="3343275"/>
          <p14:tracePt t="103927" x="6067425" y="3386138"/>
          <p14:tracePt t="103935" x="6132513" y="3397250"/>
          <p14:tracePt t="103942" x="6184900" y="3397250"/>
          <p14:tracePt t="103949" x="6227763" y="3397250"/>
          <p14:tracePt t="103957" x="6249988" y="3397250"/>
          <p14:tracePt t="103965" x="6270625" y="3397250"/>
          <p14:tracePt t="103973" x="6292850" y="3375025"/>
          <p14:tracePt t="103982" x="6303963" y="3365500"/>
          <p14:tracePt t="103989" x="6313488" y="3332163"/>
          <p14:tracePt t="103995" x="6313488" y="3268663"/>
          <p14:tracePt t="104004" x="6313488" y="3225800"/>
          <p14:tracePt t="104011" x="6313488" y="3151188"/>
          <p14:tracePt t="104019" x="6303963" y="3086100"/>
          <p14:tracePt t="104027" x="6281738" y="2979738"/>
          <p14:tracePt t="104035" x="6261100" y="2894013"/>
          <p14:tracePt t="104044" x="6227763" y="2817813"/>
          <p14:tracePt t="104051" x="6196013" y="2732088"/>
          <p14:tracePt t="104057" x="6164263" y="2668588"/>
          <p14:tracePt t="104065" x="6132513" y="2603500"/>
          <p14:tracePt t="104073" x="6110288" y="2560638"/>
          <p14:tracePt t="104082" x="6088063" y="2540000"/>
          <p14:tracePt t="104089" x="6067425" y="2517775"/>
          <p14:tracePt t="104097" x="6045200" y="2508250"/>
          <p14:tracePt t="104104" x="6024563" y="2508250"/>
          <p14:tracePt t="104119" x="5992813" y="2508250"/>
          <p14:tracePt t="104135" x="5981700" y="2508250"/>
          <p14:tracePt t="104144" x="5970588" y="2508250"/>
          <p14:tracePt t="104151" x="5938838" y="2540000"/>
          <p14:tracePt t="104159" x="5907088" y="2571750"/>
          <p14:tracePt t="104165" x="5884863" y="2625725"/>
          <p14:tracePt t="104173" x="5864225" y="2711450"/>
          <p14:tracePt t="104182" x="5853113" y="2797175"/>
          <p14:tracePt t="104189" x="5853113" y="2871788"/>
          <p14:tracePt t="104197" x="5853113" y="2957513"/>
          <p14:tracePt t="104205" x="5907088" y="3065463"/>
          <p14:tracePt t="104213" x="5981700" y="3151188"/>
          <p14:tracePt t="104220" x="6110288" y="3225800"/>
          <p14:tracePt t="104227" x="6227763" y="3279775"/>
          <p14:tracePt t="104235" x="6346825" y="3311525"/>
          <p14:tracePt t="104244" x="6496050" y="3332163"/>
          <p14:tracePt t="104251" x="6581775" y="3343275"/>
          <p14:tracePt t="104259" x="6678613" y="3354388"/>
          <p14:tracePt t="104267" x="6753225" y="3354388"/>
          <p14:tracePt t="104273" x="6827838" y="3354388"/>
          <p14:tracePt t="104282" x="6892925" y="3354388"/>
          <p14:tracePt t="104289" x="6956425" y="3343275"/>
          <p14:tracePt t="104297" x="6967538" y="3332163"/>
          <p14:tracePt t="104305" x="6967538" y="3322638"/>
          <p14:tracePt t="104313" x="6978650" y="3311525"/>
          <p14:tracePt t="104322" x="6989763" y="3279775"/>
          <p14:tracePt t="104329" x="6989763" y="3268663"/>
          <p14:tracePt t="104335" x="6989763" y="3236913"/>
          <p14:tracePt t="104343" x="6989763" y="3214688"/>
          <p14:tracePt t="104352" x="6978650" y="3182938"/>
          <p14:tracePt t="104359" x="6967538" y="3160713"/>
          <p14:tracePt t="104368" x="6946900" y="3140075"/>
          <p14:tracePt t="104376" x="6935788" y="3117850"/>
          <p14:tracePt t="104385" x="6913563" y="3086100"/>
          <p14:tracePt t="104389" x="6904038" y="3074988"/>
          <p14:tracePt t="104397" x="6892925" y="3054350"/>
          <p14:tracePt t="104405" x="6870700" y="3043238"/>
          <p14:tracePt t="104413" x="6850063" y="3022600"/>
          <p14:tracePt t="104429" x="6838950" y="3011488"/>
          <p14:tracePt t="104437" x="6827838" y="3000375"/>
          <p14:tracePt t="104451" x="6818313" y="2989263"/>
          <p14:tracePt t="104461" x="6807200" y="2979738"/>
          <p14:tracePt t="104470" x="6796088" y="2968625"/>
          <p14:tracePt t="104484" x="6784975" y="2968625"/>
          <p14:tracePt t="111814" x="6764338" y="2957513"/>
          <p14:tracePt t="111821" x="6518275" y="2797175"/>
          <p14:tracePt t="111829" x="6099175" y="2517775"/>
          <p14:tracePt t="111837" x="5692775" y="2293938"/>
          <p14:tracePt t="111846" x="5253038" y="2025650"/>
          <p14:tracePt t="111854" x="4887913" y="1789113"/>
          <p14:tracePt t="111863" x="4524375" y="1554163"/>
          <p14:tracePt t="111867" x="4233863" y="1328738"/>
          <p14:tracePt t="111875" x="4051300" y="1082675"/>
          <p14:tracePt t="111885" x="3933825" y="793750"/>
          <p14:tracePt t="111891" x="3922713" y="471488"/>
          <p14:tracePt t="111900" x="3922713" y="160338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1429E-91E3-D55C-BC31-AFA6A3FE41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C13FD3-69FD-2494-468E-E0A863195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242" y="201028"/>
            <a:ext cx="6497376" cy="485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77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DF66B-B10A-4C26-1A0E-F5BD7B3769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8E629D-6D89-A51E-4C80-ADE93711B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114300"/>
            <a:ext cx="62230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95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2E5E778-7F8B-25E8-055D-1C1720561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2" y="316871"/>
            <a:ext cx="9061768" cy="36491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D625FE-5E4E-ECF5-C8AB-42851570F013}"/>
              </a:ext>
            </a:extLst>
          </p:cNvPr>
          <p:cNvSpPr txBox="1"/>
          <p:nvPr/>
        </p:nvSpPr>
        <p:spPr>
          <a:xfrm>
            <a:off x="2762960" y="3976060"/>
            <a:ext cx="3166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  <a:latin typeface="+mn-lt"/>
              </a:rPr>
              <a:t>Taken from Cholis+, </a:t>
            </a:r>
            <a:r>
              <a:rPr lang="en-AU" sz="1600" b="0" i="0" u="none" strike="noStrike" dirty="0">
                <a:solidFill>
                  <a:srgbClr val="FFFFFF"/>
                </a:solidFill>
                <a:effectLst/>
                <a:latin typeface="+mn-lt"/>
              </a:rPr>
              <a:t>2112.09706</a:t>
            </a:r>
            <a:endParaRPr lang="en-AU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AC68C-8EE5-6A16-EB20-714D3F7E85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bg1"/>
                </a:solidFill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1233378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675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72B18D2-F1D1-B39C-F92C-C034FFF1F02F}"/>
                  </a:ext>
                </a:extLst>
              </p:cNvPr>
              <p:cNvSpPr txBox="1"/>
              <p:nvPr/>
            </p:nvSpPr>
            <p:spPr>
              <a:xfrm>
                <a:off x="899160" y="1934950"/>
                <a:ext cx="7345680" cy="1677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sz="320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lang="en-AU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AU" sz="32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AU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3200" i="1" smtClean="0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  <m:r>
                                    <a:rPr lang="en-US" sz="3200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Sup>
                                <m:sSub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sub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320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32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𝑑𝑁</m:t>
                                  </m:r>
                                  <m:sSup>
                                    <m:sSupPr>
                                      <m:ctrlP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e>
                      </m:d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72B18D2-F1D1-B39C-F92C-C034FFF1F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160" y="1934950"/>
                <a:ext cx="7345680" cy="16777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1DF10F6-5E65-DB2A-8E89-6F118F1DDC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501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bg1"/>
                </a:solidFill>
              </a:rPr>
              <a:t>Instrument Response Functions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090F8D-1259-C9B5-C709-F3ADD3EB84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88"/>
          <a:stretch/>
        </p:blipFill>
        <p:spPr>
          <a:xfrm>
            <a:off x="59337" y="1242329"/>
            <a:ext cx="4310293" cy="3420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FEE1AE-5FAB-48F6-6CBB-5C799EE7B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578" y="1242329"/>
            <a:ext cx="4320426" cy="342088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6FC466-41A1-40CA-F12F-B16D20D1FB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29</a:t>
            </a:fld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2"/>
          <p:cNvSpPr txBox="1">
            <a:spLocks noGrp="1"/>
          </p:cNvSpPr>
          <p:nvPr>
            <p:ph type="title"/>
          </p:nvPr>
        </p:nvSpPr>
        <p:spPr>
          <a:xfrm>
            <a:off x="311700" y="28311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bg1"/>
                </a:solidFill>
              </a:rPr>
              <a:t>Dark Matter Annihilation Ratios and Spectra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D79F1D-F12E-A6D0-68FD-6A4E53CB6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433" y="1017725"/>
            <a:ext cx="4238111" cy="338729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B037EB-77E2-108A-6BE4-01E6D51ABE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306ED3-9DBE-605D-AB8F-6CFBB60B5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50" y="1017725"/>
            <a:ext cx="4247150" cy="33872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56E2E1-ADC4-2BE1-0CCD-8A9EFF637D32}"/>
              </a:ext>
            </a:extLst>
          </p:cNvPr>
          <p:cNvSpPr txBox="1"/>
          <p:nvPr/>
        </p:nvSpPr>
        <p:spPr>
          <a:xfrm>
            <a:off x="712370" y="833892"/>
            <a:ext cx="19768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00" dirty="0"/>
              <a:t>Di Mauro+ 2023, </a:t>
            </a:r>
            <a:r>
              <a:rPr lang="en-AU" sz="900" i="0" dirty="0">
                <a:effectLst/>
              </a:rPr>
              <a:t>arXiv:2305.11937</a:t>
            </a:r>
            <a:endParaRPr lang="en-AU"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B8C9B4-B808-EB2A-FB6C-03C169200D8E}"/>
              </a:ext>
            </a:extLst>
          </p:cNvPr>
          <p:cNvSpPr txBox="1"/>
          <p:nvPr/>
        </p:nvSpPr>
        <p:spPr>
          <a:xfrm>
            <a:off x="5243922" y="833059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00" dirty="0" err="1"/>
              <a:t>Cirelli</a:t>
            </a:r>
            <a:r>
              <a:rPr lang="en-AU" sz="900" dirty="0"/>
              <a:t>+ 2010, </a:t>
            </a:r>
            <a:r>
              <a:rPr lang="en-AU" sz="900" b="0" i="0" u="none" strike="noStrike" dirty="0">
                <a:solidFill>
                  <a:schemeClr val="tx1"/>
                </a:solidFill>
                <a:effectLst/>
                <a:latin typeface="+mn-lt"/>
              </a:rPr>
              <a:t>arXiv:1012.4515</a:t>
            </a:r>
            <a:endParaRPr lang="en-AU" sz="900" dirty="0">
              <a:solidFill>
                <a:schemeClr val="tx1"/>
              </a:solidFill>
              <a:latin typeface="+mn-lt"/>
            </a:endParaRPr>
          </a:p>
          <a:p>
            <a:endParaRPr lang="en-AU" sz="900" dirty="0"/>
          </a:p>
        </p:txBody>
      </p:sp>
    </p:spTree>
    <p:extLst>
      <p:ext uri="{BB962C8B-B14F-4D97-AF65-F5344CB8AC3E}">
        <p14:creationId xmlns:p14="http://schemas.microsoft.com/office/powerpoint/2010/main" val="275837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Re-sampling technique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C5519C-2521-01B7-EBD7-864A6878E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9322" y="1201181"/>
            <a:ext cx="4071836" cy="20483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563CD1-04AE-2A93-D997-0717C62F39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09"/>
          <a:stretch/>
        </p:blipFill>
        <p:spPr>
          <a:xfrm>
            <a:off x="-2" y="3479192"/>
            <a:ext cx="3345569" cy="773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833EE7-146E-048A-4F73-D5CA17EBF8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2733199"/>
            <a:ext cx="4870476" cy="796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9B39B7-7BA2-722F-89EB-95D57420DF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1987883"/>
            <a:ext cx="3762302" cy="725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418494-8B28-664F-FEEF-B6CDFBA719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26" y="1170968"/>
            <a:ext cx="4310285" cy="79668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427D43-918E-D0B7-245E-FB4A23F7FD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30</a:t>
            </a:fld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C837C4-6E41-BE75-8A00-1AB9F9AC1E83}"/>
              </a:ext>
            </a:extLst>
          </p:cNvPr>
          <p:cNvCxnSpPr/>
          <p:nvPr/>
        </p:nvCxnSpPr>
        <p:spPr>
          <a:xfrm>
            <a:off x="4949322" y="445025"/>
            <a:ext cx="0" cy="421819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Picture 10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02E0C91-8111-8A7A-2F97-480D478E8C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0175" y="3671749"/>
            <a:ext cx="1068724" cy="138506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967EDE-7583-0E89-AEB9-0229F72A99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728B11-B31C-DC5B-60C2-2DD2318FA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782" y="0"/>
            <a:ext cx="68544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49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9BC8A-0C1A-7052-CD49-27CDEF574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6925"/>
            <a:ext cx="8520600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Signal Angular Distribution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967EDE-7583-0E89-AEB9-0229F72A99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5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B9502B-B69C-3052-A0BB-1D72182B37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6259" y="1149621"/>
            <a:ext cx="3828062" cy="30624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D29534-C116-A188-8DB9-9D72C2E19D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15160" y="1149621"/>
            <a:ext cx="3828062" cy="30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73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6"/>
          <p:cNvSpPr txBox="1">
            <a:spLocks noGrp="1"/>
          </p:cNvSpPr>
          <p:nvPr>
            <p:ph type="title"/>
          </p:nvPr>
        </p:nvSpPr>
        <p:spPr>
          <a:xfrm>
            <a:off x="136998" y="8668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800" b="1" dirty="0" err="1">
                <a:solidFill>
                  <a:schemeClr val="lt1"/>
                </a:solidFill>
              </a:rPr>
              <a:t>GammaBayes</a:t>
            </a:r>
            <a:endParaRPr sz="4800" b="1" dirty="0">
              <a:solidFill>
                <a:schemeClr val="lt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9875ED-E913-3641-050F-1D8AA00FA7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>
                <a:solidFill>
                  <a:schemeClr val="bg1"/>
                </a:solidFill>
              </a:rPr>
              <a:t>6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Google Shape;199;p36">
            <a:extLst>
              <a:ext uri="{FF2B5EF4-FFF2-40B4-BE49-F238E27FC236}">
                <a16:creationId xmlns:a16="http://schemas.microsoft.com/office/drawing/2014/main" id="{E74F2859-0765-31A8-EF94-F82363F3729B}"/>
              </a:ext>
            </a:extLst>
          </p:cNvPr>
          <p:cNvSpPr txBox="1">
            <a:spLocks/>
          </p:cNvSpPr>
          <p:nvPr/>
        </p:nvSpPr>
        <p:spPr>
          <a:xfrm>
            <a:off x="0" y="1248670"/>
            <a:ext cx="6032810" cy="380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393700">
              <a:lnSpc>
                <a:spcPct val="150000"/>
              </a:lnSpc>
              <a:buClr>
                <a:schemeClr val="lt1"/>
              </a:buClr>
              <a:buSzPts val="2600"/>
            </a:pPr>
            <a:r>
              <a:rPr lang="en-AU" sz="2600" dirty="0">
                <a:solidFill>
                  <a:schemeClr val="lt1"/>
                </a:solidFill>
              </a:rPr>
              <a:t>Makes optimal usage of gamma ray data for detecting dark matter</a:t>
            </a:r>
          </a:p>
          <a:p>
            <a:pPr indent="-393700">
              <a:lnSpc>
                <a:spcPct val="150000"/>
              </a:lnSpc>
              <a:buClr>
                <a:schemeClr val="lt1"/>
              </a:buClr>
              <a:buSzPts val="2600"/>
            </a:pPr>
            <a:r>
              <a:rPr lang="en-AU" sz="2600" dirty="0">
                <a:solidFill>
                  <a:schemeClr val="lt1"/>
                </a:solidFill>
              </a:rPr>
              <a:t>We can very naturally include systematics uncertainties in all the models considered</a:t>
            </a:r>
          </a:p>
          <a:p>
            <a:pPr indent="-393700">
              <a:lnSpc>
                <a:spcPct val="150000"/>
              </a:lnSpc>
              <a:buClr>
                <a:schemeClr val="lt1"/>
              </a:buClr>
              <a:buSzPts val="2600"/>
            </a:pPr>
            <a:r>
              <a:rPr lang="en-AU" sz="2600" dirty="0">
                <a:solidFill>
                  <a:schemeClr val="lt1"/>
                </a:solidFill>
              </a:rPr>
              <a:t>We can very easily incorporate new dark matter or background models into the analysis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8D611D-BA51-262F-D5A7-30D83ACB8DBC}"/>
              </a:ext>
            </a:extLst>
          </p:cNvPr>
          <p:cNvSpPr txBox="1"/>
          <p:nvPr/>
        </p:nvSpPr>
        <p:spPr>
          <a:xfrm>
            <a:off x="7127060" y="3261649"/>
            <a:ext cx="2122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i="0" dirty="0">
                <a:solidFill>
                  <a:schemeClr val="bg1"/>
                </a:solidFill>
                <a:effectLst/>
              </a:rPr>
              <a:t>arXiv:2401.13876</a:t>
            </a:r>
            <a:endParaRPr lang="en-AU" sz="1800" dirty="0">
              <a:solidFill>
                <a:schemeClr val="bg1"/>
              </a:solidFill>
              <a:effectLst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F02F4D-470C-E5F3-A6B3-9F7166EEF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580" y="1779492"/>
            <a:ext cx="1489958" cy="148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35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9"/>
          <p:cNvSpPr txBox="1">
            <a:spLocks noGrp="1"/>
          </p:cNvSpPr>
          <p:nvPr>
            <p:ph type="title"/>
          </p:nvPr>
        </p:nvSpPr>
        <p:spPr>
          <a:xfrm>
            <a:off x="437133" y="13896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bg1"/>
                </a:solidFill>
              </a:rPr>
              <a:t>Dark Matter Signal Prior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36" name="Google Shape;136;p29"/>
          <p:cNvSpPr txBox="1">
            <a:spLocks noGrp="1"/>
          </p:cNvSpPr>
          <p:nvPr>
            <p:ph type="body" idx="1"/>
          </p:nvPr>
        </p:nvSpPr>
        <p:spPr>
          <a:xfrm>
            <a:off x="311700" y="4210225"/>
            <a:ext cx="399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dirty="0">
                <a:solidFill>
                  <a:schemeClr val="bg1"/>
                </a:solidFill>
              </a:rPr>
              <a:t>Energy distribution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38" name="Google Shape;138;p29"/>
          <p:cNvSpPr txBox="1">
            <a:spLocks noGrp="1"/>
          </p:cNvSpPr>
          <p:nvPr>
            <p:ph type="body" idx="2"/>
          </p:nvPr>
        </p:nvSpPr>
        <p:spPr>
          <a:xfrm>
            <a:off x="4805225" y="4210225"/>
            <a:ext cx="3999900" cy="8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bg1"/>
                </a:solidFill>
              </a:rPr>
              <a:t>Sky Map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198EA7-364B-45B2-1F34-DE7413A487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7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D5A03A-CB87-182E-AECC-E84B890158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43657" y="938162"/>
            <a:ext cx="3188229" cy="3188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49EE9A-59CD-5D48-FF2E-5FA4A2BBB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81" y="938163"/>
            <a:ext cx="4535944" cy="32399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0"/>
          <p:cNvSpPr txBox="1">
            <a:spLocks noGrp="1"/>
          </p:cNvSpPr>
          <p:nvPr>
            <p:ph type="title"/>
          </p:nvPr>
        </p:nvSpPr>
        <p:spPr>
          <a:xfrm>
            <a:off x="126693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bg1"/>
                </a:solidFill>
              </a:rPr>
              <a:t>Background Model </a:t>
            </a:r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GB" dirty="0">
                <a:solidFill>
                  <a:schemeClr val="bg1"/>
                </a:solidFill>
              </a:rPr>
              <a:t>Background Prior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BD6D81-D2A0-5A83-1499-E4849BD42D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8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B5C8C8-F395-855E-E4B5-0328D9E761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4403"/>
          <a:stretch/>
        </p:blipFill>
        <p:spPr>
          <a:xfrm>
            <a:off x="1368721" y="485477"/>
            <a:ext cx="6036544" cy="465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8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0"/>
          <p:cNvSpPr txBox="1">
            <a:spLocks noGrp="1"/>
          </p:cNvSpPr>
          <p:nvPr>
            <p:ph type="title"/>
          </p:nvPr>
        </p:nvSpPr>
        <p:spPr>
          <a:xfrm>
            <a:off x="0" y="1591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bg1"/>
                </a:solidFill>
              </a:rPr>
              <a:t>Mixture Model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6" name="Google Shape;158;p31">
            <a:extLst>
              <a:ext uri="{FF2B5EF4-FFF2-40B4-BE49-F238E27FC236}">
                <a16:creationId xmlns:a16="http://schemas.microsoft.com/office/drawing/2014/main" id="{898D4310-F707-7D37-F7E3-1D9A7915056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rcRect l="4204" r="4204"/>
          <a:stretch/>
        </p:blipFill>
        <p:spPr>
          <a:xfrm>
            <a:off x="5702204" y="2497854"/>
            <a:ext cx="3029010" cy="2645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0;p31">
            <a:extLst>
              <a:ext uri="{FF2B5EF4-FFF2-40B4-BE49-F238E27FC236}">
                <a16:creationId xmlns:a16="http://schemas.microsoft.com/office/drawing/2014/main" id="{CE652E55-93AA-F2CB-5A44-085DF8FF6D0D}"/>
              </a:ext>
            </a:extLst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5318351" y="3537026"/>
            <a:ext cx="440100" cy="37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1;p31">
            <a:extLst>
              <a:ext uri="{FF2B5EF4-FFF2-40B4-BE49-F238E27FC236}">
                <a16:creationId xmlns:a16="http://schemas.microsoft.com/office/drawing/2014/main" id="{2F54C022-E7D5-F230-5B60-E48ED7B3D20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50796" y="2411260"/>
            <a:ext cx="438789" cy="320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2;p31">
            <a:extLst>
              <a:ext uri="{FF2B5EF4-FFF2-40B4-BE49-F238E27FC236}">
                <a16:creationId xmlns:a16="http://schemas.microsoft.com/office/drawing/2014/main" id="{8F964F2B-BFCF-C205-9BDF-724A4E3373AE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86673" y="1267538"/>
            <a:ext cx="771777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63;p31">
            <a:extLst>
              <a:ext uri="{FF2B5EF4-FFF2-40B4-BE49-F238E27FC236}">
                <a16:creationId xmlns:a16="http://schemas.microsoft.com/office/drawing/2014/main" id="{138E6ED9-2AF8-6E53-B076-F1AC0BAC600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/>
          <a:srcRect l="7745" r="7745"/>
          <a:stretch/>
        </p:blipFill>
        <p:spPr>
          <a:xfrm>
            <a:off x="5758450" y="-20135"/>
            <a:ext cx="2918459" cy="25918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0F6927-9177-E3BB-F833-A24002169D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9</a:t>
            </a:fld>
            <a:endParaRPr lang="en-GB"/>
          </a:p>
        </p:txBody>
      </p:sp>
      <p:pic>
        <p:nvPicPr>
          <p:cNvPr id="12" name="mixture_animation.mp4">
            <a:hlinkClick r:id="" action="ppaction://media"/>
            <a:extLst>
              <a:ext uri="{FF2B5EF4-FFF2-40B4-BE49-F238E27FC236}">
                <a16:creationId xmlns:a16="http://schemas.microsoft.com/office/drawing/2014/main" id="{7B89A239-97D2-03DC-541D-D0E58D8DFA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8189" r="13740"/>
          <a:stretch/>
        </p:blipFill>
        <p:spPr>
          <a:xfrm>
            <a:off x="29880" y="751841"/>
            <a:ext cx="4009319" cy="410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0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22263</TotalTime>
  <Words>692</Words>
  <Application>Microsoft Macintosh PowerPoint</Application>
  <PresentationFormat>On-screen Show (16:9)</PresentationFormat>
  <Paragraphs>157</Paragraphs>
  <Slides>30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Cambria Math</vt:lpstr>
      <vt:lpstr>Wingdings</vt:lpstr>
      <vt:lpstr>Roboto Mono</vt:lpstr>
      <vt:lpstr>Simple Light</vt:lpstr>
      <vt:lpstr>A phenomenological approach to indirect dark matter searches with CTAO</vt:lpstr>
      <vt:lpstr>A phenomenological approach to indirect dark matter searches with CTAO</vt:lpstr>
      <vt:lpstr>Dark Matter Annihilation Ratios and Spectra</vt:lpstr>
      <vt:lpstr>PowerPoint Presentation</vt:lpstr>
      <vt:lpstr>Signal Angular Distribution</vt:lpstr>
      <vt:lpstr>GammaBayes</vt:lpstr>
      <vt:lpstr>Dark Matter Signal Prior</vt:lpstr>
      <vt:lpstr>Background Model  Background Prior</vt:lpstr>
      <vt:lpstr>Mixture Model</vt:lpstr>
      <vt:lpstr>Paper Model</vt:lpstr>
      <vt:lpstr>Current working development model</vt:lpstr>
      <vt:lpstr>Demonstration</vt:lpstr>
      <vt:lpstr>PowerPoint Presentation</vt:lpstr>
      <vt:lpstr>PowerPoint Presentation</vt:lpstr>
      <vt:lpstr>PowerPoint Presentation</vt:lpstr>
      <vt:lpstr>PowerPoint Presentation</vt:lpstr>
      <vt:lpstr>Next steps and Questions?</vt:lpstr>
      <vt:lpstr>Reasons for Differences</vt:lpstr>
      <vt:lpstr>GitHub Repo </vt:lpstr>
      <vt:lpstr>PowerPoint Presentation</vt:lpstr>
      <vt:lpstr>PowerPoint Presentation</vt:lpstr>
      <vt:lpstr>PowerPoint Presentation</vt:lpstr>
      <vt:lpstr>PowerPoint Presentation</vt:lpstr>
      <vt:lpstr>Dark Matter: Take 5!</vt:lpstr>
      <vt:lpstr>PowerPoint Presentation</vt:lpstr>
      <vt:lpstr>PowerPoint Presentation</vt:lpstr>
      <vt:lpstr>PowerPoint Presentation</vt:lpstr>
      <vt:lpstr>PowerPoint Presentation</vt:lpstr>
      <vt:lpstr>Instrument Response Functions</vt:lpstr>
      <vt:lpstr>Re-sampling technique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GammaBayes: Bayesian pipeline for dark matter detection at the Galactic Centre</dc:title>
  <cp:lastModifiedBy>Liam Pinchbeck</cp:lastModifiedBy>
  <cp:revision>21</cp:revision>
  <dcterms:modified xsi:type="dcterms:W3CDTF">2024-11-10T22:26:15Z</dcterms:modified>
</cp:coreProperties>
</file>