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3"/>
  </p:sldMasterIdLst>
  <p:notesMasterIdLst>
    <p:notesMasterId r:id="rId38"/>
  </p:notesMasterIdLst>
  <p:sldIdLst>
    <p:sldId id="279" r:id="rId4"/>
    <p:sldId id="257" r:id="rId5"/>
    <p:sldId id="260" r:id="rId6"/>
    <p:sldId id="291" r:id="rId7"/>
    <p:sldId id="296" r:id="rId8"/>
    <p:sldId id="292" r:id="rId9"/>
    <p:sldId id="295" r:id="rId10"/>
    <p:sldId id="322" r:id="rId11"/>
    <p:sldId id="264" r:id="rId12"/>
    <p:sldId id="297" r:id="rId13"/>
    <p:sldId id="298" r:id="rId14"/>
    <p:sldId id="300" r:id="rId15"/>
    <p:sldId id="301" r:id="rId16"/>
    <p:sldId id="302" r:id="rId17"/>
    <p:sldId id="303" r:id="rId18"/>
    <p:sldId id="304" r:id="rId19"/>
    <p:sldId id="310" r:id="rId20"/>
    <p:sldId id="320" r:id="rId21"/>
    <p:sldId id="305" r:id="rId22"/>
    <p:sldId id="306" r:id="rId23"/>
    <p:sldId id="308" r:id="rId24"/>
    <p:sldId id="321" r:id="rId25"/>
    <p:sldId id="309" r:id="rId26"/>
    <p:sldId id="311" r:id="rId27"/>
    <p:sldId id="307" r:id="rId28"/>
    <p:sldId id="312" r:id="rId29"/>
    <p:sldId id="267" r:id="rId30"/>
    <p:sldId id="313" r:id="rId31"/>
    <p:sldId id="315" r:id="rId32"/>
    <p:sldId id="317" r:id="rId33"/>
    <p:sldId id="318" r:id="rId34"/>
    <p:sldId id="316" r:id="rId35"/>
    <p:sldId id="319" r:id="rId36"/>
    <p:sldId id="259"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4D8"/>
    <a:srgbClr val="00004A"/>
    <a:srgbClr val="007AFF"/>
    <a:srgbClr val="00009C"/>
    <a:srgbClr val="FFFFFF"/>
    <a:srgbClr val="F5F5F5"/>
    <a:srgbClr val="00DA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3878" autoAdjust="0"/>
  </p:normalViewPr>
  <p:slideViewPr>
    <p:cSldViewPr snapToGrid="0">
      <p:cViewPr varScale="1">
        <p:scale>
          <a:sx n="81" d="100"/>
          <a:sy n="81" d="100"/>
        </p:scale>
        <p:origin x="1080" y="10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DA2E9-652C-A640-A9FF-0407BB43D33A}"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295EE-0A2E-BB47-B627-A48A1B11D222}" type="slidenum">
              <a:rPr lang="en-US" smtClean="0"/>
              <a:t>‹#›</a:t>
            </a:fld>
            <a:endParaRPr lang="en-US"/>
          </a:p>
        </p:txBody>
      </p:sp>
    </p:spTree>
    <p:extLst>
      <p:ext uri="{BB962C8B-B14F-4D97-AF65-F5344CB8AC3E}">
        <p14:creationId xmlns:p14="http://schemas.microsoft.com/office/powerpoint/2010/main" val="22735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17</a:t>
            </a:fld>
            <a:endParaRPr lang="en-US"/>
          </a:p>
        </p:txBody>
      </p:sp>
    </p:spTree>
    <p:extLst>
      <p:ext uri="{BB962C8B-B14F-4D97-AF65-F5344CB8AC3E}">
        <p14:creationId xmlns:p14="http://schemas.microsoft.com/office/powerpoint/2010/main" val="1446980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30</a:t>
            </a:fld>
            <a:endParaRPr lang="en-US"/>
          </a:p>
        </p:txBody>
      </p:sp>
    </p:spTree>
    <p:extLst>
      <p:ext uri="{BB962C8B-B14F-4D97-AF65-F5344CB8AC3E}">
        <p14:creationId xmlns:p14="http://schemas.microsoft.com/office/powerpoint/2010/main" val="141910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31</a:t>
            </a:fld>
            <a:endParaRPr lang="en-US"/>
          </a:p>
        </p:txBody>
      </p:sp>
    </p:spTree>
    <p:extLst>
      <p:ext uri="{BB962C8B-B14F-4D97-AF65-F5344CB8AC3E}">
        <p14:creationId xmlns:p14="http://schemas.microsoft.com/office/powerpoint/2010/main" val="73910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33</a:t>
            </a:fld>
            <a:endParaRPr lang="en-US"/>
          </a:p>
        </p:txBody>
      </p:sp>
    </p:spTree>
    <p:extLst>
      <p:ext uri="{BB962C8B-B14F-4D97-AF65-F5344CB8AC3E}">
        <p14:creationId xmlns:p14="http://schemas.microsoft.com/office/powerpoint/2010/main" val="65536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18</a:t>
            </a:fld>
            <a:endParaRPr lang="en-US"/>
          </a:p>
        </p:txBody>
      </p:sp>
    </p:spTree>
    <p:extLst>
      <p:ext uri="{BB962C8B-B14F-4D97-AF65-F5344CB8AC3E}">
        <p14:creationId xmlns:p14="http://schemas.microsoft.com/office/powerpoint/2010/main" val="390359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19</a:t>
            </a:fld>
            <a:endParaRPr lang="en-US"/>
          </a:p>
        </p:txBody>
      </p:sp>
    </p:spTree>
    <p:extLst>
      <p:ext uri="{BB962C8B-B14F-4D97-AF65-F5344CB8AC3E}">
        <p14:creationId xmlns:p14="http://schemas.microsoft.com/office/powerpoint/2010/main" val="207514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21</a:t>
            </a:fld>
            <a:endParaRPr lang="en-US"/>
          </a:p>
        </p:txBody>
      </p:sp>
    </p:spTree>
    <p:extLst>
      <p:ext uri="{BB962C8B-B14F-4D97-AF65-F5344CB8AC3E}">
        <p14:creationId xmlns:p14="http://schemas.microsoft.com/office/powerpoint/2010/main" val="325435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22</a:t>
            </a:fld>
            <a:endParaRPr lang="en-US"/>
          </a:p>
        </p:txBody>
      </p:sp>
    </p:spTree>
    <p:extLst>
      <p:ext uri="{BB962C8B-B14F-4D97-AF65-F5344CB8AC3E}">
        <p14:creationId xmlns:p14="http://schemas.microsoft.com/office/powerpoint/2010/main" val="248653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23</a:t>
            </a:fld>
            <a:endParaRPr lang="en-US"/>
          </a:p>
        </p:txBody>
      </p:sp>
    </p:spTree>
    <p:extLst>
      <p:ext uri="{BB962C8B-B14F-4D97-AF65-F5344CB8AC3E}">
        <p14:creationId xmlns:p14="http://schemas.microsoft.com/office/powerpoint/2010/main" val="324142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24</a:t>
            </a:fld>
            <a:endParaRPr lang="en-US"/>
          </a:p>
        </p:txBody>
      </p:sp>
    </p:spTree>
    <p:extLst>
      <p:ext uri="{BB962C8B-B14F-4D97-AF65-F5344CB8AC3E}">
        <p14:creationId xmlns:p14="http://schemas.microsoft.com/office/powerpoint/2010/main" val="98877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26</a:t>
            </a:fld>
            <a:endParaRPr lang="en-US"/>
          </a:p>
        </p:txBody>
      </p:sp>
    </p:spTree>
    <p:extLst>
      <p:ext uri="{BB962C8B-B14F-4D97-AF65-F5344CB8AC3E}">
        <p14:creationId xmlns:p14="http://schemas.microsoft.com/office/powerpoint/2010/main" val="156383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52295EE-0A2E-BB47-B627-A48A1B11D222}" type="slidenum">
              <a:rPr lang="en-US" smtClean="0"/>
              <a:t>28</a:t>
            </a:fld>
            <a:endParaRPr lang="en-US"/>
          </a:p>
        </p:txBody>
      </p:sp>
    </p:spTree>
    <p:extLst>
      <p:ext uri="{BB962C8B-B14F-4D97-AF65-F5344CB8AC3E}">
        <p14:creationId xmlns:p14="http://schemas.microsoft.com/office/powerpoint/2010/main" val="1132081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descr="Dibujo de una persona&#10;&#10;Descripción generada automáticamente con confianza baja">
            <a:extLst>
              <a:ext uri="{FF2B5EF4-FFF2-40B4-BE49-F238E27FC236}">
                <a16:creationId xmlns:a16="http://schemas.microsoft.com/office/drawing/2014/main" id="{8DEC5EBF-1035-1185-C17F-3FE72AAACC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58F29EF1-477B-B8D2-5B39-90B8B884D147}"/>
              </a:ext>
            </a:extLst>
          </p:cNvPr>
          <p:cNvPicPr>
            <a:picLocks noChangeAspect="1"/>
          </p:cNvPicPr>
          <p:nvPr userDrawn="1"/>
        </p:nvPicPr>
        <p:blipFill>
          <a:blip r:embed="rId3"/>
          <a:stretch>
            <a:fillRect/>
          </a:stretch>
        </p:blipFill>
        <p:spPr>
          <a:xfrm>
            <a:off x="-567139" y="-688620"/>
            <a:ext cx="4725853" cy="2835781"/>
          </a:xfrm>
          <a:prstGeom prst="rect">
            <a:avLst/>
          </a:prstGeom>
        </p:spPr>
      </p:pic>
      <p:sp>
        <p:nvSpPr>
          <p:cNvPr id="5" name="Marcador de título 1">
            <a:extLst>
              <a:ext uri="{FF2B5EF4-FFF2-40B4-BE49-F238E27FC236}">
                <a16:creationId xmlns:a16="http://schemas.microsoft.com/office/drawing/2014/main" id="{FC5DBA9D-58F0-8358-EF8B-144B8593C91F}"/>
              </a:ext>
            </a:extLst>
          </p:cNvPr>
          <p:cNvSpPr>
            <a:spLocks noGrp="1"/>
          </p:cNvSpPr>
          <p:nvPr>
            <p:ph type="title" hasCustomPrompt="1"/>
          </p:nvPr>
        </p:nvSpPr>
        <p:spPr>
          <a:xfrm>
            <a:off x="382656" y="2154477"/>
            <a:ext cx="8682686" cy="2543579"/>
          </a:xfrm>
          <a:prstGeom prst="rect">
            <a:avLst/>
          </a:prstGeom>
        </p:spPr>
        <p:txBody>
          <a:bodyPr vert="horz" lIns="0" tIns="0" rIns="0" bIns="0" rtlCol="0" anchor="b">
            <a:noAutofit/>
          </a:bodyPr>
          <a:lstStyle>
            <a:lvl1pPr>
              <a:lnSpc>
                <a:spcPts val="6200"/>
              </a:lnSpc>
              <a:defRPr sz="7000" b="0" i="0">
                <a:solidFill>
                  <a:schemeClr val="accent3"/>
                </a:solidFill>
                <a:latin typeface="Space Grotesk Light" pitchFamily="2" charset="77"/>
                <a:cs typeface="Space Grotesk Light" pitchFamily="2" charset="77"/>
              </a:defRPr>
            </a:lvl1pPr>
          </a:lstStyle>
          <a:p>
            <a:r>
              <a:rPr lang="en-GB" noProof="0" dirty="0"/>
              <a:t>Click to Modify the Pattern Title and Style</a:t>
            </a:r>
          </a:p>
        </p:txBody>
      </p:sp>
      <p:sp>
        <p:nvSpPr>
          <p:cNvPr id="6" name="Marcador de texto 2">
            <a:extLst>
              <a:ext uri="{FF2B5EF4-FFF2-40B4-BE49-F238E27FC236}">
                <a16:creationId xmlns:a16="http://schemas.microsoft.com/office/drawing/2014/main" id="{D13ED2B0-A014-182A-44A5-45F3F7E070CB}"/>
              </a:ext>
            </a:extLst>
          </p:cNvPr>
          <p:cNvSpPr>
            <a:spLocks noGrp="1"/>
          </p:cNvSpPr>
          <p:nvPr>
            <p:ph idx="1" hasCustomPrompt="1"/>
          </p:nvPr>
        </p:nvSpPr>
        <p:spPr>
          <a:xfrm>
            <a:off x="382656" y="4781181"/>
            <a:ext cx="10515600" cy="528003"/>
          </a:xfrm>
          <a:prstGeom prst="rect">
            <a:avLst/>
          </a:prstGeom>
        </p:spPr>
        <p:txBody>
          <a:bodyPr vert="horz" lIns="0" tIns="0" rIns="0" bIns="0" rtlCol="0">
            <a:normAutofit/>
          </a:bodyPr>
          <a:lstStyle>
            <a:lvl1pPr marL="0" indent="0">
              <a:buNone/>
              <a:defRPr sz="2100" b="0">
                <a:solidFill>
                  <a:srgbClr val="00E4D8"/>
                </a:solidFill>
                <a:latin typeface="Inter" panose="02000503000000020004" pitchFamily="2" charset="0"/>
                <a:ea typeface="Inter"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modify text style</a:t>
            </a:r>
          </a:p>
        </p:txBody>
      </p:sp>
      <p:sp>
        <p:nvSpPr>
          <p:cNvPr id="2" name="Marcador de contenido 7">
            <a:extLst>
              <a:ext uri="{FF2B5EF4-FFF2-40B4-BE49-F238E27FC236}">
                <a16:creationId xmlns:a16="http://schemas.microsoft.com/office/drawing/2014/main" id="{16E0CE03-12E2-ABDF-35DE-4570458029DC}"/>
              </a:ext>
            </a:extLst>
          </p:cNvPr>
          <p:cNvSpPr>
            <a:spLocks noGrp="1"/>
          </p:cNvSpPr>
          <p:nvPr>
            <p:ph idx="10" hasCustomPrompt="1"/>
          </p:nvPr>
        </p:nvSpPr>
        <p:spPr>
          <a:xfrm>
            <a:off x="315987" y="5930053"/>
            <a:ext cx="8655410" cy="520851"/>
          </a:xfrm>
        </p:spPr>
        <p:txBody>
          <a:bodyPr>
            <a:normAutofit/>
          </a:bodyPr>
          <a:lstStyle>
            <a:lvl1pPr marL="0" indent="0">
              <a:buNone/>
              <a:defRPr sz="1500">
                <a:solidFill>
                  <a:schemeClr val="bg1"/>
                </a:solidFill>
                <a:latin typeface="Inter" panose="02000503000000020004" pitchFamily="2" charset="0"/>
                <a:ea typeface="Inter" panose="02000503000000020004" pitchFamily="2" charset="0"/>
              </a:defRPr>
            </a:lvl1pPr>
          </a:lstStyle>
          <a:p>
            <a:pPr algn="l">
              <a:spcBef>
                <a:spcPts val="0"/>
              </a:spcBef>
            </a:pPr>
            <a:r>
              <a:rPr lang="en-GB" noProof="0" dirty="0"/>
              <a:t>Click to modify name</a:t>
            </a:r>
          </a:p>
          <a:p>
            <a:pPr algn="l">
              <a:spcBef>
                <a:spcPts val="0"/>
              </a:spcBef>
            </a:pPr>
            <a:r>
              <a:rPr lang="en-GB" noProof="0" dirty="0"/>
              <a:t>Click to modify name</a:t>
            </a:r>
          </a:p>
        </p:txBody>
      </p:sp>
    </p:spTree>
    <p:extLst>
      <p:ext uri="{BB962C8B-B14F-4D97-AF65-F5344CB8AC3E}">
        <p14:creationId xmlns:p14="http://schemas.microsoft.com/office/powerpoint/2010/main" val="111795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ítulo y texto vertical">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0DED20-E179-BC93-3415-F9CCD7501390}"/>
              </a:ext>
            </a:extLst>
          </p:cNvPr>
          <p:cNvPicPr>
            <a:picLocks noChangeAspect="1"/>
          </p:cNvPicPr>
          <p:nvPr userDrawn="1"/>
        </p:nvPicPr>
        <p:blipFill>
          <a:blip r:embed="rId2"/>
          <a:stretch>
            <a:fillRect/>
          </a:stretch>
        </p:blipFill>
        <p:spPr>
          <a:xfrm>
            <a:off x="6210300" y="876300"/>
            <a:ext cx="5981700" cy="5981700"/>
          </a:xfrm>
          <a:prstGeom prst="rect">
            <a:avLst/>
          </a:prstGeom>
        </p:spPr>
      </p:pic>
      <p:sp>
        <p:nvSpPr>
          <p:cNvPr id="6" name="Marcador de número de diapositiva 5">
            <a:extLst>
              <a:ext uri="{FF2B5EF4-FFF2-40B4-BE49-F238E27FC236}">
                <a16:creationId xmlns:a16="http://schemas.microsoft.com/office/drawing/2014/main" id="{DDAEDD04-8A52-0E35-A388-D71B26E7657A}"/>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8" name="Marcador de texto 9">
            <a:extLst>
              <a:ext uri="{FF2B5EF4-FFF2-40B4-BE49-F238E27FC236}">
                <a16:creationId xmlns:a16="http://schemas.microsoft.com/office/drawing/2014/main" id="{F76AAB34-736B-2678-DB46-3BF278D1AE65}"/>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19" name="Marcador de texto 2">
            <a:extLst>
              <a:ext uri="{FF2B5EF4-FFF2-40B4-BE49-F238E27FC236}">
                <a16:creationId xmlns:a16="http://schemas.microsoft.com/office/drawing/2014/main" id="{866E6249-C000-D257-1045-D026AFDB2859}"/>
              </a:ext>
            </a:extLst>
          </p:cNvPr>
          <p:cNvSpPr>
            <a:spLocks noGrp="1"/>
          </p:cNvSpPr>
          <p:nvPr>
            <p:ph idx="14" hasCustomPrompt="1"/>
          </p:nvPr>
        </p:nvSpPr>
        <p:spPr>
          <a:xfrm>
            <a:off x="434799" y="2205161"/>
            <a:ext cx="4422336"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21" name="Marcador de texto 2">
            <a:extLst>
              <a:ext uri="{FF2B5EF4-FFF2-40B4-BE49-F238E27FC236}">
                <a16:creationId xmlns:a16="http://schemas.microsoft.com/office/drawing/2014/main" id="{D5CB2298-9616-33DE-3904-BCF541F36F6B}"/>
              </a:ext>
            </a:extLst>
          </p:cNvPr>
          <p:cNvSpPr>
            <a:spLocks noGrp="1"/>
          </p:cNvSpPr>
          <p:nvPr>
            <p:ph idx="16" hasCustomPrompt="1"/>
          </p:nvPr>
        </p:nvSpPr>
        <p:spPr>
          <a:xfrm>
            <a:off x="5916282" y="2210077"/>
            <a:ext cx="4422336"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23" name="Marcador de título 1">
            <a:extLst>
              <a:ext uri="{FF2B5EF4-FFF2-40B4-BE49-F238E27FC236}">
                <a16:creationId xmlns:a16="http://schemas.microsoft.com/office/drawing/2014/main" id="{54D653E9-8F90-E5BC-4A50-C3236ADA2F72}"/>
              </a:ext>
            </a:extLst>
          </p:cNvPr>
          <p:cNvSpPr>
            <a:spLocks noGrp="1"/>
          </p:cNvSpPr>
          <p:nvPr>
            <p:ph type="title" hasCustomPrompt="1"/>
          </p:nvPr>
        </p:nvSpPr>
        <p:spPr>
          <a:xfrm>
            <a:off x="424081" y="731009"/>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pic>
        <p:nvPicPr>
          <p:cNvPr id="3" name="Picture 2" descr="A blue and black text with a star&#10;&#10;Description automatically generated">
            <a:extLst>
              <a:ext uri="{FF2B5EF4-FFF2-40B4-BE49-F238E27FC236}">
                <a16:creationId xmlns:a16="http://schemas.microsoft.com/office/drawing/2014/main" id="{8B23B1A9-01E1-BA5A-2B78-7193B1CE92BC}"/>
              </a:ext>
            </a:extLst>
          </p:cNvPr>
          <p:cNvPicPr>
            <a:picLocks noChangeAspect="1"/>
          </p:cNvPicPr>
          <p:nvPr userDrawn="1"/>
        </p:nvPicPr>
        <p:blipFill>
          <a:blip r:embed="rId3"/>
          <a:stretch>
            <a:fillRect/>
          </a:stretch>
        </p:blipFill>
        <p:spPr>
          <a:xfrm>
            <a:off x="9475392" y="-554508"/>
            <a:ext cx="3166503" cy="1900082"/>
          </a:xfrm>
          <a:prstGeom prst="rect">
            <a:avLst/>
          </a:prstGeom>
        </p:spPr>
      </p:pic>
      <p:sp>
        <p:nvSpPr>
          <p:cNvPr id="2" name="Marcador de texto 2">
            <a:extLst>
              <a:ext uri="{FF2B5EF4-FFF2-40B4-BE49-F238E27FC236}">
                <a16:creationId xmlns:a16="http://schemas.microsoft.com/office/drawing/2014/main" id="{A25083BB-8B92-FCA0-AB4B-3321190DA864}"/>
              </a:ext>
            </a:extLst>
          </p:cNvPr>
          <p:cNvSpPr>
            <a:spLocks noGrp="1"/>
          </p:cNvSpPr>
          <p:nvPr>
            <p:ph idx="13" hasCustomPrompt="1"/>
          </p:nvPr>
        </p:nvSpPr>
        <p:spPr>
          <a:xfrm>
            <a:off x="434798" y="2930416"/>
            <a:ext cx="4422335" cy="3221784"/>
          </a:xfrm>
          <a:prstGeom prst="rect">
            <a:avLst/>
          </a:prstGeom>
        </p:spPr>
        <p:txBody>
          <a:bodyPr vert="horz" lIns="91440" tIns="45720" rIns="91440" bIns="45720" rtlCol="0">
            <a:noAutofit/>
          </a:bodyPr>
          <a:lstStyle>
            <a:lvl1pPr marL="0" indent="0">
              <a:lnSpc>
                <a:spcPct val="100000"/>
              </a:lnSpc>
              <a:buFont typeface="Arial" panose="020B0604020202020204" pitchFamily="34" charset="0"/>
              <a:buNone/>
              <a:defRPr sz="2100" b="0" i="0">
                <a:solidFill>
                  <a:srgbClr val="00004A"/>
                </a:solidFill>
                <a:latin typeface="Inter" panose="02000503000000020004" pitchFamily="2" charset="0"/>
                <a:ea typeface="Inter" panose="02000503000000020004" pitchFamily="2" charset="0"/>
              </a:defRPr>
            </a:lvl1pPr>
            <a:lvl2pPr marL="457200" indent="0">
              <a:buNone/>
              <a:defRPr sz="1800">
                <a:solidFill>
                  <a:schemeClr val="tx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endParaRPr lang="en-GB" noProof="0" dirty="0"/>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noProof="0" dirty="0"/>
          </a:p>
          <a:p>
            <a:pPr lvl="0"/>
            <a:endParaRPr lang="en-GB" noProof="0" dirty="0"/>
          </a:p>
        </p:txBody>
      </p:sp>
      <p:sp>
        <p:nvSpPr>
          <p:cNvPr id="4" name="Marcador de texto 2">
            <a:extLst>
              <a:ext uri="{FF2B5EF4-FFF2-40B4-BE49-F238E27FC236}">
                <a16:creationId xmlns:a16="http://schemas.microsoft.com/office/drawing/2014/main" id="{61FEA7ED-3CB5-E9D6-89FC-E165A25CE9F7}"/>
              </a:ext>
            </a:extLst>
          </p:cNvPr>
          <p:cNvSpPr>
            <a:spLocks noGrp="1"/>
          </p:cNvSpPr>
          <p:nvPr>
            <p:ph idx="17" hasCustomPrompt="1"/>
          </p:nvPr>
        </p:nvSpPr>
        <p:spPr>
          <a:xfrm>
            <a:off x="5916282" y="2941706"/>
            <a:ext cx="4422334" cy="3221784"/>
          </a:xfrm>
          <a:prstGeom prst="rect">
            <a:avLst/>
          </a:prstGeom>
        </p:spPr>
        <p:txBody>
          <a:bodyPr vert="horz" lIns="91440" tIns="45720" rIns="91440" bIns="45720" rtlCol="0">
            <a:noAutofit/>
          </a:bodyPr>
          <a:lstStyle>
            <a:lvl1pPr marL="0" indent="0">
              <a:lnSpc>
                <a:spcPct val="100000"/>
              </a:lnSpc>
              <a:buFont typeface="Arial" panose="020B0604020202020204" pitchFamily="34" charset="0"/>
              <a:buNone/>
              <a:defRPr sz="2100" b="0" i="0">
                <a:solidFill>
                  <a:srgbClr val="00004A"/>
                </a:solidFill>
                <a:latin typeface="Inter" panose="02000503000000020004" pitchFamily="2" charset="0"/>
                <a:ea typeface="Inter" panose="02000503000000020004" pitchFamily="2" charset="0"/>
              </a:defRPr>
            </a:lvl1pPr>
            <a:lvl2pPr marL="457200" indent="0">
              <a:buNone/>
              <a:defRPr sz="1800">
                <a:solidFill>
                  <a:schemeClr val="tx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endParaRPr lang="en-GB" noProof="0" dirty="0"/>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noProof="0" dirty="0"/>
          </a:p>
          <a:p>
            <a:pPr lvl="0"/>
            <a:endParaRPr lang="en-GB" noProof="0" dirty="0"/>
          </a:p>
        </p:txBody>
      </p:sp>
    </p:spTree>
    <p:extLst>
      <p:ext uri="{BB962C8B-B14F-4D97-AF65-F5344CB8AC3E}">
        <p14:creationId xmlns:p14="http://schemas.microsoft.com/office/powerpoint/2010/main" val="11060331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ítulo y texto vertical">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0DED20-E179-BC93-3415-F9CCD7501390}"/>
              </a:ext>
            </a:extLst>
          </p:cNvPr>
          <p:cNvPicPr>
            <a:picLocks noChangeAspect="1"/>
          </p:cNvPicPr>
          <p:nvPr userDrawn="1"/>
        </p:nvPicPr>
        <p:blipFill>
          <a:blip r:embed="rId2"/>
          <a:stretch>
            <a:fillRect/>
          </a:stretch>
        </p:blipFill>
        <p:spPr>
          <a:xfrm>
            <a:off x="6210300" y="876300"/>
            <a:ext cx="5981700" cy="5981700"/>
          </a:xfrm>
          <a:prstGeom prst="rect">
            <a:avLst/>
          </a:prstGeom>
        </p:spPr>
      </p:pic>
      <p:sp>
        <p:nvSpPr>
          <p:cNvPr id="6" name="Marcador de número de diapositiva 5">
            <a:extLst>
              <a:ext uri="{FF2B5EF4-FFF2-40B4-BE49-F238E27FC236}">
                <a16:creationId xmlns:a16="http://schemas.microsoft.com/office/drawing/2014/main" id="{DDAEDD04-8A52-0E35-A388-D71B26E7657A}"/>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8" name="Marcador de texto 9">
            <a:extLst>
              <a:ext uri="{FF2B5EF4-FFF2-40B4-BE49-F238E27FC236}">
                <a16:creationId xmlns:a16="http://schemas.microsoft.com/office/drawing/2014/main" id="{F76AAB34-736B-2678-DB46-3BF278D1AE65}"/>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19" name="Marcador de texto 2">
            <a:extLst>
              <a:ext uri="{FF2B5EF4-FFF2-40B4-BE49-F238E27FC236}">
                <a16:creationId xmlns:a16="http://schemas.microsoft.com/office/drawing/2014/main" id="{866E6249-C000-D257-1045-D026AFDB2859}"/>
              </a:ext>
            </a:extLst>
          </p:cNvPr>
          <p:cNvSpPr>
            <a:spLocks noGrp="1"/>
          </p:cNvSpPr>
          <p:nvPr>
            <p:ph idx="14" hasCustomPrompt="1"/>
          </p:nvPr>
        </p:nvSpPr>
        <p:spPr>
          <a:xfrm>
            <a:off x="434799" y="2227107"/>
            <a:ext cx="4422336"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23" name="Marcador de título 1">
            <a:extLst>
              <a:ext uri="{FF2B5EF4-FFF2-40B4-BE49-F238E27FC236}">
                <a16:creationId xmlns:a16="http://schemas.microsoft.com/office/drawing/2014/main" id="{54D653E9-8F90-E5BC-4A50-C3236ADA2F72}"/>
              </a:ext>
            </a:extLst>
          </p:cNvPr>
          <p:cNvSpPr>
            <a:spLocks noGrp="1"/>
          </p:cNvSpPr>
          <p:nvPr>
            <p:ph type="title" hasCustomPrompt="1"/>
          </p:nvPr>
        </p:nvSpPr>
        <p:spPr>
          <a:xfrm>
            <a:off x="424081" y="731009"/>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sp>
        <p:nvSpPr>
          <p:cNvPr id="3" name="Marcador de texto 14">
            <a:extLst>
              <a:ext uri="{FF2B5EF4-FFF2-40B4-BE49-F238E27FC236}">
                <a16:creationId xmlns:a16="http://schemas.microsoft.com/office/drawing/2014/main" id="{0C6A444F-90E4-8300-494E-DE32ED90DAD3}"/>
              </a:ext>
            </a:extLst>
          </p:cNvPr>
          <p:cNvSpPr>
            <a:spLocks noGrp="1"/>
          </p:cNvSpPr>
          <p:nvPr>
            <p:ph type="body" sz="quarter" idx="15" hasCustomPrompt="1"/>
          </p:nvPr>
        </p:nvSpPr>
        <p:spPr>
          <a:xfrm>
            <a:off x="427379" y="3077730"/>
            <a:ext cx="8806268" cy="3071553"/>
          </a:xfrm>
          <a:prstGeom prst="rect">
            <a:avLst/>
          </a:prstGeom>
        </p:spPr>
        <p:txBody>
          <a:bodyPr lIns="0" tIns="0" rIns="0" bIns="0">
            <a:noAutofit/>
          </a:bodyPr>
          <a:lstStyle>
            <a:lvl1pPr marL="171450" indent="-171450" algn="l">
              <a:spcBef>
                <a:spcPts val="0"/>
              </a:spcBef>
              <a:spcAft>
                <a:spcPts val="1000"/>
              </a:spcAft>
              <a:buFont typeface="Arial" panose="020B0604020202020204" pitchFamily="34" charset="0"/>
              <a:buChar char="•"/>
              <a:defRPr sz="2100" b="0" i="0">
                <a:solidFill>
                  <a:srgbClr val="00004A"/>
                </a:solidFill>
                <a:latin typeface="Inter" panose="02000503000000020004" pitchFamily="2" charset="0"/>
                <a:ea typeface="Inter" panose="02000503000000020004" pitchFamily="2" charset="0"/>
              </a:defRPr>
            </a:lvl1pPr>
            <a:lvl2pPr marL="742950" indent="-285750">
              <a:buFont typeface="Arial" panose="020B0604020202020204" pitchFamily="34" charset="0"/>
              <a:buChar char="•"/>
              <a:defRPr sz="1800" b="0">
                <a:solidFill>
                  <a:srgbClr val="00004A"/>
                </a:solidFill>
                <a:latin typeface="Inter" panose="02000503000000020004" pitchFamily="2" charset="0"/>
                <a:ea typeface="Inter" panose="02000503000000020004" pitchFamily="2" charset="0"/>
              </a:defRPr>
            </a:lvl2pPr>
            <a:lvl3pPr marL="914400" indent="0">
              <a:buFont typeface="Arial" panose="020B0604020202020204" pitchFamily="34" charset="0"/>
              <a:buNone/>
              <a:defRPr>
                <a:latin typeface="ABC Favorit Unlicensed Trial" panose="020B0504030202060203" pitchFamily="34" charset="77"/>
              </a:defRPr>
            </a:lvl3pPr>
            <a:lvl4pPr marL="1371600" indent="0">
              <a:buNone/>
              <a:defRPr>
                <a:latin typeface="ABC Favorit Unlicensed Trial" panose="020B0504030202060203" pitchFamily="34" charset="77"/>
              </a:defRPr>
            </a:lvl4pPr>
            <a:lvl5pPr marL="1828800" indent="0">
              <a:buNone/>
              <a:defRPr>
                <a:latin typeface="ABC Favorit Unlicensed Trial" panose="020B0504030202060203" pitchFamily="34" charset="77"/>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GB" noProof="0" dirty="0"/>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1"/>
            <a:endParaRPr lang="en-GB" noProof="0" dirty="0"/>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0"/>
            <a:endParaRPr lang="en-GB" noProof="0" dirty="0"/>
          </a:p>
        </p:txBody>
      </p:sp>
      <p:pic>
        <p:nvPicPr>
          <p:cNvPr id="4" name="Picture 3" descr="A blue and black text with a star&#10;&#10;Description automatically generated">
            <a:extLst>
              <a:ext uri="{FF2B5EF4-FFF2-40B4-BE49-F238E27FC236}">
                <a16:creationId xmlns:a16="http://schemas.microsoft.com/office/drawing/2014/main" id="{A143D547-E417-4455-38F9-3396377467B1}"/>
              </a:ext>
            </a:extLst>
          </p:cNvPr>
          <p:cNvPicPr>
            <a:picLocks noChangeAspect="1"/>
          </p:cNvPicPr>
          <p:nvPr userDrawn="1"/>
        </p:nvPicPr>
        <p:blipFill>
          <a:blip r:embed="rId3"/>
          <a:stretch>
            <a:fillRect/>
          </a:stretch>
        </p:blipFill>
        <p:spPr>
          <a:xfrm>
            <a:off x="9475392" y="-554508"/>
            <a:ext cx="3166503" cy="1900082"/>
          </a:xfrm>
          <a:prstGeom prst="rect">
            <a:avLst/>
          </a:prstGeom>
        </p:spPr>
      </p:pic>
    </p:spTree>
    <p:extLst>
      <p:ext uri="{BB962C8B-B14F-4D97-AF65-F5344CB8AC3E}">
        <p14:creationId xmlns:p14="http://schemas.microsoft.com/office/powerpoint/2010/main" val="90574632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ítulo y texto vertical">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0DED20-E179-BC93-3415-F9CCD7501390}"/>
              </a:ext>
            </a:extLst>
          </p:cNvPr>
          <p:cNvPicPr>
            <a:picLocks noChangeAspect="1"/>
          </p:cNvPicPr>
          <p:nvPr userDrawn="1"/>
        </p:nvPicPr>
        <p:blipFill>
          <a:blip r:embed="rId2"/>
          <a:stretch>
            <a:fillRect/>
          </a:stretch>
        </p:blipFill>
        <p:spPr>
          <a:xfrm>
            <a:off x="6210300" y="876300"/>
            <a:ext cx="5981700" cy="5981700"/>
          </a:xfrm>
          <a:prstGeom prst="rect">
            <a:avLst/>
          </a:prstGeom>
        </p:spPr>
      </p:pic>
      <p:sp>
        <p:nvSpPr>
          <p:cNvPr id="10" name="Marcador de título 1">
            <a:extLst>
              <a:ext uri="{FF2B5EF4-FFF2-40B4-BE49-F238E27FC236}">
                <a16:creationId xmlns:a16="http://schemas.microsoft.com/office/drawing/2014/main" id="{2C4A3AFA-5447-6013-5322-CA74E19AC14C}"/>
              </a:ext>
            </a:extLst>
          </p:cNvPr>
          <p:cNvSpPr>
            <a:spLocks noGrp="1"/>
          </p:cNvSpPr>
          <p:nvPr>
            <p:ph type="title" hasCustomPrompt="1"/>
          </p:nvPr>
        </p:nvSpPr>
        <p:spPr>
          <a:xfrm>
            <a:off x="424081" y="4394200"/>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sp>
        <p:nvSpPr>
          <p:cNvPr id="8" name="Marcador de texto 2">
            <a:extLst>
              <a:ext uri="{FF2B5EF4-FFF2-40B4-BE49-F238E27FC236}">
                <a16:creationId xmlns:a16="http://schemas.microsoft.com/office/drawing/2014/main" id="{D7D7623A-BF5E-EF82-A83C-C1E4242C2871}"/>
              </a:ext>
            </a:extLst>
          </p:cNvPr>
          <p:cNvSpPr>
            <a:spLocks noGrp="1"/>
          </p:cNvSpPr>
          <p:nvPr>
            <p:ph idx="13" hasCustomPrompt="1"/>
          </p:nvPr>
        </p:nvSpPr>
        <p:spPr>
          <a:xfrm>
            <a:off x="8004557" y="1274482"/>
            <a:ext cx="3468306" cy="3340381"/>
          </a:xfrm>
          <a:prstGeom prst="rect">
            <a:avLst/>
          </a:prstGeom>
        </p:spPr>
        <p:txBody>
          <a:bodyPr vert="horz" lIns="91440" tIns="45720" rIns="91440" bIns="45720" rtlCol="0">
            <a:noAutofit/>
          </a:bodyPr>
          <a:lstStyle>
            <a:lvl1pPr marL="0" indent="0">
              <a:lnSpc>
                <a:spcPct val="100000"/>
              </a:lnSpc>
              <a:buFont typeface="Arial" panose="020B0604020202020204" pitchFamily="34" charset="0"/>
              <a:buNone/>
              <a:defRPr sz="2100" b="0" i="0">
                <a:solidFill>
                  <a:srgbClr val="00004A"/>
                </a:solidFill>
                <a:latin typeface="Inter" panose="02000503000000020004" pitchFamily="2" charset="0"/>
                <a:ea typeface="Inter" panose="02000503000000020004" pitchFamily="2" charset="0"/>
              </a:defRPr>
            </a:lvl1pPr>
            <a:lvl2pPr marL="457200" indent="0">
              <a:buNone/>
              <a:defRPr sz="1800">
                <a:solidFill>
                  <a:schemeClr val="tx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endParaRPr lang="en-GB" noProof="0" dirty="0"/>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noProof="0" dirty="0"/>
          </a:p>
          <a:p>
            <a:pPr lvl="0"/>
            <a:endParaRPr lang="en-GB" noProof="0" dirty="0"/>
          </a:p>
        </p:txBody>
      </p:sp>
      <p:sp>
        <p:nvSpPr>
          <p:cNvPr id="17" name="Marcador de texto 2">
            <a:extLst>
              <a:ext uri="{FF2B5EF4-FFF2-40B4-BE49-F238E27FC236}">
                <a16:creationId xmlns:a16="http://schemas.microsoft.com/office/drawing/2014/main" id="{9FAA621A-DE83-C385-1F61-51A0F0E81029}"/>
              </a:ext>
            </a:extLst>
          </p:cNvPr>
          <p:cNvSpPr>
            <a:spLocks noGrp="1"/>
          </p:cNvSpPr>
          <p:nvPr>
            <p:ph idx="14" hasCustomPrompt="1"/>
          </p:nvPr>
        </p:nvSpPr>
        <p:spPr>
          <a:xfrm>
            <a:off x="1475098" y="1692106"/>
            <a:ext cx="1425039" cy="1038564"/>
          </a:xfrm>
          <a:prstGeom prst="rect">
            <a:avLst/>
          </a:prstGeom>
        </p:spPr>
        <p:txBody>
          <a:bodyPr vert="horz" lIns="91440" tIns="45720" rIns="91440" bIns="45720" rtlCol="0" anchor="b">
            <a:noAutofit/>
          </a:bodyPr>
          <a:lstStyle>
            <a:lvl1pPr marL="0" indent="0" algn="ctr">
              <a:lnSpc>
                <a:spcPts val="5400"/>
              </a:lnSpc>
              <a:spcBef>
                <a:spcPts val="0"/>
              </a:spcBef>
              <a:buNone/>
              <a:defRPr sz="5400">
                <a:solidFill>
                  <a:srgbClr val="00004A"/>
                </a:solidFill>
                <a:latin typeface="Space Grotesk" pitchFamily="2" charset="77"/>
                <a:ea typeface="Verdana" panose="020B0604030504040204" pitchFamily="34" charset="0"/>
                <a:cs typeface="Space Grotes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1.</a:t>
            </a:r>
          </a:p>
        </p:txBody>
      </p:sp>
      <p:sp>
        <p:nvSpPr>
          <p:cNvPr id="18" name="Marcador de texto 2">
            <a:extLst>
              <a:ext uri="{FF2B5EF4-FFF2-40B4-BE49-F238E27FC236}">
                <a16:creationId xmlns:a16="http://schemas.microsoft.com/office/drawing/2014/main" id="{1CFD3075-2E1D-5548-D22B-5A111BA89EB4}"/>
              </a:ext>
            </a:extLst>
          </p:cNvPr>
          <p:cNvSpPr>
            <a:spLocks noGrp="1"/>
          </p:cNvSpPr>
          <p:nvPr>
            <p:ph idx="1" hasCustomPrompt="1"/>
          </p:nvPr>
        </p:nvSpPr>
        <p:spPr>
          <a:xfrm>
            <a:off x="748049" y="2779882"/>
            <a:ext cx="2879136" cy="782688"/>
          </a:xfrm>
          <a:prstGeom prst="rect">
            <a:avLst/>
          </a:prstGeom>
        </p:spPr>
        <p:txBody>
          <a:bodyPr vert="horz" lIns="91440" tIns="45720" rIns="91440" bIns="45720" rtlCol="0">
            <a:noAutofit/>
          </a:bodyPr>
          <a:lstStyle>
            <a:lvl1pPr marL="0" indent="0" algn="ctr">
              <a:lnSpc>
                <a:spcPts val="1800"/>
              </a:lnSpc>
              <a:spcBef>
                <a:spcPts val="0"/>
              </a:spcBef>
              <a:buNone/>
              <a:defRPr sz="1800" b="0" i="0">
                <a:solidFill>
                  <a:srgbClr val="00004A"/>
                </a:solidFill>
                <a:latin typeface="Inter" panose="02000503000000020004" pitchFamily="2" charset="0"/>
                <a:ea typeface="Inter" panose="02000503000000020004" pitchFamily="2" charset="0"/>
                <a:cs typeface="Space Grotes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Modify text</a:t>
            </a:r>
          </a:p>
        </p:txBody>
      </p:sp>
      <p:sp>
        <p:nvSpPr>
          <p:cNvPr id="19" name="Marcador de texto 2">
            <a:extLst>
              <a:ext uri="{FF2B5EF4-FFF2-40B4-BE49-F238E27FC236}">
                <a16:creationId xmlns:a16="http://schemas.microsoft.com/office/drawing/2014/main" id="{D9D2E72B-AB21-56BB-6306-59409C01A479}"/>
              </a:ext>
            </a:extLst>
          </p:cNvPr>
          <p:cNvSpPr>
            <a:spLocks noGrp="1"/>
          </p:cNvSpPr>
          <p:nvPr>
            <p:ph idx="15" hasCustomPrompt="1"/>
          </p:nvPr>
        </p:nvSpPr>
        <p:spPr>
          <a:xfrm>
            <a:off x="5073919" y="1692106"/>
            <a:ext cx="1425039" cy="1038564"/>
          </a:xfrm>
          <a:prstGeom prst="rect">
            <a:avLst/>
          </a:prstGeom>
        </p:spPr>
        <p:txBody>
          <a:bodyPr vert="horz" lIns="91440" tIns="45720" rIns="91440" bIns="45720" rtlCol="0" anchor="b">
            <a:noAutofit/>
          </a:bodyPr>
          <a:lstStyle>
            <a:lvl1pPr marL="0" indent="0" algn="ctr">
              <a:lnSpc>
                <a:spcPts val="5400"/>
              </a:lnSpc>
              <a:spcBef>
                <a:spcPts val="0"/>
              </a:spcBef>
              <a:buNone/>
              <a:defRPr sz="5400">
                <a:solidFill>
                  <a:srgbClr val="00004A"/>
                </a:solidFill>
                <a:latin typeface="Space Grotesk" pitchFamily="2" charset="77"/>
                <a:ea typeface="Verdana" panose="020B0604030504040204" pitchFamily="34" charset="0"/>
                <a:cs typeface="Space Grotes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2.</a:t>
            </a:r>
          </a:p>
        </p:txBody>
      </p:sp>
      <p:sp>
        <p:nvSpPr>
          <p:cNvPr id="20" name="Marcador de texto 2">
            <a:extLst>
              <a:ext uri="{FF2B5EF4-FFF2-40B4-BE49-F238E27FC236}">
                <a16:creationId xmlns:a16="http://schemas.microsoft.com/office/drawing/2014/main" id="{ED34BDDF-FD12-CE9B-B6C8-A871248C8DA5}"/>
              </a:ext>
            </a:extLst>
          </p:cNvPr>
          <p:cNvSpPr>
            <a:spLocks noGrp="1"/>
          </p:cNvSpPr>
          <p:nvPr>
            <p:ph idx="16" hasCustomPrompt="1"/>
          </p:nvPr>
        </p:nvSpPr>
        <p:spPr>
          <a:xfrm>
            <a:off x="4346870" y="2779882"/>
            <a:ext cx="2879136" cy="782688"/>
          </a:xfrm>
          <a:prstGeom prst="rect">
            <a:avLst/>
          </a:prstGeom>
        </p:spPr>
        <p:txBody>
          <a:bodyPr vert="horz" lIns="91440" tIns="45720" rIns="91440" bIns="45720" rtlCol="0">
            <a:noAutofit/>
          </a:bodyPr>
          <a:lstStyle>
            <a:lvl1pPr marL="0" indent="0" algn="ctr">
              <a:lnSpc>
                <a:spcPts val="1800"/>
              </a:lnSpc>
              <a:spcBef>
                <a:spcPts val="0"/>
              </a:spcBef>
              <a:buNone/>
              <a:defRPr sz="1800" b="0" i="0">
                <a:solidFill>
                  <a:srgbClr val="00004A"/>
                </a:solidFill>
                <a:latin typeface="Inter" panose="02000503000000020004" pitchFamily="2" charset="0"/>
                <a:ea typeface="Inter" panose="02000503000000020004" pitchFamily="2" charset="0"/>
                <a:cs typeface="Space Grotes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Modify text</a:t>
            </a:r>
          </a:p>
        </p:txBody>
      </p:sp>
      <p:sp>
        <p:nvSpPr>
          <p:cNvPr id="6" name="Marcador de número de diapositiva 5">
            <a:extLst>
              <a:ext uri="{FF2B5EF4-FFF2-40B4-BE49-F238E27FC236}">
                <a16:creationId xmlns:a16="http://schemas.microsoft.com/office/drawing/2014/main" id="{650E16D5-C0E5-BB94-D3BA-E8EBA43BD86F}"/>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9" name="Marcador de texto 9">
            <a:extLst>
              <a:ext uri="{FF2B5EF4-FFF2-40B4-BE49-F238E27FC236}">
                <a16:creationId xmlns:a16="http://schemas.microsoft.com/office/drawing/2014/main" id="{2EBBE13B-729D-641B-F2FA-027B69F7BC84}"/>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pic>
        <p:nvPicPr>
          <p:cNvPr id="3" name="Picture 2" descr="A blue and black text with a star&#10;&#10;Description automatically generated">
            <a:extLst>
              <a:ext uri="{FF2B5EF4-FFF2-40B4-BE49-F238E27FC236}">
                <a16:creationId xmlns:a16="http://schemas.microsoft.com/office/drawing/2014/main" id="{45F825B1-1B69-E1D8-4A24-65FF3C8786D2}"/>
              </a:ext>
            </a:extLst>
          </p:cNvPr>
          <p:cNvPicPr>
            <a:picLocks noChangeAspect="1"/>
          </p:cNvPicPr>
          <p:nvPr userDrawn="1"/>
        </p:nvPicPr>
        <p:blipFill>
          <a:blip r:embed="rId3"/>
          <a:stretch>
            <a:fillRect/>
          </a:stretch>
        </p:blipFill>
        <p:spPr>
          <a:xfrm>
            <a:off x="9475392" y="-554508"/>
            <a:ext cx="3166503" cy="1900082"/>
          </a:xfrm>
          <a:prstGeom prst="rect">
            <a:avLst/>
          </a:prstGeom>
        </p:spPr>
      </p:pic>
    </p:spTree>
    <p:extLst>
      <p:ext uri="{BB962C8B-B14F-4D97-AF65-F5344CB8AC3E}">
        <p14:creationId xmlns:p14="http://schemas.microsoft.com/office/powerpoint/2010/main" val="70851761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ACF2E830-963B-277A-3C7E-CA51DF207E95}"/>
              </a:ext>
            </a:extLst>
          </p:cNvPr>
          <p:cNvSpPr>
            <a:spLocks noGrp="1"/>
          </p:cNvSpPr>
          <p:nvPr>
            <p:ph type="pic" sz="quarter" idx="15"/>
          </p:nvPr>
        </p:nvSpPr>
        <p:spPr>
          <a:xfrm>
            <a:off x="4211638" y="241412"/>
            <a:ext cx="7980362" cy="6858000"/>
          </a:xfrm>
        </p:spPr>
        <p:txBody>
          <a:bodyPr/>
          <a:lstStyle/>
          <a:p>
            <a:endParaRPr lang="en-GB" noProof="0" dirty="0"/>
          </a:p>
        </p:txBody>
      </p:sp>
      <p:pic>
        <p:nvPicPr>
          <p:cNvPr id="8" name="Imagen 7">
            <a:extLst>
              <a:ext uri="{FF2B5EF4-FFF2-40B4-BE49-F238E27FC236}">
                <a16:creationId xmlns:a16="http://schemas.microsoft.com/office/drawing/2014/main" id="{3E4537C6-7A8A-797E-0555-56A4491614C5}"/>
              </a:ext>
            </a:extLst>
          </p:cNvPr>
          <p:cNvPicPr>
            <a:picLocks noChangeAspect="1"/>
          </p:cNvPicPr>
          <p:nvPr userDrawn="1"/>
        </p:nvPicPr>
        <p:blipFill rotWithShape="1">
          <a:blip r:embed="rId2"/>
          <a:srcRect l="24200" r="-18674"/>
          <a:stretch/>
        </p:blipFill>
        <p:spPr>
          <a:xfrm>
            <a:off x="0" y="0"/>
            <a:ext cx="8242762" cy="6858000"/>
          </a:xfrm>
          <a:prstGeom prst="rect">
            <a:avLst/>
          </a:prstGeom>
        </p:spPr>
      </p:pic>
      <p:sp>
        <p:nvSpPr>
          <p:cNvPr id="13" name="Marcador de título 1">
            <a:extLst>
              <a:ext uri="{FF2B5EF4-FFF2-40B4-BE49-F238E27FC236}">
                <a16:creationId xmlns:a16="http://schemas.microsoft.com/office/drawing/2014/main" id="{E7223FCD-DEFA-6DA3-EE99-514C7C443685}"/>
              </a:ext>
            </a:extLst>
          </p:cNvPr>
          <p:cNvSpPr>
            <a:spLocks noGrp="1"/>
          </p:cNvSpPr>
          <p:nvPr>
            <p:ph type="title" hasCustomPrompt="1"/>
          </p:nvPr>
        </p:nvSpPr>
        <p:spPr>
          <a:xfrm>
            <a:off x="424081" y="731009"/>
            <a:ext cx="4231046"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sp>
        <p:nvSpPr>
          <p:cNvPr id="2" name="Marcador de número de diapositiva 5">
            <a:extLst>
              <a:ext uri="{FF2B5EF4-FFF2-40B4-BE49-F238E27FC236}">
                <a16:creationId xmlns:a16="http://schemas.microsoft.com/office/drawing/2014/main" id="{76761BFC-051E-1815-C818-E071516FC43F}"/>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rgbClr val="00004A"/>
                </a:solidFill>
                <a:latin typeface="Inter" panose="02000503000000020004" pitchFamily="2" charset="0"/>
                <a:ea typeface="Inter" panose="02000503000000020004" pitchFamily="2" charset="0"/>
              </a:defRPr>
            </a:lvl1pPr>
          </a:lstStyle>
          <a:p>
            <a:fld id="{B7A8EA43-1DDA-DD4C-837A-17A3AFE5C005}" type="slidenum">
              <a:rPr lang="en-GB" smtClean="0"/>
              <a:pPr/>
              <a:t>‹#›</a:t>
            </a:fld>
            <a:endParaRPr lang="en-GB" dirty="0"/>
          </a:p>
        </p:txBody>
      </p:sp>
      <p:sp>
        <p:nvSpPr>
          <p:cNvPr id="4" name="Marcador de texto 9">
            <a:extLst>
              <a:ext uri="{FF2B5EF4-FFF2-40B4-BE49-F238E27FC236}">
                <a16:creationId xmlns:a16="http://schemas.microsoft.com/office/drawing/2014/main" id="{4877C033-3164-2758-9EE9-A3A2D721BAE2}"/>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24" name="Marcador de texto 2">
            <a:extLst>
              <a:ext uri="{FF2B5EF4-FFF2-40B4-BE49-F238E27FC236}">
                <a16:creationId xmlns:a16="http://schemas.microsoft.com/office/drawing/2014/main" id="{5FBCB559-DB62-9A9F-F216-5065DE1D76BE}"/>
              </a:ext>
            </a:extLst>
          </p:cNvPr>
          <p:cNvSpPr>
            <a:spLocks noGrp="1"/>
          </p:cNvSpPr>
          <p:nvPr>
            <p:ph idx="12" hasCustomPrompt="1"/>
          </p:nvPr>
        </p:nvSpPr>
        <p:spPr>
          <a:xfrm>
            <a:off x="418174" y="2199853"/>
            <a:ext cx="4586088" cy="680727"/>
          </a:xfrm>
          <a:prstGeom prst="rect">
            <a:avLst/>
          </a:prstGeom>
        </p:spPr>
        <p:txBody>
          <a:bodyPr vert="horz" lIns="91440" tIns="45720" rIns="91440" bIns="45720" rtlCol="0">
            <a:noAutofit/>
          </a:bodyPr>
          <a:lstStyle>
            <a:lvl1pPr marL="0" indent="0">
              <a:lnSpc>
                <a:spcPts val="3700"/>
              </a:lnSpc>
              <a:buNone/>
              <a:defRPr sz="3000" b="0" i="0">
                <a:solidFill>
                  <a:schemeClr val="accent3"/>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26" name="Marcador de texto 14">
            <a:extLst>
              <a:ext uri="{FF2B5EF4-FFF2-40B4-BE49-F238E27FC236}">
                <a16:creationId xmlns:a16="http://schemas.microsoft.com/office/drawing/2014/main" id="{99E6ACE3-A9BE-58A0-8FCB-ECD8C2CBE8E1}"/>
              </a:ext>
            </a:extLst>
          </p:cNvPr>
          <p:cNvSpPr>
            <a:spLocks noGrp="1"/>
          </p:cNvSpPr>
          <p:nvPr>
            <p:ph type="body" sz="quarter" idx="14" hasCustomPrompt="1"/>
          </p:nvPr>
        </p:nvSpPr>
        <p:spPr>
          <a:xfrm>
            <a:off x="427379" y="3019349"/>
            <a:ext cx="4310875" cy="3071553"/>
          </a:xfrm>
          <a:prstGeom prst="rect">
            <a:avLst/>
          </a:prstGeom>
        </p:spPr>
        <p:txBody>
          <a:bodyPr lIns="0" tIns="0" rIns="0" bIns="0">
            <a:noAutofit/>
          </a:bodyPr>
          <a:lstStyle>
            <a:lvl1pPr marL="171450" indent="-171450" algn="l">
              <a:spcBef>
                <a:spcPts val="0"/>
              </a:spcBef>
              <a:spcAft>
                <a:spcPts val="1000"/>
              </a:spcAft>
              <a:buFont typeface="Arial" panose="020B0604020202020204" pitchFamily="34" charset="0"/>
              <a:buChar char="•"/>
              <a:defRPr sz="2100" b="0" i="0">
                <a:solidFill>
                  <a:srgbClr val="00004A"/>
                </a:solidFill>
                <a:latin typeface="Inter" panose="02000503000000020004" pitchFamily="2" charset="0"/>
                <a:ea typeface="Inter" panose="02000503000000020004" pitchFamily="2" charset="0"/>
              </a:defRPr>
            </a:lvl1pPr>
            <a:lvl2pPr marL="742950" indent="-285750">
              <a:buFont typeface="Arial" panose="020B0604020202020204" pitchFamily="34" charset="0"/>
              <a:buChar char="•"/>
              <a:defRPr sz="1800">
                <a:solidFill>
                  <a:srgbClr val="00004A"/>
                </a:solidFill>
                <a:latin typeface="Inter" panose="02000503000000020004" pitchFamily="2" charset="0"/>
                <a:ea typeface="Inter" panose="02000503000000020004" pitchFamily="2" charset="0"/>
              </a:defRPr>
            </a:lvl2pPr>
            <a:lvl3pPr marL="914400" indent="0">
              <a:buNone/>
              <a:defRPr>
                <a:latin typeface="ABC Favorit Unlicensed Trial" panose="020B0504030202060203" pitchFamily="34" charset="77"/>
              </a:defRPr>
            </a:lvl3pPr>
            <a:lvl4pPr marL="1371600" indent="0">
              <a:buNone/>
              <a:defRPr>
                <a:latin typeface="ABC Favorit Unlicensed Trial" panose="020B0504030202060203" pitchFamily="34" charset="77"/>
              </a:defRPr>
            </a:lvl4pPr>
            <a:lvl5pPr marL="1828800" indent="0">
              <a:buNone/>
              <a:defRPr>
                <a:latin typeface="ABC Favorit Unlicensed Trial" panose="020B0504030202060203" pitchFamily="34" charset="77"/>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GB" noProof="0" dirty="0"/>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742950" marR="0" lvl="1" indent="-285750" algn="l" defTabSz="914400" rtl="0" eaLnBrk="1" fontAlgn="auto" latinLnBrk="0" hangingPunct="1">
              <a:lnSpc>
                <a:spcPct val="90000"/>
              </a:lnSpc>
              <a:spcBef>
                <a:spcPts val="500"/>
              </a:spcBef>
              <a:spcAft>
                <a:spcPts val="0"/>
              </a:spcAft>
              <a:buClrTx/>
              <a:buSzTx/>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p:txBody>
      </p:sp>
      <p:pic>
        <p:nvPicPr>
          <p:cNvPr id="3" name="Gráfico 2">
            <a:extLst>
              <a:ext uri="{FF2B5EF4-FFF2-40B4-BE49-F238E27FC236}">
                <a16:creationId xmlns:a16="http://schemas.microsoft.com/office/drawing/2014/main" id="{4C07596E-B3FC-E95F-A149-E7DACFD0EC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9491" y="219075"/>
            <a:ext cx="1210733" cy="244475"/>
          </a:xfrm>
          <a:prstGeom prst="rect">
            <a:avLst/>
          </a:prstGeom>
        </p:spPr>
      </p:pic>
    </p:spTree>
    <p:extLst>
      <p:ext uri="{BB962C8B-B14F-4D97-AF65-F5344CB8AC3E}">
        <p14:creationId xmlns:p14="http://schemas.microsoft.com/office/powerpoint/2010/main" val="77903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7BB9B19-B056-86CD-2444-92F8E9E62542}"/>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2" name="Imagen 1">
            <a:extLst>
              <a:ext uri="{FF2B5EF4-FFF2-40B4-BE49-F238E27FC236}">
                <a16:creationId xmlns:a16="http://schemas.microsoft.com/office/drawing/2014/main" id="{849714D1-6F3D-A4DE-5A5F-BE87EB47D8E1}"/>
              </a:ext>
            </a:extLst>
          </p:cNvPr>
          <p:cNvPicPr>
            <a:picLocks noChangeAspect="1"/>
          </p:cNvPicPr>
          <p:nvPr userDrawn="1"/>
        </p:nvPicPr>
        <p:blipFill>
          <a:blip r:embed="rId3"/>
          <a:stretch>
            <a:fillRect/>
          </a:stretch>
        </p:blipFill>
        <p:spPr>
          <a:xfrm>
            <a:off x="6210300" y="876300"/>
            <a:ext cx="5981700" cy="5981700"/>
          </a:xfrm>
          <a:prstGeom prst="rect">
            <a:avLst/>
          </a:prstGeom>
        </p:spPr>
      </p:pic>
      <p:sp>
        <p:nvSpPr>
          <p:cNvPr id="12" name="Marcador de número de diapositiva 5">
            <a:extLst>
              <a:ext uri="{FF2B5EF4-FFF2-40B4-BE49-F238E27FC236}">
                <a16:creationId xmlns:a16="http://schemas.microsoft.com/office/drawing/2014/main" id="{5948F199-FCA0-0A5D-E63C-A7AB68B6ABDC}"/>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5" name="Marcador de texto 9">
            <a:extLst>
              <a:ext uri="{FF2B5EF4-FFF2-40B4-BE49-F238E27FC236}">
                <a16:creationId xmlns:a16="http://schemas.microsoft.com/office/drawing/2014/main" id="{A2183F09-BE23-A4C6-8456-CBCBB34B1580}"/>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chemeClr val="bg1"/>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6" name="Marcador de título 1">
            <a:extLst>
              <a:ext uri="{FF2B5EF4-FFF2-40B4-BE49-F238E27FC236}">
                <a16:creationId xmlns:a16="http://schemas.microsoft.com/office/drawing/2014/main" id="{5841459B-F60D-4CB0-0B06-03D076296AEC}"/>
              </a:ext>
            </a:extLst>
          </p:cNvPr>
          <p:cNvSpPr>
            <a:spLocks noGrp="1"/>
          </p:cNvSpPr>
          <p:nvPr>
            <p:ph type="title" hasCustomPrompt="1"/>
          </p:nvPr>
        </p:nvSpPr>
        <p:spPr>
          <a:xfrm>
            <a:off x="424081" y="731009"/>
            <a:ext cx="4231046" cy="1325563"/>
          </a:xfrm>
          <a:prstGeom prst="rect">
            <a:avLst/>
          </a:prstGeom>
        </p:spPr>
        <p:txBody>
          <a:bodyPr vert="horz" lIns="91440" tIns="45720" rIns="91440" bIns="45720" rtlCol="0" anchor="ctr">
            <a:noAutofit/>
          </a:bodyPr>
          <a:lstStyle>
            <a:lvl1pPr>
              <a:defRPr sz="6300" b="0" i="0">
                <a:solidFill>
                  <a:schemeClr val="accent3"/>
                </a:solidFill>
                <a:latin typeface="Space Grotesk Light" pitchFamily="2" charset="77"/>
                <a:cs typeface="Space Grotesk Light" pitchFamily="2" charset="77"/>
              </a:defRPr>
            </a:lvl1pPr>
          </a:lstStyle>
          <a:p>
            <a:r>
              <a:rPr lang="en-GB" noProof="0" dirty="0"/>
              <a:t>Slide title</a:t>
            </a:r>
          </a:p>
        </p:txBody>
      </p:sp>
      <p:sp>
        <p:nvSpPr>
          <p:cNvPr id="11" name="Marcador de texto 2">
            <a:extLst>
              <a:ext uri="{FF2B5EF4-FFF2-40B4-BE49-F238E27FC236}">
                <a16:creationId xmlns:a16="http://schemas.microsoft.com/office/drawing/2014/main" id="{B101ACDA-BF8C-E33E-57C1-4D29AD06669E}"/>
              </a:ext>
            </a:extLst>
          </p:cNvPr>
          <p:cNvSpPr>
            <a:spLocks noGrp="1"/>
          </p:cNvSpPr>
          <p:nvPr>
            <p:ph idx="12" hasCustomPrompt="1"/>
          </p:nvPr>
        </p:nvSpPr>
        <p:spPr>
          <a:xfrm>
            <a:off x="418174" y="2214481"/>
            <a:ext cx="4586088"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13" name="Marcador de texto 14">
            <a:extLst>
              <a:ext uri="{FF2B5EF4-FFF2-40B4-BE49-F238E27FC236}">
                <a16:creationId xmlns:a16="http://schemas.microsoft.com/office/drawing/2014/main" id="{1BB2C47D-6C68-6916-D218-F6F1F0F98B61}"/>
              </a:ext>
            </a:extLst>
          </p:cNvPr>
          <p:cNvSpPr>
            <a:spLocks noGrp="1"/>
          </p:cNvSpPr>
          <p:nvPr>
            <p:ph type="body" sz="quarter" idx="14" hasCustomPrompt="1"/>
          </p:nvPr>
        </p:nvSpPr>
        <p:spPr>
          <a:xfrm>
            <a:off x="427379" y="3033977"/>
            <a:ext cx="4310875" cy="3071553"/>
          </a:xfrm>
          <a:prstGeom prst="rect">
            <a:avLst/>
          </a:prstGeom>
        </p:spPr>
        <p:txBody>
          <a:bodyPr lIns="0" tIns="0" rIns="0" bIns="0">
            <a:noAutofit/>
          </a:bodyPr>
          <a:lstStyle>
            <a:lvl1pPr marL="171450" indent="-171450" algn="l">
              <a:spcBef>
                <a:spcPts val="0"/>
              </a:spcBef>
              <a:spcAft>
                <a:spcPts val="1000"/>
              </a:spcAft>
              <a:buFont typeface="Arial" panose="020B0604020202020204" pitchFamily="34" charset="0"/>
              <a:buChar char="•"/>
              <a:defRPr sz="2100" b="0" i="0">
                <a:solidFill>
                  <a:schemeClr val="accent3"/>
                </a:solidFill>
                <a:latin typeface="Inter" panose="02000503000000020004" pitchFamily="2" charset="0"/>
                <a:ea typeface="Inter" panose="02000503000000020004" pitchFamily="2" charset="0"/>
              </a:defRPr>
            </a:lvl1pPr>
            <a:lvl2pPr marL="742950" indent="-285750">
              <a:buFont typeface="Arial" panose="020B0604020202020204" pitchFamily="34" charset="0"/>
              <a:buChar char="•"/>
              <a:defRPr sz="1800">
                <a:solidFill>
                  <a:schemeClr val="bg1"/>
                </a:solidFill>
                <a:latin typeface="Inter" panose="02000503000000020004" pitchFamily="2" charset="0"/>
                <a:ea typeface="Inter" panose="02000503000000020004" pitchFamily="2" charset="0"/>
              </a:defRPr>
            </a:lvl2pPr>
            <a:lvl3pPr marL="914400" indent="0">
              <a:buNone/>
              <a:defRPr>
                <a:latin typeface="ABC Favorit Unlicensed Trial" panose="020B0504030202060203" pitchFamily="34" charset="77"/>
              </a:defRPr>
            </a:lvl3pPr>
            <a:lvl4pPr marL="1371600" indent="0">
              <a:buNone/>
              <a:defRPr>
                <a:latin typeface="ABC Favorit Unlicensed Trial" panose="020B0504030202060203" pitchFamily="34" charset="77"/>
              </a:defRPr>
            </a:lvl4pPr>
            <a:lvl5pPr marL="1828800" indent="0">
              <a:buNone/>
              <a:defRPr>
                <a:latin typeface="ABC Favorit Unlicensed Trial" panose="020B0504030202060203" pitchFamily="34" charset="77"/>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1"/>
            <a:endParaRPr lang="en-GB" noProof="0" dirty="0"/>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0"/>
            <a:endParaRPr lang="en-GB" noProof="0" dirty="0"/>
          </a:p>
        </p:txBody>
      </p:sp>
      <p:sp>
        <p:nvSpPr>
          <p:cNvPr id="14" name="Marcador de texto 2">
            <a:extLst>
              <a:ext uri="{FF2B5EF4-FFF2-40B4-BE49-F238E27FC236}">
                <a16:creationId xmlns:a16="http://schemas.microsoft.com/office/drawing/2014/main" id="{15A86765-57EB-ED98-675F-B89AF236D168}"/>
              </a:ext>
            </a:extLst>
          </p:cNvPr>
          <p:cNvSpPr>
            <a:spLocks noGrp="1"/>
          </p:cNvSpPr>
          <p:nvPr>
            <p:ph idx="15" hasCustomPrompt="1"/>
          </p:nvPr>
        </p:nvSpPr>
        <p:spPr>
          <a:xfrm>
            <a:off x="5591462" y="2200627"/>
            <a:ext cx="4586088"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15" name="Marcador de texto 14">
            <a:extLst>
              <a:ext uri="{FF2B5EF4-FFF2-40B4-BE49-F238E27FC236}">
                <a16:creationId xmlns:a16="http://schemas.microsoft.com/office/drawing/2014/main" id="{E2A10DAE-A12F-9517-D0D8-99C178E4C191}"/>
              </a:ext>
            </a:extLst>
          </p:cNvPr>
          <p:cNvSpPr>
            <a:spLocks noGrp="1"/>
          </p:cNvSpPr>
          <p:nvPr>
            <p:ph type="body" sz="quarter" idx="16" hasCustomPrompt="1"/>
          </p:nvPr>
        </p:nvSpPr>
        <p:spPr>
          <a:xfrm>
            <a:off x="5600667" y="3020123"/>
            <a:ext cx="4310875" cy="3071553"/>
          </a:xfrm>
          <a:prstGeom prst="rect">
            <a:avLst/>
          </a:prstGeom>
        </p:spPr>
        <p:txBody>
          <a:bodyPr lIns="0" tIns="0" rIns="0" bIns="0">
            <a:noAutofit/>
          </a:bodyPr>
          <a:lstStyle>
            <a:lvl1pPr marL="171450" indent="-171450" algn="l">
              <a:spcBef>
                <a:spcPts val="0"/>
              </a:spcBef>
              <a:spcAft>
                <a:spcPts val="1000"/>
              </a:spcAft>
              <a:buFont typeface="Arial" panose="020B0604020202020204" pitchFamily="34" charset="0"/>
              <a:buChar char="•"/>
              <a:defRPr sz="2100" b="0" i="0">
                <a:solidFill>
                  <a:schemeClr val="accent3"/>
                </a:solidFill>
                <a:latin typeface="Inter" panose="02000503000000020004" pitchFamily="2" charset="0"/>
                <a:ea typeface="Inter" panose="02000503000000020004" pitchFamily="2" charset="0"/>
              </a:defRPr>
            </a:lvl1pPr>
            <a:lvl2pPr marL="742950" indent="-285750">
              <a:buFont typeface="Arial" panose="020B0604020202020204" pitchFamily="34" charset="0"/>
              <a:buChar char="•"/>
              <a:defRPr sz="1800">
                <a:solidFill>
                  <a:schemeClr val="bg1"/>
                </a:solidFill>
                <a:latin typeface="Inter" panose="02000503000000020004" pitchFamily="2" charset="0"/>
                <a:ea typeface="Inter" panose="02000503000000020004" pitchFamily="2" charset="0"/>
              </a:defRPr>
            </a:lvl2pPr>
            <a:lvl3pPr marL="914400" indent="0">
              <a:buNone/>
              <a:defRPr>
                <a:latin typeface="ABC Favorit Unlicensed Trial" panose="020B0504030202060203" pitchFamily="34" charset="77"/>
              </a:defRPr>
            </a:lvl3pPr>
            <a:lvl4pPr marL="1371600" indent="0">
              <a:buNone/>
              <a:defRPr>
                <a:latin typeface="ABC Favorit Unlicensed Trial" panose="020B0504030202060203" pitchFamily="34" charset="77"/>
              </a:defRPr>
            </a:lvl4pPr>
            <a:lvl5pPr marL="1828800" indent="0">
              <a:buNone/>
              <a:defRPr>
                <a:latin typeface="ABC Favorit Unlicensed Trial" panose="020B0504030202060203" pitchFamily="34" charset="77"/>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1"/>
            <a:endParaRPr lang="en-GB" noProof="0" dirty="0"/>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lvl="0"/>
            <a:endParaRPr lang="en-GB" noProof="0" dirty="0"/>
          </a:p>
        </p:txBody>
      </p:sp>
      <p:pic>
        <p:nvPicPr>
          <p:cNvPr id="4" name="Gráfico 8">
            <a:extLst>
              <a:ext uri="{FF2B5EF4-FFF2-40B4-BE49-F238E27FC236}">
                <a16:creationId xmlns:a16="http://schemas.microsoft.com/office/drawing/2014/main" id="{4A6727D3-8C9B-FBBD-0188-7D8AEE6D2F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51987" y="219075"/>
            <a:ext cx="1808238" cy="365125"/>
          </a:xfrm>
          <a:prstGeom prst="rect">
            <a:avLst/>
          </a:prstGeom>
        </p:spPr>
      </p:pic>
    </p:spTree>
    <p:extLst>
      <p:ext uri="{BB962C8B-B14F-4D97-AF65-F5344CB8AC3E}">
        <p14:creationId xmlns:p14="http://schemas.microsoft.com/office/powerpoint/2010/main" val="135785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pic>
        <p:nvPicPr>
          <p:cNvPr id="3" name="Imagen 2" descr="Dibujo de una persona&#10;&#10;Descripción generada automáticamente con confianza baja">
            <a:extLst>
              <a:ext uri="{FF2B5EF4-FFF2-40B4-BE49-F238E27FC236}">
                <a16:creationId xmlns:a16="http://schemas.microsoft.com/office/drawing/2014/main" id="{F59F4420-18B6-929D-A342-2D77543FF9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B2DB5F06-59C7-C8B7-6EFD-BFF5C2CDDF71}"/>
              </a:ext>
            </a:extLst>
          </p:cNvPr>
          <p:cNvPicPr>
            <a:picLocks noChangeAspect="1"/>
          </p:cNvPicPr>
          <p:nvPr userDrawn="1"/>
        </p:nvPicPr>
        <p:blipFill>
          <a:blip r:embed="rId3"/>
          <a:stretch>
            <a:fillRect/>
          </a:stretch>
        </p:blipFill>
        <p:spPr>
          <a:xfrm>
            <a:off x="-462078" y="5179554"/>
            <a:ext cx="3736507" cy="2242117"/>
          </a:xfrm>
          <a:prstGeom prst="rect">
            <a:avLst/>
          </a:prstGeom>
        </p:spPr>
      </p:pic>
      <p:sp>
        <p:nvSpPr>
          <p:cNvPr id="2" name="Marcador de texto 2">
            <a:extLst>
              <a:ext uri="{FF2B5EF4-FFF2-40B4-BE49-F238E27FC236}">
                <a16:creationId xmlns:a16="http://schemas.microsoft.com/office/drawing/2014/main" id="{1D2831FB-0A4C-FAC0-9502-AB1B6976F1F5}"/>
              </a:ext>
            </a:extLst>
          </p:cNvPr>
          <p:cNvSpPr>
            <a:spLocks noGrp="1"/>
          </p:cNvSpPr>
          <p:nvPr>
            <p:ph idx="10" hasCustomPrompt="1"/>
          </p:nvPr>
        </p:nvSpPr>
        <p:spPr>
          <a:xfrm>
            <a:off x="9493227" y="6387267"/>
            <a:ext cx="2350648" cy="327858"/>
          </a:xfrm>
          <a:prstGeom prst="rect">
            <a:avLst/>
          </a:prstGeom>
        </p:spPr>
        <p:txBody>
          <a:bodyPr vert="horz" lIns="0" tIns="0" rIns="0" bIns="0" rtlCol="0">
            <a:normAutofit/>
          </a:bodyPr>
          <a:lstStyle>
            <a:lvl1pPr marL="0" indent="0" algn="r">
              <a:buNone/>
              <a:defRPr sz="1500" b="0" i="0">
                <a:solidFill>
                  <a:srgbClr val="00E4D8"/>
                </a:solidFill>
                <a:latin typeface="Inter" panose="02000503000000020004" pitchFamily="2" charset="0"/>
                <a:ea typeface="Inter" panose="02000503000000020004" pitchFamily="2" charset="0"/>
                <a:cs typeface="Space Grotes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web</a:t>
            </a:r>
          </a:p>
        </p:txBody>
      </p:sp>
      <p:sp>
        <p:nvSpPr>
          <p:cNvPr id="4" name="Marcador de título 1">
            <a:extLst>
              <a:ext uri="{FF2B5EF4-FFF2-40B4-BE49-F238E27FC236}">
                <a16:creationId xmlns:a16="http://schemas.microsoft.com/office/drawing/2014/main" id="{49254A7B-A7DA-5348-2C1C-5C24074B24DD}"/>
              </a:ext>
            </a:extLst>
          </p:cNvPr>
          <p:cNvSpPr>
            <a:spLocks noGrp="1"/>
          </p:cNvSpPr>
          <p:nvPr>
            <p:ph type="title" hasCustomPrompt="1"/>
          </p:nvPr>
        </p:nvSpPr>
        <p:spPr>
          <a:xfrm>
            <a:off x="796618" y="2676571"/>
            <a:ext cx="10515600" cy="1325563"/>
          </a:xfrm>
          <a:prstGeom prst="rect">
            <a:avLst/>
          </a:prstGeom>
        </p:spPr>
        <p:txBody>
          <a:bodyPr vert="horz" lIns="91440" tIns="45720" rIns="91440" bIns="45720" rtlCol="0" anchor="ctr">
            <a:noAutofit/>
          </a:bodyPr>
          <a:lstStyle>
            <a:lvl1pPr algn="ctr">
              <a:defRPr sz="6500" b="0" i="0">
                <a:solidFill>
                  <a:schemeClr val="accent3"/>
                </a:solidFill>
                <a:latin typeface="Space Grotesk Light" pitchFamily="2" charset="77"/>
                <a:cs typeface="Space Grotesk Light" pitchFamily="2" charset="77"/>
              </a:defRPr>
            </a:lvl1pPr>
          </a:lstStyle>
          <a:p>
            <a:r>
              <a:rPr lang="en-GB" noProof="0" dirty="0"/>
              <a:t>Click to Modify</a:t>
            </a:r>
          </a:p>
        </p:txBody>
      </p:sp>
    </p:spTree>
    <p:extLst>
      <p:ext uri="{BB962C8B-B14F-4D97-AF65-F5344CB8AC3E}">
        <p14:creationId xmlns:p14="http://schemas.microsoft.com/office/powerpoint/2010/main" val="381033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7BB9B19-B056-86CD-2444-92F8E9E62542}"/>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8" name="Imagen 7">
            <a:extLst>
              <a:ext uri="{FF2B5EF4-FFF2-40B4-BE49-F238E27FC236}">
                <a16:creationId xmlns:a16="http://schemas.microsoft.com/office/drawing/2014/main" id="{1B7FA3E7-8862-B276-970D-8504A76FFACD}"/>
              </a:ext>
            </a:extLst>
          </p:cNvPr>
          <p:cNvPicPr>
            <a:picLocks noChangeAspect="1"/>
          </p:cNvPicPr>
          <p:nvPr userDrawn="1"/>
        </p:nvPicPr>
        <p:blipFill>
          <a:blip r:embed="rId3"/>
          <a:stretch>
            <a:fillRect/>
          </a:stretch>
        </p:blipFill>
        <p:spPr>
          <a:xfrm>
            <a:off x="-1" y="0"/>
            <a:ext cx="10261601" cy="6858000"/>
          </a:xfrm>
          <a:prstGeom prst="rect">
            <a:avLst/>
          </a:prstGeom>
        </p:spPr>
      </p:pic>
      <p:pic>
        <p:nvPicPr>
          <p:cNvPr id="4" name="Picture 3" descr="A blue and white logo&#10;&#10;Description automatically generated">
            <a:extLst>
              <a:ext uri="{FF2B5EF4-FFF2-40B4-BE49-F238E27FC236}">
                <a16:creationId xmlns:a16="http://schemas.microsoft.com/office/drawing/2014/main" id="{B836A02E-4F18-C674-4DEA-2EAD02C4003A}"/>
              </a:ext>
            </a:extLst>
          </p:cNvPr>
          <p:cNvPicPr>
            <a:picLocks noChangeAspect="1"/>
          </p:cNvPicPr>
          <p:nvPr userDrawn="1"/>
        </p:nvPicPr>
        <p:blipFill>
          <a:blip r:embed="rId4"/>
          <a:stretch>
            <a:fillRect/>
          </a:stretch>
        </p:blipFill>
        <p:spPr>
          <a:xfrm>
            <a:off x="-709572" y="-847740"/>
            <a:ext cx="4974334" cy="2984884"/>
          </a:xfrm>
          <a:prstGeom prst="rect">
            <a:avLst/>
          </a:prstGeom>
        </p:spPr>
      </p:pic>
      <p:sp>
        <p:nvSpPr>
          <p:cNvPr id="3" name="Marcador de texto 2">
            <a:extLst>
              <a:ext uri="{FF2B5EF4-FFF2-40B4-BE49-F238E27FC236}">
                <a16:creationId xmlns:a16="http://schemas.microsoft.com/office/drawing/2014/main" id="{616C03EF-C372-F047-06EC-1503A8A17E6B}"/>
              </a:ext>
            </a:extLst>
          </p:cNvPr>
          <p:cNvSpPr>
            <a:spLocks noGrp="1"/>
          </p:cNvSpPr>
          <p:nvPr>
            <p:ph idx="1" hasCustomPrompt="1"/>
          </p:nvPr>
        </p:nvSpPr>
        <p:spPr>
          <a:xfrm>
            <a:off x="7065817" y="3075709"/>
            <a:ext cx="3978235" cy="3598223"/>
          </a:xfrm>
          <a:prstGeom prst="rect">
            <a:avLst/>
          </a:prstGeom>
        </p:spPr>
        <p:txBody>
          <a:bodyPr vert="horz" lIns="91440" tIns="45720" rIns="91440" bIns="45720" rtlCol="0">
            <a:noAutofit/>
          </a:bodyPr>
          <a:lstStyle>
            <a:lvl1pPr marL="0" indent="0">
              <a:lnSpc>
                <a:spcPts val="5400"/>
              </a:lnSpc>
              <a:spcBef>
                <a:spcPts val="0"/>
              </a:spcBef>
              <a:buNone/>
              <a:defRPr sz="5100" b="0" i="0">
                <a:solidFill>
                  <a:schemeClr val="accent3"/>
                </a:solidFill>
                <a:latin typeface="Inter" panose="02000503000000020004" pitchFamily="2" charset="0"/>
                <a:ea typeface="Inter" panose="020005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modify pattern text</a:t>
            </a:r>
          </a:p>
        </p:txBody>
      </p:sp>
      <p:sp>
        <p:nvSpPr>
          <p:cNvPr id="10" name="Marcador de texto 2">
            <a:extLst>
              <a:ext uri="{FF2B5EF4-FFF2-40B4-BE49-F238E27FC236}">
                <a16:creationId xmlns:a16="http://schemas.microsoft.com/office/drawing/2014/main" id="{FCB41593-CE66-E1FB-B236-A86F739DB91F}"/>
              </a:ext>
            </a:extLst>
          </p:cNvPr>
          <p:cNvSpPr>
            <a:spLocks noGrp="1"/>
          </p:cNvSpPr>
          <p:nvPr>
            <p:ph idx="10" hasCustomPrompt="1"/>
          </p:nvPr>
        </p:nvSpPr>
        <p:spPr>
          <a:xfrm>
            <a:off x="5379522" y="3075709"/>
            <a:ext cx="1425039" cy="3598223"/>
          </a:xfrm>
          <a:prstGeom prst="rect">
            <a:avLst/>
          </a:prstGeom>
        </p:spPr>
        <p:txBody>
          <a:bodyPr vert="horz" lIns="91440" tIns="45720" rIns="91440" bIns="45720" rtlCol="0">
            <a:noAutofit/>
          </a:bodyPr>
          <a:lstStyle>
            <a:lvl1pPr marL="0" indent="0" algn="r">
              <a:lnSpc>
                <a:spcPts val="5400"/>
              </a:lnSpc>
              <a:spcBef>
                <a:spcPts val="0"/>
              </a:spcBef>
              <a:buNone/>
              <a:defRPr sz="5100">
                <a:solidFill>
                  <a:srgbClr val="00E4D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1</a:t>
            </a:r>
          </a:p>
          <a:p>
            <a:pPr lvl="0"/>
            <a:r>
              <a:rPr lang="en-GB" noProof="0"/>
              <a:t>2</a:t>
            </a:r>
          </a:p>
          <a:p>
            <a:pPr lvl="0"/>
            <a:r>
              <a:rPr lang="en-GB" noProof="0"/>
              <a:t>3</a:t>
            </a:r>
          </a:p>
          <a:p>
            <a:pPr lvl="0"/>
            <a:r>
              <a:rPr lang="en-GB" noProof="0"/>
              <a:t>4</a:t>
            </a:r>
          </a:p>
          <a:p>
            <a:pPr lvl="0"/>
            <a:r>
              <a:rPr lang="en-GB" noProof="0"/>
              <a:t>5</a:t>
            </a:r>
            <a:endParaRPr lang="en-GB" noProof="0" dirty="0"/>
          </a:p>
        </p:txBody>
      </p:sp>
      <p:sp>
        <p:nvSpPr>
          <p:cNvPr id="12" name="Marcador de número de diapositiva 5">
            <a:extLst>
              <a:ext uri="{FF2B5EF4-FFF2-40B4-BE49-F238E27FC236}">
                <a16:creationId xmlns:a16="http://schemas.microsoft.com/office/drawing/2014/main" id="{5948F199-FCA0-0A5D-E63C-A7AB68B6ABDC}"/>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bg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Tree>
    <p:extLst>
      <p:ext uri="{BB962C8B-B14F-4D97-AF65-F5344CB8AC3E}">
        <p14:creationId xmlns:p14="http://schemas.microsoft.com/office/powerpoint/2010/main" val="329025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4096B6C6-095B-BC94-27F3-B94E2F6119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Marcador de título 1">
            <a:extLst>
              <a:ext uri="{FF2B5EF4-FFF2-40B4-BE49-F238E27FC236}">
                <a16:creationId xmlns:a16="http://schemas.microsoft.com/office/drawing/2014/main" id="{A07020F2-F1E8-3ACC-8AE6-2ECB9C72907F}"/>
              </a:ext>
            </a:extLst>
          </p:cNvPr>
          <p:cNvSpPr>
            <a:spLocks noGrp="1"/>
          </p:cNvSpPr>
          <p:nvPr>
            <p:ph type="title" hasCustomPrompt="1"/>
          </p:nvPr>
        </p:nvSpPr>
        <p:spPr>
          <a:xfrm>
            <a:off x="796618" y="2989572"/>
            <a:ext cx="10515600" cy="1325563"/>
          </a:xfrm>
          <a:prstGeom prst="rect">
            <a:avLst/>
          </a:prstGeom>
        </p:spPr>
        <p:txBody>
          <a:bodyPr vert="horz" lIns="91440" tIns="45720" rIns="91440" bIns="45720" rtlCol="0" anchor="ctr">
            <a:noAutofit/>
          </a:bodyPr>
          <a:lstStyle>
            <a:lvl1pPr algn="ctr">
              <a:defRPr sz="6500" b="0" i="0">
                <a:solidFill>
                  <a:schemeClr val="accent3"/>
                </a:solidFill>
                <a:latin typeface="Space Grotesk Light" pitchFamily="2" charset="77"/>
                <a:cs typeface="Space Grotesk Light" pitchFamily="2" charset="77"/>
              </a:defRPr>
            </a:lvl1pPr>
          </a:lstStyle>
          <a:p>
            <a:r>
              <a:rPr lang="en-GB" noProof="0" dirty="0"/>
              <a:t>Click to Modify the Pattern Title Style</a:t>
            </a:r>
          </a:p>
        </p:txBody>
      </p:sp>
      <p:sp>
        <p:nvSpPr>
          <p:cNvPr id="8" name="Marcador de texto 2">
            <a:extLst>
              <a:ext uri="{FF2B5EF4-FFF2-40B4-BE49-F238E27FC236}">
                <a16:creationId xmlns:a16="http://schemas.microsoft.com/office/drawing/2014/main" id="{4A8C8C1C-7265-FF10-6A44-8ACB809B0D7D}"/>
              </a:ext>
            </a:extLst>
          </p:cNvPr>
          <p:cNvSpPr>
            <a:spLocks noGrp="1"/>
          </p:cNvSpPr>
          <p:nvPr>
            <p:ph idx="1" hasCustomPrompt="1"/>
          </p:nvPr>
        </p:nvSpPr>
        <p:spPr>
          <a:xfrm>
            <a:off x="796618" y="2279857"/>
            <a:ext cx="10515600" cy="454437"/>
          </a:xfrm>
          <a:prstGeom prst="rect">
            <a:avLst/>
          </a:prstGeom>
        </p:spPr>
        <p:txBody>
          <a:bodyPr vert="horz" lIns="91440" tIns="45720" rIns="91440" bIns="45720" rtlCol="0">
            <a:normAutofit/>
          </a:bodyPr>
          <a:lstStyle>
            <a:lvl1pPr marL="0" indent="0" algn="ctr">
              <a:buNone/>
              <a:defRPr sz="1900" b="0" i="0">
                <a:solidFill>
                  <a:srgbClr val="00E4D8"/>
                </a:solidFill>
                <a:latin typeface="Inter" panose="02000503000000020004" pitchFamily="2" charset="0"/>
                <a:ea typeface="Inter" panose="02000503000000020004" pitchFamily="2" charset="0"/>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GB" noProof="0" dirty="0"/>
              <a:t>Click to modify pattern text style</a:t>
            </a:r>
          </a:p>
        </p:txBody>
      </p:sp>
      <p:sp>
        <p:nvSpPr>
          <p:cNvPr id="10" name="Marcador de texto 9">
            <a:extLst>
              <a:ext uri="{FF2B5EF4-FFF2-40B4-BE49-F238E27FC236}">
                <a16:creationId xmlns:a16="http://schemas.microsoft.com/office/drawing/2014/main" id="{8B76E885-79A7-1CF0-6929-ADF5382F70ED}"/>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chemeClr val="bg1"/>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3" name="Marcador de número de diapositiva 5">
            <a:extLst>
              <a:ext uri="{FF2B5EF4-FFF2-40B4-BE49-F238E27FC236}">
                <a16:creationId xmlns:a16="http://schemas.microsoft.com/office/drawing/2014/main" id="{29194222-C7C0-05A5-5B21-1BA68D7EF6B6}"/>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bg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pic>
        <p:nvPicPr>
          <p:cNvPr id="9" name="Gráfico 8">
            <a:extLst>
              <a:ext uri="{FF2B5EF4-FFF2-40B4-BE49-F238E27FC236}">
                <a16:creationId xmlns:a16="http://schemas.microsoft.com/office/drawing/2014/main" id="{A067AAE2-A423-567B-FD9E-03AB01B23A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51987" y="219075"/>
            <a:ext cx="1808238" cy="365125"/>
          </a:xfrm>
          <a:prstGeom prst="rect">
            <a:avLst/>
          </a:prstGeom>
        </p:spPr>
      </p:pic>
    </p:spTree>
    <p:extLst>
      <p:ext uri="{BB962C8B-B14F-4D97-AF65-F5344CB8AC3E}">
        <p14:creationId xmlns:p14="http://schemas.microsoft.com/office/powerpoint/2010/main" val="1550175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A31C4CD-75FA-9A23-C809-BC97CF9E0544}"/>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10" name="Imagen 9">
            <a:extLst>
              <a:ext uri="{FF2B5EF4-FFF2-40B4-BE49-F238E27FC236}">
                <a16:creationId xmlns:a16="http://schemas.microsoft.com/office/drawing/2014/main" id="{6BB4FAA9-F517-98A9-165B-E60D10287859}"/>
              </a:ext>
            </a:extLst>
          </p:cNvPr>
          <p:cNvPicPr>
            <a:picLocks noChangeAspect="1"/>
          </p:cNvPicPr>
          <p:nvPr userDrawn="1"/>
        </p:nvPicPr>
        <p:blipFill rotWithShape="1">
          <a:blip r:embed="rId3"/>
          <a:srcRect t="32543" r="23704" b="5643"/>
          <a:stretch/>
        </p:blipFill>
        <p:spPr>
          <a:xfrm>
            <a:off x="3727254" y="0"/>
            <a:ext cx="8464746" cy="6858001"/>
          </a:xfrm>
          <a:prstGeom prst="rect">
            <a:avLst/>
          </a:prstGeom>
        </p:spPr>
      </p:pic>
      <p:sp>
        <p:nvSpPr>
          <p:cNvPr id="6" name="Marcador de texto 2">
            <a:extLst>
              <a:ext uri="{FF2B5EF4-FFF2-40B4-BE49-F238E27FC236}">
                <a16:creationId xmlns:a16="http://schemas.microsoft.com/office/drawing/2014/main" id="{1B786426-8B0D-75A8-7A3D-3BE93BC9140B}"/>
              </a:ext>
            </a:extLst>
          </p:cNvPr>
          <p:cNvSpPr>
            <a:spLocks noGrp="1"/>
          </p:cNvSpPr>
          <p:nvPr>
            <p:ph idx="1" hasCustomPrompt="1"/>
          </p:nvPr>
        </p:nvSpPr>
        <p:spPr>
          <a:xfrm>
            <a:off x="228896" y="5833901"/>
            <a:ext cx="8290264" cy="782688"/>
          </a:xfrm>
          <a:prstGeom prst="rect">
            <a:avLst/>
          </a:prstGeom>
        </p:spPr>
        <p:txBody>
          <a:bodyPr vert="horz" lIns="91440" tIns="45720" rIns="91440" bIns="45720" rtlCol="0">
            <a:noAutofit/>
          </a:bodyPr>
          <a:lstStyle>
            <a:lvl1pPr marL="0" indent="0">
              <a:lnSpc>
                <a:spcPts val="5400"/>
              </a:lnSpc>
              <a:spcBef>
                <a:spcPts val="0"/>
              </a:spcBef>
              <a:buNone/>
              <a:defRPr sz="8500" b="0" i="0">
                <a:solidFill>
                  <a:schemeClr val="accent3"/>
                </a:solidFill>
                <a:latin typeface="Space Grotesk Light" pitchFamily="2" charset="77"/>
                <a:cs typeface="Space Grotesk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Modify</a:t>
            </a:r>
          </a:p>
        </p:txBody>
      </p:sp>
      <p:sp>
        <p:nvSpPr>
          <p:cNvPr id="8" name="Marcador de texto 2">
            <a:extLst>
              <a:ext uri="{FF2B5EF4-FFF2-40B4-BE49-F238E27FC236}">
                <a16:creationId xmlns:a16="http://schemas.microsoft.com/office/drawing/2014/main" id="{D4BB34A0-E0EA-BB89-096B-04D659EC6DC5}"/>
              </a:ext>
            </a:extLst>
          </p:cNvPr>
          <p:cNvSpPr>
            <a:spLocks noGrp="1"/>
          </p:cNvSpPr>
          <p:nvPr>
            <p:ph idx="11" hasCustomPrompt="1"/>
          </p:nvPr>
        </p:nvSpPr>
        <p:spPr>
          <a:xfrm>
            <a:off x="228896" y="3933550"/>
            <a:ext cx="1120219" cy="1813810"/>
          </a:xfrm>
          <a:prstGeom prst="rect">
            <a:avLst/>
          </a:prstGeom>
        </p:spPr>
        <p:txBody>
          <a:bodyPr vert="horz" lIns="91440" tIns="45720" rIns="91440" bIns="45720" rtlCol="0" anchor="b">
            <a:noAutofit/>
          </a:bodyPr>
          <a:lstStyle>
            <a:lvl1pPr marL="0" indent="0" algn="l">
              <a:lnSpc>
                <a:spcPts val="5400"/>
              </a:lnSpc>
              <a:spcBef>
                <a:spcPts val="0"/>
              </a:spcBef>
              <a:buNone/>
              <a:defRPr sz="8500" b="0" i="0">
                <a:solidFill>
                  <a:srgbClr val="00E4D8"/>
                </a:solidFill>
                <a:latin typeface="Space Grotesk Light" pitchFamily="2" charset="77"/>
                <a:ea typeface="Verdana" panose="020B0604030504040204" pitchFamily="34" charset="0"/>
                <a:cs typeface="Space Grotesk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1</a:t>
            </a:r>
          </a:p>
        </p:txBody>
      </p:sp>
      <p:sp>
        <p:nvSpPr>
          <p:cNvPr id="4" name="Marcador de número de diapositiva 5">
            <a:extLst>
              <a:ext uri="{FF2B5EF4-FFF2-40B4-BE49-F238E27FC236}">
                <a16:creationId xmlns:a16="http://schemas.microsoft.com/office/drawing/2014/main" id="{E2FB4832-7140-8FFE-A84E-8B4B7DBDAD3B}"/>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bg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pic>
        <p:nvPicPr>
          <p:cNvPr id="3" name="Gráfico 2">
            <a:extLst>
              <a:ext uri="{FF2B5EF4-FFF2-40B4-BE49-F238E27FC236}">
                <a16:creationId xmlns:a16="http://schemas.microsoft.com/office/drawing/2014/main" id="{2DE73F46-D19D-8C94-E8AD-59B50C41D1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49491" y="219075"/>
            <a:ext cx="1210733" cy="244475"/>
          </a:xfrm>
          <a:prstGeom prst="rect">
            <a:avLst/>
          </a:prstGeom>
        </p:spPr>
      </p:pic>
    </p:spTree>
    <p:extLst>
      <p:ext uri="{BB962C8B-B14F-4D97-AF65-F5344CB8AC3E}">
        <p14:creationId xmlns:p14="http://schemas.microsoft.com/office/powerpoint/2010/main" val="4139591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A37C489-541D-3B8D-7F96-891AFFF4A081}"/>
              </a:ext>
            </a:extLst>
          </p:cNvPr>
          <p:cNvPicPr>
            <a:picLocks noChangeAspect="1"/>
          </p:cNvPicPr>
          <p:nvPr userDrawn="1"/>
        </p:nvPicPr>
        <p:blipFill rotWithShape="1">
          <a:blip r:embed="rId2"/>
          <a:srcRect t="32543" r="23704" b="5643"/>
          <a:stretch/>
        </p:blipFill>
        <p:spPr>
          <a:xfrm>
            <a:off x="3727255" y="-1"/>
            <a:ext cx="8464746" cy="6858001"/>
          </a:xfrm>
          <a:prstGeom prst="rect">
            <a:avLst/>
          </a:prstGeom>
        </p:spPr>
      </p:pic>
      <p:sp>
        <p:nvSpPr>
          <p:cNvPr id="12" name="Marcador de número de diapositiva 5">
            <a:extLst>
              <a:ext uri="{FF2B5EF4-FFF2-40B4-BE49-F238E27FC236}">
                <a16:creationId xmlns:a16="http://schemas.microsoft.com/office/drawing/2014/main" id="{1B23E690-6E29-83BB-F0CE-EB78A03F5C74}"/>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14" name="Marcador de texto 2">
            <a:extLst>
              <a:ext uri="{FF2B5EF4-FFF2-40B4-BE49-F238E27FC236}">
                <a16:creationId xmlns:a16="http://schemas.microsoft.com/office/drawing/2014/main" id="{0A1965F3-2D39-D55C-497C-E6391DEB283F}"/>
              </a:ext>
            </a:extLst>
          </p:cNvPr>
          <p:cNvSpPr>
            <a:spLocks noGrp="1"/>
          </p:cNvSpPr>
          <p:nvPr>
            <p:ph idx="1" hasCustomPrompt="1"/>
          </p:nvPr>
        </p:nvSpPr>
        <p:spPr>
          <a:xfrm>
            <a:off x="228896" y="5833901"/>
            <a:ext cx="8290264" cy="782688"/>
          </a:xfrm>
          <a:prstGeom prst="rect">
            <a:avLst/>
          </a:prstGeom>
        </p:spPr>
        <p:txBody>
          <a:bodyPr vert="horz" lIns="91440" tIns="45720" rIns="91440" bIns="45720" rtlCol="0">
            <a:noAutofit/>
          </a:bodyPr>
          <a:lstStyle>
            <a:lvl1pPr marL="0" indent="0">
              <a:lnSpc>
                <a:spcPts val="5400"/>
              </a:lnSpc>
              <a:spcBef>
                <a:spcPts val="0"/>
              </a:spcBef>
              <a:buNone/>
              <a:defRPr sz="8500" b="0" i="0">
                <a:solidFill>
                  <a:srgbClr val="00004A"/>
                </a:solidFill>
                <a:latin typeface="Space Grotesk Light" pitchFamily="2" charset="77"/>
                <a:cs typeface="Space Grotesk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Modify</a:t>
            </a:r>
          </a:p>
        </p:txBody>
      </p:sp>
      <p:sp>
        <p:nvSpPr>
          <p:cNvPr id="15" name="Marcador de texto 2">
            <a:extLst>
              <a:ext uri="{FF2B5EF4-FFF2-40B4-BE49-F238E27FC236}">
                <a16:creationId xmlns:a16="http://schemas.microsoft.com/office/drawing/2014/main" id="{3925195A-C1EE-D4D4-95FA-D73D97C52B13}"/>
              </a:ext>
            </a:extLst>
          </p:cNvPr>
          <p:cNvSpPr>
            <a:spLocks noGrp="1"/>
          </p:cNvSpPr>
          <p:nvPr>
            <p:ph idx="11" hasCustomPrompt="1"/>
          </p:nvPr>
        </p:nvSpPr>
        <p:spPr>
          <a:xfrm>
            <a:off x="228896" y="3933550"/>
            <a:ext cx="1120219" cy="1813810"/>
          </a:xfrm>
          <a:prstGeom prst="rect">
            <a:avLst/>
          </a:prstGeom>
        </p:spPr>
        <p:txBody>
          <a:bodyPr vert="horz" lIns="91440" tIns="45720" rIns="91440" bIns="45720" rtlCol="0" anchor="b">
            <a:noAutofit/>
          </a:bodyPr>
          <a:lstStyle>
            <a:lvl1pPr marL="0" indent="0" algn="l">
              <a:lnSpc>
                <a:spcPts val="5400"/>
              </a:lnSpc>
              <a:spcBef>
                <a:spcPts val="0"/>
              </a:spcBef>
              <a:buNone/>
              <a:defRPr sz="8500" b="0" i="0">
                <a:solidFill>
                  <a:srgbClr val="00E4D8"/>
                </a:solidFill>
                <a:latin typeface="Space Grotesk Light" pitchFamily="2" charset="77"/>
                <a:ea typeface="Verdana" panose="020B0604030504040204" pitchFamily="34" charset="0"/>
                <a:cs typeface="Space Grotesk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1</a:t>
            </a:r>
          </a:p>
        </p:txBody>
      </p:sp>
      <p:pic>
        <p:nvPicPr>
          <p:cNvPr id="3" name="Gráfico 2">
            <a:extLst>
              <a:ext uri="{FF2B5EF4-FFF2-40B4-BE49-F238E27FC236}">
                <a16:creationId xmlns:a16="http://schemas.microsoft.com/office/drawing/2014/main" id="{A26BC92C-3A94-1F03-6AFB-2C8703928B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8736" y="215900"/>
            <a:ext cx="1214664" cy="247650"/>
          </a:xfrm>
          <a:prstGeom prst="rect">
            <a:avLst/>
          </a:prstGeom>
        </p:spPr>
      </p:pic>
    </p:spTree>
    <p:extLst>
      <p:ext uri="{BB962C8B-B14F-4D97-AF65-F5344CB8AC3E}">
        <p14:creationId xmlns:p14="http://schemas.microsoft.com/office/powerpoint/2010/main" val="226649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apositiva de título">
    <p:spTree>
      <p:nvGrpSpPr>
        <p:cNvPr id="1" name=""/>
        <p:cNvGrpSpPr/>
        <p:nvPr/>
      </p:nvGrpSpPr>
      <p:grpSpPr>
        <a:xfrm>
          <a:off x="0" y="0"/>
          <a:ext cx="0" cy="0"/>
          <a:chOff x="0" y="0"/>
          <a:chExt cx="0" cy="0"/>
        </a:xfrm>
      </p:grpSpPr>
      <p:sp>
        <p:nvSpPr>
          <p:cNvPr id="12" name="Marcador de texto 2">
            <a:extLst>
              <a:ext uri="{FF2B5EF4-FFF2-40B4-BE49-F238E27FC236}">
                <a16:creationId xmlns:a16="http://schemas.microsoft.com/office/drawing/2014/main" id="{ACD756EF-58BF-4AF3-8A4B-7055B454011B}"/>
              </a:ext>
            </a:extLst>
          </p:cNvPr>
          <p:cNvSpPr>
            <a:spLocks noGrp="1"/>
          </p:cNvSpPr>
          <p:nvPr>
            <p:ph idx="11" hasCustomPrompt="1"/>
          </p:nvPr>
        </p:nvSpPr>
        <p:spPr>
          <a:xfrm>
            <a:off x="431963" y="2946700"/>
            <a:ext cx="10728406" cy="3260239"/>
          </a:xfrm>
          <a:prstGeom prst="rect">
            <a:avLst/>
          </a:prstGeom>
        </p:spPr>
        <p:txBody>
          <a:bodyPr vert="horz" lIns="91440" tIns="45720" rIns="91440" bIns="45720" rtlCol="0">
            <a:noAutofit/>
          </a:bodyPr>
          <a:lstStyle>
            <a:lvl1pPr marL="457200" indent="-457200">
              <a:lnSpc>
                <a:spcPct val="100000"/>
              </a:lnSpc>
              <a:buFont typeface="Arial" panose="020B0604020202020204" pitchFamily="34" charset="0"/>
              <a:buChar char="•"/>
              <a:defRPr sz="2800" b="0" i="0">
                <a:solidFill>
                  <a:srgbClr val="00004A"/>
                </a:solidFill>
                <a:latin typeface="Inter" panose="02000503000000020004" pitchFamily="2" charset="0"/>
                <a:ea typeface="Inter" panose="02000503000000020004" pitchFamily="2" charset="0"/>
              </a:defRPr>
            </a:lvl1pPr>
            <a:lvl2pPr marL="457200" indent="0">
              <a:buFont typeface="Arial" panose="020B0604020202020204" pitchFamily="34" charset="0"/>
              <a:buNone/>
              <a:defRPr sz="2400">
                <a:solidFill>
                  <a:srgbClr val="00004A"/>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4A"/>
                </a:solidFill>
                <a:effectLst/>
                <a:uLnTx/>
                <a:uFillTx/>
                <a:latin typeface="Inter" panose="02000503000000020004" pitchFamily="2" charset="0"/>
                <a:ea typeface="Inter" panose="02000503000000020004" pitchFamily="2" charset="0"/>
              </a:rPr>
              <a:t>Click to modify pattern text style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4A"/>
                </a:solidFill>
                <a:effectLst/>
                <a:uLnTx/>
                <a:uFillTx/>
                <a:latin typeface="Inter" panose="02000503000000020004" pitchFamily="2" charset="0"/>
                <a:ea typeface="Inter" panose="02000503000000020004" pitchFamily="2"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4A"/>
                </a:solidFill>
                <a:effectLst/>
                <a:uLnTx/>
                <a:uFillTx/>
                <a:latin typeface="Inter" panose="02000503000000020004" pitchFamily="2" charset="0"/>
                <a:ea typeface="Inter" panose="02000503000000020004" pitchFamily="2"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4A"/>
                </a:solidFill>
                <a:effectLst/>
                <a:uLnTx/>
                <a:uFillTx/>
                <a:latin typeface="Inter" panose="02000503000000020004" pitchFamily="2" charset="0"/>
                <a:ea typeface="Inter" panose="02000503000000020004" pitchFamily="2"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4A"/>
                </a:solidFill>
                <a:effectLst/>
                <a:uLnTx/>
                <a:uFillTx/>
                <a:latin typeface="Inter" panose="02000503000000020004" pitchFamily="2" charset="0"/>
                <a:ea typeface="Inter" panose="02000503000000020004" pitchFamily="2" charset="0"/>
              </a:rPr>
              <a:t>Fifth level</a:t>
            </a:r>
            <a:endParaRPr lang="en-GB" noProof="0" dirty="0"/>
          </a:p>
          <a:p>
            <a:pPr lvl="0"/>
            <a:endParaRPr lang="en-GB" noProof="0" dirty="0"/>
          </a:p>
        </p:txBody>
      </p:sp>
      <p:sp>
        <p:nvSpPr>
          <p:cNvPr id="7" name="Marcador de texto 2">
            <a:extLst>
              <a:ext uri="{FF2B5EF4-FFF2-40B4-BE49-F238E27FC236}">
                <a16:creationId xmlns:a16="http://schemas.microsoft.com/office/drawing/2014/main" id="{3B008C18-3C77-BDB5-762E-35211D8E6BDD}"/>
              </a:ext>
            </a:extLst>
          </p:cNvPr>
          <p:cNvSpPr>
            <a:spLocks noGrp="1"/>
          </p:cNvSpPr>
          <p:nvPr>
            <p:ph idx="1" hasCustomPrompt="1"/>
          </p:nvPr>
        </p:nvSpPr>
        <p:spPr>
          <a:xfrm>
            <a:off x="434799" y="2266356"/>
            <a:ext cx="10728406" cy="733988"/>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10" name="Marcador de título 1">
            <a:extLst>
              <a:ext uri="{FF2B5EF4-FFF2-40B4-BE49-F238E27FC236}">
                <a16:creationId xmlns:a16="http://schemas.microsoft.com/office/drawing/2014/main" id="{D58F536F-7709-0C86-12A2-EEB035C87A7E}"/>
              </a:ext>
            </a:extLst>
          </p:cNvPr>
          <p:cNvSpPr>
            <a:spLocks noGrp="1"/>
          </p:cNvSpPr>
          <p:nvPr>
            <p:ph type="title" hasCustomPrompt="1"/>
          </p:nvPr>
        </p:nvSpPr>
        <p:spPr>
          <a:xfrm>
            <a:off x="424081" y="729018"/>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sp>
        <p:nvSpPr>
          <p:cNvPr id="8" name="Marcador de número de diapositiva 5">
            <a:extLst>
              <a:ext uri="{FF2B5EF4-FFF2-40B4-BE49-F238E27FC236}">
                <a16:creationId xmlns:a16="http://schemas.microsoft.com/office/drawing/2014/main" id="{2794BAAB-144A-3198-93F4-E912DC0D5976}"/>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9" name="Marcador de texto 9">
            <a:extLst>
              <a:ext uri="{FF2B5EF4-FFF2-40B4-BE49-F238E27FC236}">
                <a16:creationId xmlns:a16="http://schemas.microsoft.com/office/drawing/2014/main" id="{E6CD1E28-CC6A-6F28-00E5-F25983DEEED6}"/>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pic>
        <p:nvPicPr>
          <p:cNvPr id="11" name="Picture 10" descr="A blue and black text with a star&#10;&#10;Description automatically generated">
            <a:extLst>
              <a:ext uri="{FF2B5EF4-FFF2-40B4-BE49-F238E27FC236}">
                <a16:creationId xmlns:a16="http://schemas.microsoft.com/office/drawing/2014/main" id="{6D244F69-05E0-6FF5-3AF8-C6B026B1939C}"/>
              </a:ext>
            </a:extLst>
          </p:cNvPr>
          <p:cNvPicPr>
            <a:picLocks noChangeAspect="1"/>
          </p:cNvPicPr>
          <p:nvPr userDrawn="1"/>
        </p:nvPicPr>
        <p:blipFill>
          <a:blip r:embed="rId2"/>
          <a:stretch>
            <a:fillRect/>
          </a:stretch>
        </p:blipFill>
        <p:spPr>
          <a:xfrm>
            <a:off x="9475392" y="-554508"/>
            <a:ext cx="3166503" cy="1900082"/>
          </a:xfrm>
          <a:prstGeom prst="rect">
            <a:avLst/>
          </a:prstGeom>
        </p:spPr>
      </p:pic>
    </p:spTree>
    <p:extLst>
      <p:ext uri="{BB962C8B-B14F-4D97-AF65-F5344CB8AC3E}">
        <p14:creationId xmlns:p14="http://schemas.microsoft.com/office/powerpoint/2010/main" val="244925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D0219960-B362-861D-B84F-F38770A9C6CE}"/>
              </a:ext>
            </a:extLst>
          </p:cNvPr>
          <p:cNvSpPr>
            <a:spLocks noGrp="1"/>
          </p:cNvSpPr>
          <p:nvPr>
            <p:ph type="pic" sz="quarter" idx="11"/>
          </p:nvPr>
        </p:nvSpPr>
        <p:spPr>
          <a:xfrm>
            <a:off x="6096000" y="0"/>
            <a:ext cx="6096000" cy="6858000"/>
          </a:xfrm>
        </p:spPr>
        <p:txBody>
          <a:bodyPr/>
          <a:lstStyle/>
          <a:p>
            <a:endParaRPr lang="en-GB" noProof="0" dirty="0"/>
          </a:p>
        </p:txBody>
      </p:sp>
      <p:pic>
        <p:nvPicPr>
          <p:cNvPr id="8" name="Imagen 7">
            <a:extLst>
              <a:ext uri="{FF2B5EF4-FFF2-40B4-BE49-F238E27FC236}">
                <a16:creationId xmlns:a16="http://schemas.microsoft.com/office/drawing/2014/main" id="{3E4537C6-7A8A-797E-0555-56A4491614C5}"/>
              </a:ext>
            </a:extLst>
          </p:cNvPr>
          <p:cNvPicPr>
            <a:picLocks noChangeAspect="1"/>
          </p:cNvPicPr>
          <p:nvPr userDrawn="1"/>
        </p:nvPicPr>
        <p:blipFill>
          <a:blip r:embed="rId2"/>
          <a:stretch>
            <a:fillRect/>
          </a:stretch>
        </p:blipFill>
        <p:spPr>
          <a:xfrm>
            <a:off x="0" y="-10191"/>
            <a:ext cx="8724900" cy="6858000"/>
          </a:xfrm>
          <a:prstGeom prst="rect">
            <a:avLst/>
          </a:prstGeom>
        </p:spPr>
      </p:pic>
      <p:sp>
        <p:nvSpPr>
          <p:cNvPr id="2" name="Marcador de número de diapositiva 5">
            <a:extLst>
              <a:ext uri="{FF2B5EF4-FFF2-40B4-BE49-F238E27FC236}">
                <a16:creationId xmlns:a16="http://schemas.microsoft.com/office/drawing/2014/main" id="{76761BFC-051E-1815-C818-E071516FC43F}"/>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4" name="Marcador de texto 9">
            <a:extLst>
              <a:ext uri="{FF2B5EF4-FFF2-40B4-BE49-F238E27FC236}">
                <a16:creationId xmlns:a16="http://schemas.microsoft.com/office/drawing/2014/main" id="{4877C033-3164-2758-9EE9-A3A2D721BAE2}"/>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5" name="Marcador de título 1">
            <a:extLst>
              <a:ext uri="{FF2B5EF4-FFF2-40B4-BE49-F238E27FC236}">
                <a16:creationId xmlns:a16="http://schemas.microsoft.com/office/drawing/2014/main" id="{D5414A17-A136-1070-1706-C98EABBC7286}"/>
              </a:ext>
            </a:extLst>
          </p:cNvPr>
          <p:cNvSpPr>
            <a:spLocks noGrp="1"/>
          </p:cNvSpPr>
          <p:nvPr>
            <p:ph type="title" hasCustomPrompt="1"/>
          </p:nvPr>
        </p:nvSpPr>
        <p:spPr>
          <a:xfrm>
            <a:off x="424081" y="1445904"/>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pic>
        <p:nvPicPr>
          <p:cNvPr id="6" name="Gráfico 5">
            <a:extLst>
              <a:ext uri="{FF2B5EF4-FFF2-40B4-BE49-F238E27FC236}">
                <a16:creationId xmlns:a16="http://schemas.microsoft.com/office/drawing/2014/main" id="{49A9D8BC-CB34-E5E1-CE46-1F5BE0F571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9491" y="219075"/>
            <a:ext cx="1210733" cy="244475"/>
          </a:xfrm>
          <a:prstGeom prst="rect">
            <a:avLst/>
          </a:prstGeom>
        </p:spPr>
      </p:pic>
      <p:sp>
        <p:nvSpPr>
          <p:cNvPr id="10" name="Marcador de texto 2">
            <a:extLst>
              <a:ext uri="{FF2B5EF4-FFF2-40B4-BE49-F238E27FC236}">
                <a16:creationId xmlns:a16="http://schemas.microsoft.com/office/drawing/2014/main" id="{1D23932A-AC68-8B81-C96F-4781EA2C2CBC}"/>
              </a:ext>
            </a:extLst>
          </p:cNvPr>
          <p:cNvSpPr>
            <a:spLocks noGrp="1"/>
          </p:cNvSpPr>
          <p:nvPr>
            <p:ph idx="13" hasCustomPrompt="1"/>
          </p:nvPr>
        </p:nvSpPr>
        <p:spPr>
          <a:xfrm>
            <a:off x="434798" y="2930416"/>
            <a:ext cx="6406210" cy="3221784"/>
          </a:xfrm>
          <a:prstGeom prst="rect">
            <a:avLst/>
          </a:prstGeom>
        </p:spPr>
        <p:txBody>
          <a:bodyPr vert="horz" lIns="91440" tIns="45720" rIns="91440" bIns="45720" rtlCol="0">
            <a:noAutofit/>
          </a:bodyPr>
          <a:lstStyle>
            <a:lvl1pPr marL="0" indent="0">
              <a:lnSpc>
                <a:spcPct val="100000"/>
              </a:lnSpc>
              <a:buFont typeface="Arial" panose="020B0604020202020204" pitchFamily="34" charset="0"/>
              <a:buNone/>
              <a:defRPr sz="2800" b="0" i="0">
                <a:solidFill>
                  <a:schemeClr val="bg1"/>
                </a:solidFill>
                <a:latin typeface="Inter" panose="02000503000000020004" pitchFamily="2" charset="0"/>
                <a:ea typeface="Inter" panose="02000503000000020004" pitchFamily="2" charset="0"/>
              </a:defRPr>
            </a:lvl1pPr>
            <a:lvl2pPr marL="457200" indent="0">
              <a:buNone/>
              <a:defRPr sz="2400">
                <a:solidFill>
                  <a:schemeClr val="bg1"/>
                </a:solidFill>
              </a:defRPr>
            </a:lvl2pPr>
            <a:lvl3pPr marL="571500" indent="0">
              <a:buNone/>
              <a:defRPr sz="2000">
                <a:solidFill>
                  <a:schemeClr val="bg1"/>
                </a:solidFill>
              </a:defRPr>
            </a:lvl3pPr>
            <a:lvl4pPr marL="1371600" indent="0">
              <a:buNone/>
              <a:defRPr sz="2000">
                <a:solidFill>
                  <a:schemeClr val="bg1"/>
                </a:solidFill>
              </a:defRPr>
            </a:lvl4pPr>
            <a:lvl5pPr marL="1828800" indent="0">
              <a:buNone/>
              <a:defRPr sz="3600">
                <a:solidFill>
                  <a:schemeClr val="bg1"/>
                </a:solidFill>
              </a:defRPr>
            </a:lvl5pPr>
          </a:lstStyle>
          <a:p>
            <a:pPr lvl="0"/>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a:t>
            </a:r>
          </a:p>
          <a:p>
            <a:pPr marL="914400" marR="0" lvl="2"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endParaRPr lang="en-GB" noProof="0" dirty="0"/>
          </a:p>
          <a:p>
            <a:pPr marL="1714500" marR="0" lvl="3"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noProof="0" dirty="0" err="1"/>
              <a:t>Llista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endParaRPr lang="en-GB" noProof="0" dirty="0"/>
          </a:p>
          <a:p>
            <a:pPr marL="914400" marR="0" lvl="2"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noProof="0" dirty="0"/>
          </a:p>
          <a:p>
            <a:pPr marL="457200" marR="0" lvl="1"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noProof="0" dirty="0"/>
          </a:p>
          <a:p>
            <a:pPr lvl="0"/>
            <a:endParaRPr lang="en-GB" noProof="0" dirty="0"/>
          </a:p>
        </p:txBody>
      </p:sp>
    </p:spTree>
    <p:extLst>
      <p:ext uri="{BB962C8B-B14F-4D97-AF65-F5344CB8AC3E}">
        <p14:creationId xmlns:p14="http://schemas.microsoft.com/office/powerpoint/2010/main" val="4215728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3B472C53-F7EC-E076-3200-30DEB55C2CDB}"/>
              </a:ext>
            </a:extLst>
          </p:cNvPr>
          <p:cNvGrpSpPr>
            <a:grpSpLocks noChangeAspect="1"/>
          </p:cNvGrpSpPr>
          <p:nvPr userDrawn="1"/>
        </p:nvGrpSpPr>
        <p:grpSpPr bwMode="auto">
          <a:xfrm>
            <a:off x="0" y="-9525"/>
            <a:ext cx="8724900" cy="6858000"/>
            <a:chOff x="0" y="-6"/>
            <a:chExt cx="5496" cy="4320"/>
          </a:xfrm>
        </p:grpSpPr>
        <p:sp>
          <p:nvSpPr>
            <p:cNvPr id="7" name="AutoShape 3">
              <a:extLst>
                <a:ext uri="{FF2B5EF4-FFF2-40B4-BE49-F238E27FC236}">
                  <a16:creationId xmlns:a16="http://schemas.microsoft.com/office/drawing/2014/main" id="{C73D31F1-002D-5FD7-BCF6-87CBB35F1F97}"/>
                </a:ext>
              </a:extLst>
            </p:cNvPr>
            <p:cNvSpPr>
              <a:spLocks noChangeAspect="1" noChangeArrowheads="1" noTextEdit="1"/>
            </p:cNvSpPr>
            <p:nvPr userDrawn="1"/>
          </p:nvSpPr>
          <p:spPr bwMode="auto">
            <a:xfrm>
              <a:off x="0" y="-6"/>
              <a:ext cx="54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16D8DA8D-1337-28A4-253F-A5AD03DB41FD}"/>
                </a:ext>
              </a:extLst>
            </p:cNvPr>
            <p:cNvSpPr>
              <a:spLocks/>
            </p:cNvSpPr>
            <p:nvPr userDrawn="1"/>
          </p:nvSpPr>
          <p:spPr bwMode="auto">
            <a:xfrm>
              <a:off x="3642" y="484"/>
              <a:ext cx="1863" cy="1863"/>
            </a:xfrm>
            <a:custGeom>
              <a:avLst/>
              <a:gdLst>
                <a:gd name="T0" fmla="*/ 1910 w 3101"/>
                <a:gd name="T1" fmla="*/ 1910 h 3101"/>
                <a:gd name="T2" fmla="*/ 1910 w 3101"/>
                <a:gd name="T3" fmla="*/ 1910 h 3101"/>
                <a:gd name="T4" fmla="*/ 3101 w 3101"/>
                <a:gd name="T5" fmla="*/ 1550 h 3101"/>
                <a:gd name="T6" fmla="*/ 1910 w 3101"/>
                <a:gd name="T7" fmla="*/ 1191 h 3101"/>
                <a:gd name="T8" fmla="*/ 1551 w 3101"/>
                <a:gd name="T9" fmla="*/ 0 h 3101"/>
                <a:gd name="T10" fmla="*/ 1192 w 3101"/>
                <a:gd name="T11" fmla="*/ 1191 h 3101"/>
                <a:gd name="T12" fmla="*/ 0 w 3101"/>
                <a:gd name="T13" fmla="*/ 1550 h 3101"/>
                <a:gd name="T14" fmla="*/ 1192 w 3101"/>
                <a:gd name="T15" fmla="*/ 1910 h 3101"/>
                <a:gd name="T16" fmla="*/ 1551 w 3101"/>
                <a:gd name="T17" fmla="*/ 3101 h 3101"/>
                <a:gd name="T18" fmla="*/ 1910 w 3101"/>
                <a:gd name="T19" fmla="*/ 191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1" h="3101">
                  <a:moveTo>
                    <a:pt x="1910" y="1910"/>
                  </a:moveTo>
                  <a:lnTo>
                    <a:pt x="1910" y="1910"/>
                  </a:lnTo>
                  <a:cubicBezTo>
                    <a:pt x="2166" y="1653"/>
                    <a:pt x="2684" y="1602"/>
                    <a:pt x="3101" y="1550"/>
                  </a:cubicBezTo>
                  <a:cubicBezTo>
                    <a:pt x="2684" y="1499"/>
                    <a:pt x="2166" y="1448"/>
                    <a:pt x="1910" y="1191"/>
                  </a:cubicBezTo>
                  <a:cubicBezTo>
                    <a:pt x="1654" y="935"/>
                    <a:pt x="1602" y="417"/>
                    <a:pt x="1551" y="0"/>
                  </a:cubicBezTo>
                  <a:cubicBezTo>
                    <a:pt x="1500" y="417"/>
                    <a:pt x="1448" y="935"/>
                    <a:pt x="1192" y="1191"/>
                  </a:cubicBezTo>
                  <a:cubicBezTo>
                    <a:pt x="936" y="1448"/>
                    <a:pt x="417" y="1499"/>
                    <a:pt x="0" y="1550"/>
                  </a:cubicBezTo>
                  <a:cubicBezTo>
                    <a:pt x="417" y="1602"/>
                    <a:pt x="936" y="1653"/>
                    <a:pt x="1192" y="1910"/>
                  </a:cubicBezTo>
                  <a:cubicBezTo>
                    <a:pt x="1448" y="2165"/>
                    <a:pt x="1500" y="2684"/>
                    <a:pt x="1551" y="3101"/>
                  </a:cubicBezTo>
                  <a:cubicBezTo>
                    <a:pt x="1602" y="2684"/>
                    <a:pt x="1654" y="2165"/>
                    <a:pt x="1910" y="1910"/>
                  </a:cubicBezTo>
                  <a:close/>
                </a:path>
              </a:pathLst>
            </a:custGeom>
            <a:solidFill>
              <a:srgbClr val="00004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6">
              <a:extLst>
                <a:ext uri="{FF2B5EF4-FFF2-40B4-BE49-F238E27FC236}">
                  <a16:creationId xmlns:a16="http://schemas.microsoft.com/office/drawing/2014/main" id="{FE57FD26-3FFE-F958-42E4-8F16AA8795F3}"/>
                </a:ext>
              </a:extLst>
            </p:cNvPr>
            <p:cNvSpPr>
              <a:spLocks/>
            </p:cNvSpPr>
            <p:nvPr userDrawn="1"/>
          </p:nvSpPr>
          <p:spPr bwMode="auto">
            <a:xfrm>
              <a:off x="0" y="-7"/>
              <a:ext cx="4574" cy="4327"/>
            </a:xfrm>
            <a:custGeom>
              <a:avLst/>
              <a:gdLst>
                <a:gd name="T0" fmla="*/ 0 w 7613"/>
                <a:gd name="T1" fmla="*/ 7200 h 7200"/>
                <a:gd name="T2" fmla="*/ 0 w 7613"/>
                <a:gd name="T3" fmla="*/ 7200 h 7200"/>
                <a:gd name="T4" fmla="*/ 7613 w 7613"/>
                <a:gd name="T5" fmla="*/ 7200 h 7200"/>
                <a:gd name="T6" fmla="*/ 7613 w 7613"/>
                <a:gd name="T7" fmla="*/ 0 h 7200"/>
                <a:gd name="T8" fmla="*/ 0 w 7613"/>
                <a:gd name="T9" fmla="*/ 0 h 7200"/>
                <a:gd name="T10" fmla="*/ 0 w 7613"/>
                <a:gd name="T11" fmla="*/ 7200 h 7200"/>
              </a:gdLst>
              <a:ahLst/>
              <a:cxnLst>
                <a:cxn ang="0">
                  <a:pos x="T0" y="T1"/>
                </a:cxn>
                <a:cxn ang="0">
                  <a:pos x="T2" y="T3"/>
                </a:cxn>
                <a:cxn ang="0">
                  <a:pos x="T4" y="T5"/>
                </a:cxn>
                <a:cxn ang="0">
                  <a:pos x="T6" y="T7"/>
                </a:cxn>
                <a:cxn ang="0">
                  <a:pos x="T8" y="T9"/>
                </a:cxn>
                <a:cxn ang="0">
                  <a:pos x="T10" y="T11"/>
                </a:cxn>
              </a:cxnLst>
              <a:rect l="0" t="0" r="r" b="b"/>
              <a:pathLst>
                <a:path w="7613" h="7200">
                  <a:moveTo>
                    <a:pt x="0" y="7200"/>
                  </a:moveTo>
                  <a:lnTo>
                    <a:pt x="0" y="7200"/>
                  </a:lnTo>
                  <a:lnTo>
                    <a:pt x="7613" y="7200"/>
                  </a:lnTo>
                  <a:lnTo>
                    <a:pt x="7613" y="0"/>
                  </a:lnTo>
                  <a:lnTo>
                    <a:pt x="0" y="0"/>
                  </a:lnTo>
                  <a:lnTo>
                    <a:pt x="0" y="7200"/>
                  </a:lnTo>
                  <a:close/>
                </a:path>
              </a:pathLst>
            </a:custGeom>
            <a:solidFill>
              <a:srgbClr val="00004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noProof="0" dirty="0"/>
            </a:p>
          </p:txBody>
        </p:sp>
      </p:grpSp>
      <p:sp>
        <p:nvSpPr>
          <p:cNvPr id="9" name="Marcador de posición de imagen 8">
            <a:extLst>
              <a:ext uri="{FF2B5EF4-FFF2-40B4-BE49-F238E27FC236}">
                <a16:creationId xmlns:a16="http://schemas.microsoft.com/office/drawing/2014/main" id="{D0219960-B362-861D-B84F-F38770A9C6CE}"/>
              </a:ext>
            </a:extLst>
          </p:cNvPr>
          <p:cNvSpPr>
            <a:spLocks noGrp="1"/>
          </p:cNvSpPr>
          <p:nvPr>
            <p:ph type="pic" sz="quarter" idx="11"/>
          </p:nvPr>
        </p:nvSpPr>
        <p:spPr>
          <a:xfrm>
            <a:off x="6096000" y="0"/>
            <a:ext cx="6096000" cy="6858000"/>
          </a:xfrm>
        </p:spPr>
        <p:txBody>
          <a:bodyPr/>
          <a:lstStyle/>
          <a:p>
            <a:endParaRPr lang="en-GB" noProof="0" dirty="0"/>
          </a:p>
        </p:txBody>
      </p:sp>
      <p:sp>
        <p:nvSpPr>
          <p:cNvPr id="14" name="Marcador de texto 2">
            <a:extLst>
              <a:ext uri="{FF2B5EF4-FFF2-40B4-BE49-F238E27FC236}">
                <a16:creationId xmlns:a16="http://schemas.microsoft.com/office/drawing/2014/main" id="{9BB4F56D-07A5-7803-27F8-FBE25395E083}"/>
              </a:ext>
            </a:extLst>
          </p:cNvPr>
          <p:cNvSpPr>
            <a:spLocks noGrp="1"/>
          </p:cNvSpPr>
          <p:nvPr>
            <p:ph idx="1" hasCustomPrompt="1"/>
          </p:nvPr>
        </p:nvSpPr>
        <p:spPr>
          <a:xfrm>
            <a:off x="424081" y="3065503"/>
            <a:ext cx="6406210" cy="2909455"/>
          </a:xfrm>
          <a:prstGeom prst="rect">
            <a:avLst/>
          </a:prstGeom>
        </p:spPr>
        <p:txBody>
          <a:bodyPr vert="horz" lIns="91440" tIns="45720" rIns="91440" bIns="45720" rtlCol="0">
            <a:noAutofit/>
          </a:bodyPr>
          <a:lstStyle>
            <a:lvl1pPr marL="0" indent="0">
              <a:lnSpc>
                <a:spcPts val="5500"/>
              </a:lnSpc>
              <a:buNone/>
              <a:defRPr sz="4500" b="0" i="0">
                <a:solidFill>
                  <a:schemeClr val="accent3"/>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Click to modify pattern text styles</a:t>
            </a:r>
          </a:p>
        </p:txBody>
      </p:sp>
      <p:sp>
        <p:nvSpPr>
          <p:cNvPr id="2" name="Marcador de número de diapositiva 5">
            <a:extLst>
              <a:ext uri="{FF2B5EF4-FFF2-40B4-BE49-F238E27FC236}">
                <a16:creationId xmlns:a16="http://schemas.microsoft.com/office/drawing/2014/main" id="{76761BFC-051E-1815-C818-E071516FC43F}"/>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noProof="0" smtClean="0"/>
              <a:pPr/>
              <a:t>‹#›</a:t>
            </a:fld>
            <a:endParaRPr lang="en-GB" noProof="0" dirty="0"/>
          </a:p>
        </p:txBody>
      </p:sp>
      <p:sp>
        <p:nvSpPr>
          <p:cNvPr id="4" name="Marcador de texto 9">
            <a:extLst>
              <a:ext uri="{FF2B5EF4-FFF2-40B4-BE49-F238E27FC236}">
                <a16:creationId xmlns:a16="http://schemas.microsoft.com/office/drawing/2014/main" id="{4877C033-3164-2758-9EE9-A3A2D721BAE2}"/>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FFFFFF"/>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5" name="Marcador de título 1">
            <a:extLst>
              <a:ext uri="{FF2B5EF4-FFF2-40B4-BE49-F238E27FC236}">
                <a16:creationId xmlns:a16="http://schemas.microsoft.com/office/drawing/2014/main" id="{D5414A17-A136-1070-1706-C98EABBC7286}"/>
              </a:ext>
            </a:extLst>
          </p:cNvPr>
          <p:cNvSpPr>
            <a:spLocks noGrp="1"/>
          </p:cNvSpPr>
          <p:nvPr>
            <p:ph type="title" hasCustomPrompt="1"/>
          </p:nvPr>
        </p:nvSpPr>
        <p:spPr>
          <a:xfrm>
            <a:off x="424081" y="1445904"/>
            <a:ext cx="6406210" cy="1325563"/>
          </a:xfrm>
          <a:prstGeom prst="rect">
            <a:avLst/>
          </a:prstGeom>
        </p:spPr>
        <p:txBody>
          <a:bodyPr vert="horz" lIns="91440" tIns="45720" rIns="91440" bIns="45720" rtlCol="0" anchor="ctr">
            <a:noAutofit/>
          </a:bodyPr>
          <a:lstStyle>
            <a:lvl1pPr>
              <a:defRPr sz="6300" b="0" i="0">
                <a:solidFill>
                  <a:srgbClr val="00E4D8"/>
                </a:solidFill>
                <a:latin typeface="Space Grotesk Light" pitchFamily="2" charset="77"/>
                <a:cs typeface="Space Grotesk Light" pitchFamily="2" charset="77"/>
              </a:defRPr>
            </a:lvl1pPr>
          </a:lstStyle>
          <a:p>
            <a:r>
              <a:rPr lang="en-GB" noProof="0" dirty="0"/>
              <a:t>Slide title</a:t>
            </a:r>
          </a:p>
        </p:txBody>
      </p:sp>
      <p:pic>
        <p:nvPicPr>
          <p:cNvPr id="6" name="Gráfico 5">
            <a:extLst>
              <a:ext uri="{FF2B5EF4-FFF2-40B4-BE49-F238E27FC236}">
                <a16:creationId xmlns:a16="http://schemas.microsoft.com/office/drawing/2014/main" id="{49A9D8BC-CB34-E5E1-CE46-1F5BE0F571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49491" y="219075"/>
            <a:ext cx="1210733" cy="244475"/>
          </a:xfrm>
          <a:prstGeom prst="rect">
            <a:avLst/>
          </a:prstGeom>
        </p:spPr>
      </p:pic>
    </p:spTree>
    <p:extLst>
      <p:ext uri="{BB962C8B-B14F-4D97-AF65-F5344CB8AC3E}">
        <p14:creationId xmlns:p14="http://schemas.microsoft.com/office/powerpoint/2010/main" val="84599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71F86373-D5D9-A4C8-AF9E-F59A630EFCA2}"/>
              </a:ext>
            </a:extLst>
          </p:cNvPr>
          <p:cNvSpPr>
            <a:spLocks noGrp="1"/>
          </p:cNvSpPr>
          <p:nvPr>
            <p:ph type="pic" sz="quarter" idx="14"/>
          </p:nvPr>
        </p:nvSpPr>
        <p:spPr>
          <a:xfrm>
            <a:off x="6096000" y="0"/>
            <a:ext cx="6096000" cy="6858000"/>
          </a:xfrm>
        </p:spPr>
        <p:txBody>
          <a:bodyPr/>
          <a:lstStyle/>
          <a:p>
            <a:endParaRPr lang="en-GB" noProof="0" dirty="0"/>
          </a:p>
        </p:txBody>
      </p:sp>
      <p:pic>
        <p:nvPicPr>
          <p:cNvPr id="6" name="Imagen 5">
            <a:extLst>
              <a:ext uri="{FF2B5EF4-FFF2-40B4-BE49-F238E27FC236}">
                <a16:creationId xmlns:a16="http://schemas.microsoft.com/office/drawing/2014/main" id="{3FEF66BF-CCC5-98B8-9ED0-3CD42FB7D946}"/>
              </a:ext>
            </a:extLst>
          </p:cNvPr>
          <p:cNvPicPr>
            <a:picLocks noChangeAspect="1"/>
          </p:cNvPicPr>
          <p:nvPr userDrawn="1"/>
        </p:nvPicPr>
        <p:blipFill>
          <a:blip r:embed="rId2"/>
          <a:stretch>
            <a:fillRect/>
          </a:stretch>
        </p:blipFill>
        <p:spPr>
          <a:xfrm>
            <a:off x="0" y="0"/>
            <a:ext cx="8724900" cy="6858000"/>
          </a:xfrm>
          <a:prstGeom prst="rect">
            <a:avLst/>
          </a:prstGeom>
        </p:spPr>
      </p:pic>
      <p:sp>
        <p:nvSpPr>
          <p:cNvPr id="9" name="Marcador de número de diapositiva 5">
            <a:extLst>
              <a:ext uri="{FF2B5EF4-FFF2-40B4-BE49-F238E27FC236}">
                <a16:creationId xmlns:a16="http://schemas.microsoft.com/office/drawing/2014/main" id="{8267B01D-D301-7519-6E46-30ED3A564904}"/>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100" b="0" i="0">
                <a:solidFill>
                  <a:schemeClr val="tx1"/>
                </a:solidFill>
                <a:latin typeface="Inter" panose="02000503000000020004" pitchFamily="2" charset="0"/>
                <a:ea typeface="Inter" panose="02000503000000020004" pitchFamily="2" charset="0"/>
              </a:defRPr>
            </a:lvl1pPr>
          </a:lstStyle>
          <a:p>
            <a:fld id="{B7A8EA43-1DDA-DD4C-837A-17A3AFE5C005}" type="slidenum">
              <a:rPr lang="en-GB" smtClean="0"/>
              <a:pPr/>
              <a:t>‹#›</a:t>
            </a:fld>
            <a:endParaRPr lang="en-GB" dirty="0"/>
          </a:p>
        </p:txBody>
      </p:sp>
      <p:sp>
        <p:nvSpPr>
          <p:cNvPr id="10" name="Marcador de texto 9">
            <a:extLst>
              <a:ext uri="{FF2B5EF4-FFF2-40B4-BE49-F238E27FC236}">
                <a16:creationId xmlns:a16="http://schemas.microsoft.com/office/drawing/2014/main" id="{E6677628-9F38-2A27-2AE0-027F2FBAEA12}"/>
              </a:ext>
            </a:extLst>
          </p:cNvPr>
          <p:cNvSpPr>
            <a:spLocks noGrp="1"/>
          </p:cNvSpPr>
          <p:nvPr>
            <p:ph type="body" sz="quarter" idx="10" hasCustomPrompt="1"/>
          </p:nvPr>
        </p:nvSpPr>
        <p:spPr>
          <a:xfrm>
            <a:off x="228896" y="241412"/>
            <a:ext cx="2374900" cy="190703"/>
          </a:xfrm>
        </p:spPr>
        <p:txBody>
          <a:bodyPr lIns="0" tIns="0" rIns="0" bIns="0" anchor="ctr">
            <a:noAutofit/>
          </a:bodyPr>
          <a:lstStyle>
            <a:lvl1pPr marL="0" indent="0">
              <a:buNone/>
              <a:defRPr sz="1100" b="0" i="0">
                <a:solidFill>
                  <a:srgbClr val="00004A"/>
                </a:solidFill>
                <a:latin typeface="Inter" panose="02000503000000020004" pitchFamily="2" charset="0"/>
                <a:ea typeface="Inter" panose="02000503000000020004"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Section of the presentation</a:t>
            </a:r>
          </a:p>
        </p:txBody>
      </p:sp>
      <p:sp>
        <p:nvSpPr>
          <p:cNvPr id="13" name="Marcador de texto 2">
            <a:extLst>
              <a:ext uri="{FF2B5EF4-FFF2-40B4-BE49-F238E27FC236}">
                <a16:creationId xmlns:a16="http://schemas.microsoft.com/office/drawing/2014/main" id="{E19B8E5E-0560-389E-8D18-E1A3A751DA48}"/>
              </a:ext>
            </a:extLst>
          </p:cNvPr>
          <p:cNvSpPr>
            <a:spLocks noGrp="1"/>
          </p:cNvSpPr>
          <p:nvPr>
            <p:ph idx="12" hasCustomPrompt="1"/>
          </p:nvPr>
        </p:nvSpPr>
        <p:spPr>
          <a:xfrm>
            <a:off x="418174" y="2199855"/>
            <a:ext cx="6241304" cy="680727"/>
          </a:xfrm>
          <a:prstGeom prst="rect">
            <a:avLst/>
          </a:prstGeom>
        </p:spPr>
        <p:txBody>
          <a:bodyPr vert="horz" lIns="91440" tIns="45720" rIns="91440" bIns="45720" rtlCol="0">
            <a:noAutofit/>
          </a:bodyPr>
          <a:lstStyle>
            <a:lvl1pPr marL="0" indent="0">
              <a:lnSpc>
                <a:spcPts val="3700"/>
              </a:lnSpc>
              <a:buNone/>
              <a:defRPr sz="3000" b="0" i="0">
                <a:solidFill>
                  <a:srgbClr val="00E4D8"/>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Paragraph title </a:t>
            </a:r>
          </a:p>
        </p:txBody>
      </p:sp>
      <p:sp>
        <p:nvSpPr>
          <p:cNvPr id="14" name="Marcador de texto 2">
            <a:extLst>
              <a:ext uri="{FF2B5EF4-FFF2-40B4-BE49-F238E27FC236}">
                <a16:creationId xmlns:a16="http://schemas.microsoft.com/office/drawing/2014/main" id="{5A942E70-A531-B08D-8CDB-69BEDF615F2F}"/>
              </a:ext>
            </a:extLst>
          </p:cNvPr>
          <p:cNvSpPr>
            <a:spLocks noGrp="1"/>
          </p:cNvSpPr>
          <p:nvPr>
            <p:ph idx="13" hasCustomPrompt="1"/>
          </p:nvPr>
        </p:nvSpPr>
        <p:spPr>
          <a:xfrm>
            <a:off x="431963" y="2946701"/>
            <a:ext cx="6234308" cy="3250928"/>
          </a:xfrm>
          <a:prstGeom prst="rect">
            <a:avLst/>
          </a:prstGeom>
        </p:spPr>
        <p:txBody>
          <a:bodyPr vert="horz" lIns="91440" tIns="45720" rIns="91440" bIns="45720" rtlCol="0">
            <a:noAutofit/>
          </a:bodyPr>
          <a:lstStyle>
            <a:lvl1pPr marL="0" indent="0">
              <a:lnSpc>
                <a:spcPct val="100000"/>
              </a:lnSpc>
              <a:buNone/>
              <a:defRPr sz="2100" b="0" i="0">
                <a:solidFill>
                  <a:srgbClr val="00004A"/>
                </a:solidFill>
                <a:latin typeface="Inter" panose="02000503000000020004" pitchFamily="2" charset="0"/>
                <a:ea typeface="Inter" panose="02000503000000020004" pitchFamily="2" charset="0"/>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GB" noProof="0" dirty="0"/>
              <a:t>Click to modify pattern text styles</a:t>
            </a:r>
          </a:p>
        </p:txBody>
      </p:sp>
      <p:sp>
        <p:nvSpPr>
          <p:cNvPr id="16" name="Marcador de título 1">
            <a:extLst>
              <a:ext uri="{FF2B5EF4-FFF2-40B4-BE49-F238E27FC236}">
                <a16:creationId xmlns:a16="http://schemas.microsoft.com/office/drawing/2014/main" id="{D5A69DF8-58DC-0F81-9459-68346924AF99}"/>
              </a:ext>
            </a:extLst>
          </p:cNvPr>
          <p:cNvSpPr>
            <a:spLocks noGrp="1"/>
          </p:cNvSpPr>
          <p:nvPr>
            <p:ph type="title" hasCustomPrompt="1"/>
          </p:nvPr>
        </p:nvSpPr>
        <p:spPr>
          <a:xfrm>
            <a:off x="424081" y="731009"/>
            <a:ext cx="6406210" cy="1325563"/>
          </a:xfrm>
          <a:prstGeom prst="rect">
            <a:avLst/>
          </a:prstGeom>
        </p:spPr>
        <p:txBody>
          <a:bodyPr vert="horz" lIns="91440" tIns="45720" rIns="91440" bIns="45720" rtlCol="0" anchor="ctr">
            <a:noAutofit/>
          </a:bodyPr>
          <a:lstStyle>
            <a:lvl1pPr>
              <a:defRPr sz="6300" b="0" i="0">
                <a:solidFill>
                  <a:srgbClr val="00004A"/>
                </a:solidFill>
                <a:latin typeface="Space Grotesk Light" pitchFamily="2" charset="77"/>
                <a:cs typeface="Space Grotesk Light" pitchFamily="2" charset="77"/>
              </a:defRPr>
            </a:lvl1pPr>
          </a:lstStyle>
          <a:p>
            <a:r>
              <a:rPr lang="en-GB" noProof="0" dirty="0"/>
              <a:t>Slide title</a:t>
            </a:r>
          </a:p>
        </p:txBody>
      </p:sp>
      <p:pic>
        <p:nvPicPr>
          <p:cNvPr id="3" name="Gráfico 2">
            <a:extLst>
              <a:ext uri="{FF2B5EF4-FFF2-40B4-BE49-F238E27FC236}">
                <a16:creationId xmlns:a16="http://schemas.microsoft.com/office/drawing/2014/main" id="{917AC2CC-3015-A162-2768-8717A1A9A9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9491" y="219075"/>
            <a:ext cx="1210733" cy="244475"/>
          </a:xfrm>
          <a:prstGeom prst="rect">
            <a:avLst/>
          </a:prstGeom>
        </p:spPr>
      </p:pic>
    </p:spTree>
    <p:extLst>
      <p:ext uri="{BB962C8B-B14F-4D97-AF65-F5344CB8AC3E}">
        <p14:creationId xmlns:p14="http://schemas.microsoft.com/office/powerpoint/2010/main" val="296458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A3EE06-8C8F-59B2-E3CC-F6870B55AFE6}"/>
              </a:ext>
            </a:extLst>
          </p:cNvPr>
          <p:cNvSpPr>
            <a:spLocks noGrp="1"/>
          </p:cNvSpPr>
          <p:nvPr>
            <p:ph type="title"/>
          </p:nvPr>
        </p:nvSpPr>
        <p:spPr>
          <a:xfrm>
            <a:off x="398813" y="365125"/>
            <a:ext cx="10515600" cy="1325563"/>
          </a:xfrm>
          <a:prstGeom prst="rect">
            <a:avLst/>
          </a:prstGeom>
        </p:spPr>
        <p:txBody>
          <a:bodyPr vert="horz" lIns="91440" tIns="45720" rIns="91440" bIns="45720" rtlCol="0" anchor="ctr">
            <a:normAutofit/>
          </a:bodyPr>
          <a:lstStyle/>
          <a:p>
            <a:r>
              <a:rPr lang="en-GB" noProof="0" dirty="0"/>
              <a:t>Click to Modify the Pattern Title and Style</a:t>
            </a:r>
          </a:p>
        </p:txBody>
      </p:sp>
      <p:sp>
        <p:nvSpPr>
          <p:cNvPr id="3" name="Marcador de texto 2">
            <a:extLst>
              <a:ext uri="{FF2B5EF4-FFF2-40B4-BE49-F238E27FC236}">
                <a16:creationId xmlns:a16="http://schemas.microsoft.com/office/drawing/2014/main" id="{4D72C258-14A7-888B-D4E5-12286FCC2BE3}"/>
              </a:ext>
            </a:extLst>
          </p:cNvPr>
          <p:cNvSpPr>
            <a:spLocks noGrp="1"/>
          </p:cNvSpPr>
          <p:nvPr>
            <p:ph type="body" idx="1"/>
          </p:nvPr>
        </p:nvSpPr>
        <p:spPr>
          <a:xfrm>
            <a:off x="398813" y="1825625"/>
            <a:ext cx="10515600" cy="4351338"/>
          </a:xfrm>
          <a:prstGeom prst="rect">
            <a:avLst/>
          </a:prstGeom>
        </p:spPr>
        <p:txBody>
          <a:bodyPr vert="horz" lIns="91440" tIns="45720" rIns="91440" bIns="45720" rtlCol="0">
            <a:normAutofit/>
          </a:bodyPr>
          <a:lstStyle/>
          <a:p>
            <a:pPr lvl="0"/>
            <a:r>
              <a:rPr lang="en-GB" noProof="0" dirty="0"/>
              <a:t>Click to modify pattern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Marcador de número de diapositiva 5">
            <a:extLst>
              <a:ext uri="{FF2B5EF4-FFF2-40B4-BE49-F238E27FC236}">
                <a16:creationId xmlns:a16="http://schemas.microsoft.com/office/drawing/2014/main" id="{EA56BA52-E7D8-FB16-CD28-EE9D30E19B9C}"/>
              </a:ext>
            </a:extLst>
          </p:cNvPr>
          <p:cNvSpPr>
            <a:spLocks noGrp="1"/>
          </p:cNvSpPr>
          <p:nvPr>
            <p:ph type="sldNum" sz="quarter" idx="4"/>
          </p:nvPr>
        </p:nvSpPr>
        <p:spPr>
          <a:xfrm>
            <a:off x="11020301" y="6356350"/>
            <a:ext cx="1016000" cy="365125"/>
          </a:xfrm>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noProof="0" smtClean="0"/>
              <a:pPr/>
              <a:t>‹#›</a:t>
            </a:fld>
            <a:endParaRPr lang="en-GB" noProof="0" dirty="0"/>
          </a:p>
        </p:txBody>
      </p:sp>
    </p:spTree>
    <p:extLst>
      <p:ext uri="{BB962C8B-B14F-4D97-AF65-F5344CB8AC3E}">
        <p14:creationId xmlns:p14="http://schemas.microsoft.com/office/powerpoint/2010/main" val="232662103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 id="2147483660" r:id="rId4"/>
    <p:sldLayoutId id="2147483664" r:id="rId5"/>
    <p:sldLayoutId id="2147483669" r:id="rId6"/>
    <p:sldLayoutId id="2147483652" r:id="rId7"/>
    <p:sldLayoutId id="2147483673" r:id="rId8"/>
    <p:sldLayoutId id="2147483654" r:id="rId9"/>
    <p:sldLayoutId id="2147483667" r:id="rId10"/>
    <p:sldLayoutId id="2147483672" r:id="rId11"/>
    <p:sldLayoutId id="2147483668" r:id="rId12"/>
    <p:sldLayoutId id="2147483670" r:id="rId13"/>
    <p:sldLayoutId id="2147483671" r:id="rId14"/>
    <p:sldLayoutId id="2147483659" r:id="rId15"/>
  </p:sldLayoutIdLst>
  <p:hf hdr="0" ftr="0" dt="0"/>
  <p:txStyles>
    <p:titleStyle>
      <a:lvl1pPr algn="l" defTabSz="914400" rtl="0" eaLnBrk="1" latinLnBrk="0" hangingPunct="1">
        <a:lnSpc>
          <a:spcPct val="90000"/>
        </a:lnSpc>
        <a:spcBef>
          <a:spcPct val="0"/>
        </a:spcBef>
        <a:buNone/>
        <a:defRPr sz="4400" b="0" i="0" kern="1200">
          <a:solidFill>
            <a:srgbClr val="00004A"/>
          </a:solidFill>
          <a:latin typeface="Space Grotes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0.xml"/><Relationship Id="rId7" Type="http://schemas.openxmlformats.org/officeDocument/2006/relationships/image" Target="../media/image3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notesSlide" Target="../notesSlides/notesSlide3.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hyperlink" Target="https://confluence.alma.cl/display/ICTACS/ACS+Documentation" TargetMode="External"/><Relationship Id="rId4" Type="http://schemas.openxmlformats.org/officeDocument/2006/relationships/hyperlink" Target="https://asw.alma.cl/ASW/AC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7F5701-7498-B065-5D04-D239510B5992}"/>
              </a:ext>
            </a:extLst>
          </p:cNvPr>
          <p:cNvPicPr>
            <a:picLocks noChangeAspect="1"/>
          </p:cNvPicPr>
          <p:nvPr/>
        </p:nvPicPr>
        <p:blipFill>
          <a:blip r:embed="rId2"/>
          <a:srcRect/>
          <a:stretch/>
        </p:blipFill>
        <p:spPr>
          <a:xfrm>
            <a:off x="1" y="0"/>
            <a:ext cx="14857634" cy="8357419"/>
          </a:xfrm>
          <a:prstGeom prst="rect">
            <a:avLst/>
          </a:prstGeom>
        </p:spPr>
      </p:pic>
      <p:sp>
        <p:nvSpPr>
          <p:cNvPr id="8" name="Marcador de contenido 7">
            <a:extLst>
              <a:ext uri="{FF2B5EF4-FFF2-40B4-BE49-F238E27FC236}">
                <a16:creationId xmlns:a16="http://schemas.microsoft.com/office/drawing/2014/main" id="{6C45D539-D42A-4A20-8F53-1DFBB673B9A6}"/>
              </a:ext>
            </a:extLst>
          </p:cNvPr>
          <p:cNvSpPr>
            <a:spLocks noGrp="1"/>
          </p:cNvSpPr>
          <p:nvPr>
            <p:ph idx="10"/>
          </p:nvPr>
        </p:nvSpPr>
        <p:spPr/>
        <p:txBody>
          <a:bodyPr>
            <a:normAutofit/>
          </a:bodyPr>
          <a:lstStyle/>
          <a:p>
            <a:pPr algn="l">
              <a:spcBef>
                <a:spcPts val="0"/>
              </a:spcBef>
            </a:pPr>
            <a:r>
              <a:rPr lang="en-GB" dirty="0"/>
              <a:t>Dominik Neise, ACADA Lead Developer</a:t>
            </a:r>
          </a:p>
          <a:p>
            <a:pPr algn="l">
              <a:spcBef>
                <a:spcPts val="0"/>
              </a:spcBef>
            </a:pPr>
            <a:r>
              <a:rPr lang="en-GB" dirty="0"/>
              <a:t>dominik.neise@cta-observatory.org</a:t>
            </a:r>
          </a:p>
        </p:txBody>
      </p:sp>
      <p:pic>
        <p:nvPicPr>
          <p:cNvPr id="6" name="Picture 5" descr="A white text on a black background&#10;&#10;Description automatically generated">
            <a:extLst>
              <a:ext uri="{FF2B5EF4-FFF2-40B4-BE49-F238E27FC236}">
                <a16:creationId xmlns:a16="http://schemas.microsoft.com/office/drawing/2014/main" id="{FD0CE6EF-45E3-0B79-99CB-D7E51F88D94F}"/>
              </a:ext>
            </a:extLst>
          </p:cNvPr>
          <p:cNvPicPr>
            <a:picLocks noChangeAspect="1"/>
          </p:cNvPicPr>
          <p:nvPr/>
        </p:nvPicPr>
        <p:blipFill>
          <a:blip r:embed="rId3"/>
          <a:stretch>
            <a:fillRect/>
          </a:stretch>
        </p:blipFill>
        <p:spPr>
          <a:xfrm>
            <a:off x="-567139" y="-688620"/>
            <a:ext cx="4725853" cy="2835781"/>
          </a:xfrm>
          <a:prstGeom prst="rect">
            <a:avLst/>
          </a:prstGeom>
        </p:spPr>
      </p:pic>
      <p:sp>
        <p:nvSpPr>
          <p:cNvPr id="11" name="Título 3">
            <a:extLst>
              <a:ext uri="{FF2B5EF4-FFF2-40B4-BE49-F238E27FC236}">
                <a16:creationId xmlns:a16="http://schemas.microsoft.com/office/drawing/2014/main" id="{2E1DD41C-B80E-0CD5-8178-890F263A40C7}"/>
              </a:ext>
            </a:extLst>
          </p:cNvPr>
          <p:cNvSpPr txBox="1">
            <a:spLocks/>
          </p:cNvSpPr>
          <p:nvPr/>
        </p:nvSpPr>
        <p:spPr>
          <a:xfrm>
            <a:off x="382656" y="2262765"/>
            <a:ext cx="8682686" cy="2543579"/>
          </a:xfrm>
          <a:prstGeom prst="rect">
            <a:avLst/>
          </a:prstGeom>
        </p:spPr>
        <p:txBody>
          <a:bodyPr vert="horz" lIns="0" tIns="0" rIns="0" bIns="0" rtlCol="0" anchor="b">
            <a:noAutofit/>
          </a:bodyPr>
          <a:lstStyle>
            <a:lvl1pPr algn="l" defTabSz="914400" rtl="0" eaLnBrk="1" latinLnBrk="0" hangingPunct="1">
              <a:lnSpc>
                <a:spcPts val="6200"/>
              </a:lnSpc>
              <a:spcBef>
                <a:spcPct val="0"/>
              </a:spcBef>
              <a:buNone/>
              <a:defRPr sz="7000" b="0" i="0" kern="1200">
                <a:solidFill>
                  <a:schemeClr val="accent3"/>
                </a:solidFill>
                <a:latin typeface="Space Grotesk Light" pitchFamily="2" charset="77"/>
                <a:ea typeface="+mj-ea"/>
                <a:cs typeface="Space Grotesk Light" pitchFamily="2" charset="77"/>
              </a:defRPr>
            </a:lvl1pPr>
          </a:lstStyle>
          <a:p>
            <a:r>
              <a:rPr lang="en-GB" b="1" dirty="0"/>
              <a:t>Array Control</a:t>
            </a:r>
          </a:p>
        </p:txBody>
      </p:sp>
      <p:sp>
        <p:nvSpPr>
          <p:cNvPr id="12" name="Marcador de contenido 2">
            <a:extLst>
              <a:ext uri="{FF2B5EF4-FFF2-40B4-BE49-F238E27FC236}">
                <a16:creationId xmlns:a16="http://schemas.microsoft.com/office/drawing/2014/main" id="{279FA00D-E3C9-453F-4231-F3C9B188CCA7}"/>
              </a:ext>
            </a:extLst>
          </p:cNvPr>
          <p:cNvSpPr txBox="1">
            <a:spLocks/>
          </p:cNvSpPr>
          <p:nvPr/>
        </p:nvSpPr>
        <p:spPr>
          <a:xfrm>
            <a:off x="382656" y="5033853"/>
            <a:ext cx="10515600" cy="52800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100" b="0" i="0" kern="1200">
                <a:solidFill>
                  <a:srgbClr val="00E4D8"/>
                </a:solidFill>
                <a:latin typeface="Inter" panose="02000503000000020004" pitchFamily="2" charset="0"/>
                <a:ea typeface="Inter" panose="02000503000000020004" pitchFamily="2" charset="0"/>
                <a:cs typeface="Inter"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CTAO summer school 2024 – La Palma</a:t>
            </a:r>
          </a:p>
        </p:txBody>
      </p:sp>
    </p:spTree>
    <p:extLst>
      <p:ext uri="{BB962C8B-B14F-4D97-AF65-F5344CB8AC3E}">
        <p14:creationId xmlns:p14="http://schemas.microsoft.com/office/powerpoint/2010/main" val="385080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ava Logo and symbol, meaning, history, sign.">
            <a:extLst>
              <a:ext uri="{FF2B5EF4-FFF2-40B4-BE49-F238E27FC236}">
                <a16:creationId xmlns:a16="http://schemas.microsoft.com/office/drawing/2014/main" id="{D01FCD05-FEE1-FC31-2D70-70FAA16F9A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38" t="-3381" r="27281"/>
          <a:stretch/>
        </p:blipFill>
        <p:spPr bwMode="auto">
          <a:xfrm>
            <a:off x="5617029" y="4263243"/>
            <a:ext cx="1662545" cy="2093108"/>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10</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Central Control</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56572"/>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responsible for the execution of the scheduling blocks (SB) provided by the short-term scheduler (STS) by sending corresponding commands to the telescopes and other controllable array elements, while supervising the ongoing operations, and overseeing the Array Data Handler.</a:t>
            </a:r>
          </a:p>
          <a:p>
            <a:r>
              <a:rPr lang="en-GB" dirty="0"/>
              <a:t>Incl. Obs. Script Sequencer</a:t>
            </a:r>
            <a:endParaRPr lang="en-US" dirty="0"/>
          </a:p>
        </p:txBody>
      </p:sp>
      <p:pic>
        <p:nvPicPr>
          <p:cNvPr id="2050" name="Picture 2" descr="Desy in Zeuthen">
            <a:extLst>
              <a:ext uri="{FF2B5EF4-FFF2-40B4-BE49-F238E27FC236}">
                <a16:creationId xmlns:a16="http://schemas.microsoft.com/office/drawing/2014/main" id="{1FCF275D-A6EA-96FA-9424-8C1FFD33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6522" y="1128156"/>
            <a:ext cx="1387557" cy="13875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nguage Logo Python PNG | Picpng">
            <a:extLst>
              <a:ext uri="{FF2B5EF4-FFF2-40B4-BE49-F238E27FC236}">
                <a16:creationId xmlns:a16="http://schemas.microsoft.com/office/drawing/2014/main" id="{57E65392-62E3-8130-7A61-B9FA2F3C4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648" y="5165161"/>
            <a:ext cx="1025774" cy="102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04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11</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Short Term Scheduler</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56572"/>
            <a:ext cx="9384937" cy="410974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decides, in real-time, how to group and use the Telescopes of CTAO to perform nightly operations</a:t>
            </a:r>
          </a:p>
          <a:p>
            <a:r>
              <a:rPr lang="en-US" dirty="0"/>
              <a:t>based on a Mid-Term Schedule </a:t>
            </a:r>
          </a:p>
          <a:p>
            <a:r>
              <a:rPr lang="en-US" dirty="0"/>
              <a:t>reacts in real time to changing environmental conditions</a:t>
            </a:r>
          </a:p>
          <a:p>
            <a:r>
              <a:rPr lang="en-US" dirty="0"/>
              <a:t>Reacts to and to science alert observation requests by the Transients Handler. </a:t>
            </a:r>
          </a:p>
          <a:p>
            <a:r>
              <a:rPr lang="en-US" dirty="0"/>
              <a:t>Includes functionalities for short-term planning, lidar coordination with other scientific installations near the CTA array sites, and the coordination of observations between both CTA array sites and with other scientific installations.</a:t>
            </a:r>
            <a:endParaRPr lang="en-GB" dirty="0"/>
          </a:p>
        </p:txBody>
      </p:sp>
      <p:pic>
        <p:nvPicPr>
          <p:cNvPr id="4" name="Picture 6" descr="c++ logo 10 free Cliparts | Download images on Clipground 2024">
            <a:extLst>
              <a:ext uri="{FF2B5EF4-FFF2-40B4-BE49-F238E27FC236}">
                <a16:creationId xmlns:a16="http://schemas.microsoft.com/office/drawing/2014/main" id="{64AB8438-BE8A-3559-B829-FC2559C3C0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81" t="20588" r="27730" b="18544"/>
          <a:stretch/>
        </p:blipFill>
        <p:spPr bwMode="auto">
          <a:xfrm>
            <a:off x="8949007" y="2445638"/>
            <a:ext cx="1971136" cy="18673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ncategorised">
            <a:extLst>
              <a:ext uri="{FF2B5EF4-FFF2-40B4-BE49-F238E27FC236}">
                <a16:creationId xmlns:a16="http://schemas.microsoft.com/office/drawing/2014/main" id="{BFC030DA-2D61-2A44-52B8-3D3B0CB42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57" y="835015"/>
            <a:ext cx="3404260" cy="102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3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12</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Transients Handler</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56572"/>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Manages internal and external transient science alert candidates by filtering, processing, and ranking them, submitting Scheduling Blocks to the Short-Term Scheduler, and requesting immediate reaction if needed.</a:t>
            </a:r>
          </a:p>
          <a:p>
            <a:endParaRPr lang="en-GB" dirty="0"/>
          </a:p>
        </p:txBody>
      </p:sp>
      <p:pic>
        <p:nvPicPr>
          <p:cNvPr id="4098" name="Picture 2" descr="Mission statement">
            <a:extLst>
              <a:ext uri="{FF2B5EF4-FFF2-40B4-BE49-F238E27FC236}">
                <a16:creationId xmlns:a16="http://schemas.microsoft.com/office/drawing/2014/main" id="{023F0BAB-569F-E1BA-18C4-C50C6507C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175" y="819397"/>
            <a:ext cx="4069743" cy="116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anguage Logo Python PNG | Picpng">
            <a:extLst>
              <a:ext uri="{FF2B5EF4-FFF2-40B4-BE49-F238E27FC236}">
                <a16:creationId xmlns:a16="http://schemas.microsoft.com/office/drawing/2014/main" id="{D0995B18-94E0-EB1E-A8F7-C8E44B219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275" y="2291331"/>
            <a:ext cx="1555978" cy="155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8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13</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Science Alert Generation</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854436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r>
              <a:rPr lang="en-US" dirty="0"/>
              <a:t>The analysis pipeline running online that performs a quick look analysis of the acquired data and produces data quality indicators, which are exposed to the support astronomer at the control room and transferred to the DPPS. </a:t>
            </a:r>
          </a:p>
          <a:p>
            <a:r>
              <a:rPr lang="en-US" dirty="0"/>
              <a:t>generates internal candidate scientific alerts </a:t>
            </a:r>
            <a:r>
              <a:rPr lang="en-US" dirty="0">
                <a:sym typeface="Wingdings" panose="05000000000000000000" pitchFamily="2" charset="2"/>
              </a:rPr>
              <a:t> </a:t>
            </a:r>
            <a:r>
              <a:rPr lang="en-US" dirty="0"/>
              <a:t>TH. </a:t>
            </a:r>
          </a:p>
          <a:p>
            <a:r>
              <a:rPr lang="en-US" dirty="0"/>
              <a:t>science monitoring (sky maps &amp; light curves) for the Support Astronomer.</a:t>
            </a:r>
            <a:r>
              <a:rPr lang="en-GB" dirty="0"/>
              <a:t>  </a:t>
            </a:r>
          </a:p>
        </p:txBody>
      </p:sp>
      <p:pic>
        <p:nvPicPr>
          <p:cNvPr id="6" name="Picture 8" descr="Language Logo Python PNG | Picpng">
            <a:extLst>
              <a:ext uri="{FF2B5EF4-FFF2-40B4-BE49-F238E27FC236}">
                <a16:creationId xmlns:a16="http://schemas.microsoft.com/office/drawing/2014/main" id="{D0995B18-94E0-EB1E-A8F7-C8E44B219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022" y="4850304"/>
            <a:ext cx="1555978" cy="1552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 logo 10 free Cliparts | Download images on Clipground 2024">
            <a:extLst>
              <a:ext uri="{FF2B5EF4-FFF2-40B4-BE49-F238E27FC236}">
                <a16:creationId xmlns:a16="http://schemas.microsoft.com/office/drawing/2014/main" id="{02A41529-DC91-3C3B-50BD-5574E8365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81" t="20588" r="27730" b="18544"/>
          <a:stretch/>
        </p:blipFill>
        <p:spPr bwMode="auto">
          <a:xfrm>
            <a:off x="8968447" y="4810356"/>
            <a:ext cx="1681140" cy="1592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desione circuito Abbonamento Musei Regione Lombardia – Museo ...">
            <a:extLst>
              <a:ext uri="{FF2B5EF4-FFF2-40B4-BE49-F238E27FC236}">
                <a16:creationId xmlns:a16="http://schemas.microsoft.com/office/drawing/2014/main" id="{B7AD0864-40E0-9DA9-8E33-2B2411FAF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88" t="12179" r="4090" b="15382"/>
          <a:stretch/>
        </p:blipFill>
        <p:spPr bwMode="auto">
          <a:xfrm>
            <a:off x="9042511" y="890246"/>
            <a:ext cx="2993790" cy="13255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boratoire d'Annecy de Physique des Particules | Future Circular Collider">
            <a:extLst>
              <a:ext uri="{FF2B5EF4-FFF2-40B4-BE49-F238E27FC236}">
                <a16:creationId xmlns:a16="http://schemas.microsoft.com/office/drawing/2014/main" id="{19C2D11C-5C58-91DB-4034-463FD2E13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2511" y="2215809"/>
            <a:ext cx="2894734" cy="136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80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14</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Array Data Handler</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1" y="2017250"/>
            <a:ext cx="8782472"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Provides Software Array Trigger (SWAT)</a:t>
            </a:r>
          </a:p>
          <a:p>
            <a:r>
              <a:rPr lang="en-US" dirty="0"/>
              <a:t>Handles raw data from the array instrumentation</a:t>
            </a:r>
          </a:p>
          <a:p>
            <a:r>
              <a:rPr lang="en-US" dirty="0"/>
              <a:t>Includes components to handle the Cherenkov cameras data and to reduce the received volume of data </a:t>
            </a:r>
          </a:p>
          <a:p>
            <a:r>
              <a:rPr lang="en-US" dirty="0"/>
              <a:t>Handles acquired data by Auxiliary Instrumentation onboard telescopes, as well as for the Array Calibration and Environmental Monitoring System devices </a:t>
            </a:r>
          </a:p>
          <a:p>
            <a:r>
              <a:rPr lang="en-US" dirty="0"/>
              <a:t>Provides local temporary storage of data until the on-site DPPS system receives that data</a:t>
            </a:r>
            <a:endParaRPr lang="en-GB" dirty="0"/>
          </a:p>
        </p:txBody>
      </p:sp>
      <p:pic>
        <p:nvPicPr>
          <p:cNvPr id="6" name="Picture 8" descr="Language Logo Python PNG | Picpng">
            <a:extLst>
              <a:ext uri="{FF2B5EF4-FFF2-40B4-BE49-F238E27FC236}">
                <a16:creationId xmlns:a16="http://schemas.microsoft.com/office/drawing/2014/main" id="{D0995B18-94E0-EB1E-A8F7-C8E44B219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022" y="4850304"/>
            <a:ext cx="1555978" cy="1552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 logo 10 free Cliparts | Download images on Clipground 2024">
            <a:extLst>
              <a:ext uri="{FF2B5EF4-FFF2-40B4-BE49-F238E27FC236}">
                <a16:creationId xmlns:a16="http://schemas.microsoft.com/office/drawing/2014/main" id="{02A41529-DC91-3C3B-50BD-5574E8365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81" t="20588" r="27730" b="18544"/>
          <a:stretch/>
        </p:blipFill>
        <p:spPr bwMode="auto">
          <a:xfrm>
            <a:off x="8968447" y="4810356"/>
            <a:ext cx="1681140" cy="15926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sters de l'Université de Genève">
            <a:extLst>
              <a:ext uri="{FF2B5EF4-FFF2-40B4-BE49-F238E27FC236}">
                <a16:creationId xmlns:a16="http://schemas.microsoft.com/office/drawing/2014/main" id="{278A0EA9-3A41-6866-C04A-668A395E5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551" y="840730"/>
            <a:ext cx="40957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posters | EAS 2023">
            <a:extLst>
              <a:ext uri="{FF2B5EF4-FFF2-40B4-BE49-F238E27FC236}">
                <a16:creationId xmlns:a16="http://schemas.microsoft.com/office/drawing/2014/main" id="{0F64F4B6-8434-9F9E-8112-7F1E25AA3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022" y="1907530"/>
            <a:ext cx="1194089" cy="13931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25th International Workshop on Weak Interactions and Neutrinos (WIN2015 ...">
            <a:extLst>
              <a:ext uri="{FF2B5EF4-FFF2-40B4-BE49-F238E27FC236}">
                <a16:creationId xmlns:a16="http://schemas.microsoft.com/office/drawing/2014/main" id="{14C7CB09-B7F3-E77D-D370-736833AB5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742" y="2047175"/>
            <a:ext cx="1236845"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7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15</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Monitoring &amp; Logging</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Components providing services for monitoring data items from the Telescopes and other devices deployed at the CTA array sites and making those data immediately available for the operator interface and for quick-look quality checks, as well as to store them for later detailed inspection. </a:t>
            </a:r>
          </a:p>
          <a:p>
            <a:r>
              <a:rPr lang="en-US" dirty="0"/>
              <a:t>Includes the production of the software for the Monitoring System (incl. Repository) Logging System (incl. Repository) and Logs Analyzer</a:t>
            </a:r>
            <a:r>
              <a:rPr lang="en-GB" dirty="0"/>
              <a:t> </a:t>
            </a:r>
          </a:p>
        </p:txBody>
      </p:sp>
      <p:pic>
        <p:nvPicPr>
          <p:cNvPr id="7" name="Picture 4" descr="Java Logo and symbol, meaning, history, sign.">
            <a:extLst>
              <a:ext uri="{FF2B5EF4-FFF2-40B4-BE49-F238E27FC236}">
                <a16:creationId xmlns:a16="http://schemas.microsoft.com/office/drawing/2014/main" id="{45AE4AB1-AE14-0B5E-2B50-82466BF73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38" t="-3381" r="27281"/>
          <a:stretch/>
        </p:blipFill>
        <p:spPr bwMode="auto">
          <a:xfrm>
            <a:off x="9227128" y="3930734"/>
            <a:ext cx="1662545" cy="2093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desione circuito Abbonamento Musei Regione Lombardia – Museo ...">
            <a:extLst>
              <a:ext uri="{FF2B5EF4-FFF2-40B4-BE49-F238E27FC236}">
                <a16:creationId xmlns:a16="http://schemas.microsoft.com/office/drawing/2014/main" id="{0256311E-B540-DFCA-3CBA-62A5E2EBB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8" t="12179" r="4090" b="15382"/>
          <a:stretch/>
        </p:blipFill>
        <p:spPr bwMode="auto">
          <a:xfrm>
            <a:off x="9042511" y="890246"/>
            <a:ext cx="2993790"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4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16</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Array Alarm System</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7" name="Picture 4" descr="Java Logo and symbol, meaning, history, sign.">
            <a:extLst>
              <a:ext uri="{FF2B5EF4-FFF2-40B4-BE49-F238E27FC236}">
                <a16:creationId xmlns:a16="http://schemas.microsoft.com/office/drawing/2014/main" id="{45AE4AB1-AE14-0B5E-2B50-82466BF73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38" t="-3381" r="27281"/>
          <a:stretch/>
        </p:blipFill>
        <p:spPr bwMode="auto">
          <a:xfrm>
            <a:off x="9227128" y="3930734"/>
            <a:ext cx="1662545" cy="2093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desione circuito Abbonamento Musei Regione Lombardia – Museo ...">
            <a:extLst>
              <a:ext uri="{FF2B5EF4-FFF2-40B4-BE49-F238E27FC236}">
                <a16:creationId xmlns:a16="http://schemas.microsoft.com/office/drawing/2014/main" id="{0256311E-B540-DFCA-3CBA-62A5E2EBB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8" t="12179" r="4090" b="15382"/>
          <a:stretch/>
        </p:blipFill>
        <p:spPr bwMode="auto">
          <a:xfrm>
            <a:off x="9042511" y="890246"/>
            <a:ext cx="2993790" cy="1325564"/>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7">
            <a:extLst>
              <a:ext uri="{FF2B5EF4-FFF2-40B4-BE49-F238E27FC236}">
                <a16:creationId xmlns:a16="http://schemas.microsoft.com/office/drawing/2014/main" id="{E46F9902-FDA0-B4A2-39B5-C410DE57C06B}"/>
              </a:ext>
            </a:extLst>
          </p:cNvPr>
          <p:cNvSpPr txBox="1">
            <a:spLocks/>
          </p:cNvSpPr>
          <p:nvPr/>
        </p:nvSpPr>
        <p:spPr>
          <a:xfrm>
            <a:off x="576480" y="2169650"/>
            <a:ext cx="9384937" cy="4109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gathers, filters, exposes, and persists all the relevant alarms raised </a:t>
            </a:r>
          </a:p>
          <a:p>
            <a:pPr lvl="1"/>
            <a:r>
              <a:rPr lang="en-US" dirty="0"/>
              <a:t>ACADA processes, </a:t>
            </a:r>
          </a:p>
          <a:p>
            <a:pPr lvl="1"/>
            <a:r>
              <a:rPr lang="en-US" dirty="0"/>
              <a:t>Telescopes, </a:t>
            </a:r>
          </a:p>
          <a:p>
            <a:pPr lvl="1"/>
            <a:r>
              <a:rPr lang="en-US" dirty="0"/>
              <a:t>and auxiliary instrumentation under the supervision of the ACADA system. </a:t>
            </a:r>
          </a:p>
          <a:p>
            <a:r>
              <a:rPr lang="en-US" dirty="0"/>
              <a:t>creates new alarms based on the analysis and correlation of the system software logs and the status of the hardware systems and provides mechanisms for alarm filtering. </a:t>
            </a:r>
          </a:p>
          <a:p>
            <a:r>
              <a:rPr lang="en-US" dirty="0">
                <a:sym typeface="Wingdings" panose="05000000000000000000" pitchFamily="2" charset="2"/>
              </a:rPr>
              <a:t> </a:t>
            </a:r>
            <a:r>
              <a:rPr lang="en-US" dirty="0"/>
              <a:t>Operator via HMI</a:t>
            </a:r>
            <a:r>
              <a:rPr lang="en-GB" dirty="0"/>
              <a:t> </a:t>
            </a:r>
          </a:p>
        </p:txBody>
      </p:sp>
    </p:spTree>
    <p:extLst>
      <p:ext uri="{BB962C8B-B14F-4D97-AF65-F5344CB8AC3E}">
        <p14:creationId xmlns:p14="http://schemas.microsoft.com/office/powerpoint/2010/main" val="98004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17</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Reporting</a:t>
            </a:r>
          </a:p>
        </p:txBody>
      </p:sp>
      <p:pic>
        <p:nvPicPr>
          <p:cNvPr id="4" name="Picture 8" descr="Language Logo Python PNG | Picpng">
            <a:extLst>
              <a:ext uri="{FF2B5EF4-FFF2-40B4-BE49-F238E27FC236}">
                <a16:creationId xmlns:a16="http://schemas.microsoft.com/office/drawing/2014/main" id="{D6772684-C0DA-65CD-A3A1-D2BF49464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544" y="5144353"/>
            <a:ext cx="1555978" cy="155269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d Question Mark - ClipArt Best">
            <a:extLst>
              <a:ext uri="{FF2B5EF4-FFF2-40B4-BE49-F238E27FC236}">
                <a16:creationId xmlns:a16="http://schemas.microsoft.com/office/drawing/2014/main" id="{1F143699-57C1-65D6-7071-6369F04F3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453" y="881436"/>
            <a:ext cx="1469695" cy="1175136"/>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7">
            <a:extLst>
              <a:ext uri="{FF2B5EF4-FFF2-40B4-BE49-F238E27FC236}">
                <a16:creationId xmlns:a16="http://schemas.microsoft.com/office/drawing/2014/main" id="{580A801A-58FA-AF92-4A03-2D04224101B2}"/>
              </a:ext>
            </a:extLst>
          </p:cNvPr>
          <p:cNvSpPr txBox="1">
            <a:spLocks/>
          </p:cNvSpPr>
          <p:nvPr/>
        </p:nvSpPr>
        <p:spPr>
          <a:xfrm>
            <a:off x="436852" y="1810959"/>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Responsible for gathering the relevant data from the other ACADA sub-systems in order to produce status and quality reports of the ACADA operations for the HMI and for other systems outside the ACADA. </a:t>
            </a:r>
          </a:p>
          <a:p>
            <a:r>
              <a:rPr lang="en-US" dirty="0"/>
              <a:t>Includes the software for the reporting of the HW status, environment status, and the status of the observed data. </a:t>
            </a:r>
          </a:p>
          <a:p>
            <a:r>
              <a:rPr lang="en-US" dirty="0"/>
              <a:t>Operator logbook.</a:t>
            </a:r>
            <a:endParaRPr lang="en-GB" dirty="0"/>
          </a:p>
        </p:txBody>
      </p:sp>
    </p:spTree>
    <p:extLst>
      <p:ext uri="{BB962C8B-B14F-4D97-AF65-F5344CB8AC3E}">
        <p14:creationId xmlns:p14="http://schemas.microsoft.com/office/powerpoint/2010/main" val="1131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18</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Human Machine Interface</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Comprehensive view of the status of the observations to the Operators and Support Astronomer located in the control room of the CTA installation, providing means to interact with the array elements.</a:t>
            </a:r>
          </a:p>
          <a:p>
            <a:r>
              <a:rPr lang="en-US" dirty="0"/>
              <a:t>Creation of Scheduling Blocks</a:t>
            </a:r>
          </a:p>
          <a:p>
            <a:r>
              <a:rPr lang="en-US" dirty="0"/>
              <a:t>Overview of ongoing &amp; planned Observations</a:t>
            </a:r>
          </a:p>
          <a:p>
            <a:endParaRPr lang="en-GB" dirty="0"/>
          </a:p>
        </p:txBody>
      </p:sp>
      <p:pic>
        <p:nvPicPr>
          <p:cNvPr id="4" name="Picture 8" descr="Language Logo Python PNG | Picpng">
            <a:extLst>
              <a:ext uri="{FF2B5EF4-FFF2-40B4-BE49-F238E27FC236}">
                <a16:creationId xmlns:a16="http://schemas.microsoft.com/office/drawing/2014/main" id="{D6772684-C0DA-65CD-A3A1-D2BF49464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544" y="5144353"/>
            <a:ext cx="1555978" cy="15526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sy in Zeuthen">
            <a:extLst>
              <a:ext uri="{FF2B5EF4-FFF2-40B4-BE49-F238E27FC236}">
                <a16:creationId xmlns:a16="http://schemas.microsoft.com/office/drawing/2014/main" id="{A5BDE83E-7212-9069-65A9-F58484E4F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6522" y="1128156"/>
            <a:ext cx="1387557" cy="138755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JavaScript PNG, Transparent JS Logo Free Download - Free Transparent ...">
            <a:extLst>
              <a:ext uri="{FF2B5EF4-FFF2-40B4-BE49-F238E27FC236}">
                <a16:creationId xmlns:a16="http://schemas.microsoft.com/office/drawing/2014/main" id="{39394871-6CD7-3BF9-722B-05E8F05C1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6522" y="5479148"/>
            <a:ext cx="1125311" cy="1217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install Redis on macOS, Windows, and Ubuntu - KindaCode">
            <a:extLst>
              <a:ext uri="{FF2B5EF4-FFF2-40B4-BE49-F238E27FC236}">
                <a16:creationId xmlns:a16="http://schemas.microsoft.com/office/drawing/2014/main" id="{BCCB65BE-A59F-EACA-F066-A195C44FD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0" t="23870" r="57453" b="23812"/>
          <a:stretch/>
        </p:blipFill>
        <p:spPr bwMode="auto">
          <a:xfrm>
            <a:off x="10538467" y="4728523"/>
            <a:ext cx="701419" cy="66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1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19</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Section of the presentation</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Human Machine Interface</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4" name="Picture 8" descr="Language Logo Python PNG | Picpng">
            <a:extLst>
              <a:ext uri="{FF2B5EF4-FFF2-40B4-BE49-F238E27FC236}">
                <a16:creationId xmlns:a16="http://schemas.microsoft.com/office/drawing/2014/main" id="{D6772684-C0DA-65CD-A3A1-D2BF49464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544" y="5144353"/>
            <a:ext cx="1555978" cy="15526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sy in Zeuthen">
            <a:extLst>
              <a:ext uri="{FF2B5EF4-FFF2-40B4-BE49-F238E27FC236}">
                <a16:creationId xmlns:a16="http://schemas.microsoft.com/office/drawing/2014/main" id="{A5BDE83E-7212-9069-65A9-F58484E4F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522" y="1128156"/>
            <a:ext cx="1387557" cy="138755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JavaScript PNG, Transparent JS Logo Free Download - Free Transparent ...">
            <a:extLst>
              <a:ext uri="{FF2B5EF4-FFF2-40B4-BE49-F238E27FC236}">
                <a16:creationId xmlns:a16="http://schemas.microsoft.com/office/drawing/2014/main" id="{39394871-6CD7-3BF9-722B-05E8F05C1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6522" y="5479148"/>
            <a:ext cx="1125311" cy="1217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install Redis on macOS, Windows, and Ubuntu - KindaCode">
            <a:extLst>
              <a:ext uri="{FF2B5EF4-FFF2-40B4-BE49-F238E27FC236}">
                <a16:creationId xmlns:a16="http://schemas.microsoft.com/office/drawing/2014/main" id="{BCCB65BE-A59F-EACA-F066-A195C44FD5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10" t="23870" r="57453" b="23812"/>
          <a:stretch/>
        </p:blipFill>
        <p:spPr bwMode="auto">
          <a:xfrm>
            <a:off x="10538467" y="4728523"/>
            <a:ext cx="701419" cy="663514"/>
          </a:xfrm>
          <a:prstGeom prst="rect">
            <a:avLst/>
          </a:prstGeom>
          <a:noFill/>
          <a:extLst>
            <a:ext uri="{909E8E84-426E-40DD-AFC4-6F175D3DCCD1}">
              <a14:hiddenFill xmlns:a14="http://schemas.microsoft.com/office/drawing/2010/main">
                <a:solidFill>
                  <a:srgbClr val="FFFFFF"/>
                </a:solidFill>
              </a14:hiddenFill>
            </a:ext>
          </a:extLst>
        </p:spPr>
      </p:pic>
      <p:pic>
        <p:nvPicPr>
          <p:cNvPr id="7" name="ACADA_HMI">
            <a:hlinkClick r:id="" action="ppaction://media"/>
            <a:extLst>
              <a:ext uri="{FF2B5EF4-FFF2-40B4-BE49-F238E27FC236}">
                <a16:creationId xmlns:a16="http://schemas.microsoft.com/office/drawing/2014/main" id="{F9854D4E-0DA9-859B-EC30-43E595FE1A9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075" y="1792111"/>
            <a:ext cx="8678468" cy="4199113"/>
          </a:xfrm>
          <a:prstGeom prst="rect">
            <a:avLst/>
          </a:prstGeom>
        </p:spPr>
      </p:pic>
    </p:spTree>
    <p:extLst>
      <p:ext uri="{BB962C8B-B14F-4D97-AF65-F5344CB8AC3E}">
        <p14:creationId xmlns:p14="http://schemas.microsoft.com/office/powerpoint/2010/main" val="16323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67866D7-16AF-C39E-C7BB-34D0FC765886}"/>
              </a:ext>
            </a:extLst>
          </p:cNvPr>
          <p:cNvSpPr>
            <a:spLocks noGrp="1"/>
          </p:cNvSpPr>
          <p:nvPr>
            <p:ph idx="1"/>
          </p:nvPr>
        </p:nvSpPr>
        <p:spPr>
          <a:xfrm>
            <a:off x="7065817" y="3075709"/>
            <a:ext cx="4728916" cy="3598223"/>
          </a:xfrm>
        </p:spPr>
        <p:txBody>
          <a:bodyPr/>
          <a:lstStyle/>
          <a:p>
            <a:r>
              <a:rPr lang="en-GB" sz="4000" dirty="0"/>
              <a:t>ACADA in CTAO</a:t>
            </a:r>
          </a:p>
          <a:p>
            <a:r>
              <a:rPr lang="en-GB" sz="4000" dirty="0"/>
              <a:t>What is ACADA</a:t>
            </a:r>
          </a:p>
          <a:p>
            <a:r>
              <a:rPr lang="en-GB" sz="4000" dirty="0"/>
              <a:t>Concepts</a:t>
            </a:r>
          </a:p>
          <a:p>
            <a:r>
              <a:rPr lang="en-GB" sz="4000" dirty="0"/>
              <a:t>Middleware - ACS</a:t>
            </a:r>
          </a:p>
          <a:p>
            <a:r>
              <a:rPr lang="en-GB" sz="4000" dirty="0"/>
              <a:t>LST1 Control</a:t>
            </a:r>
          </a:p>
        </p:txBody>
      </p:sp>
      <p:sp>
        <p:nvSpPr>
          <p:cNvPr id="3" name="Marcador de contenido 2">
            <a:extLst>
              <a:ext uri="{FF2B5EF4-FFF2-40B4-BE49-F238E27FC236}">
                <a16:creationId xmlns:a16="http://schemas.microsoft.com/office/drawing/2014/main" id="{E2BD6FA8-D570-BDF1-A249-5ACCDF0562D1}"/>
              </a:ext>
            </a:extLst>
          </p:cNvPr>
          <p:cNvSpPr>
            <a:spLocks noGrp="1"/>
          </p:cNvSpPr>
          <p:nvPr>
            <p:ph idx="10"/>
          </p:nvPr>
        </p:nvSpPr>
        <p:spPr/>
        <p:txBody>
          <a:bodyPr/>
          <a:lstStyle/>
          <a:p>
            <a:r>
              <a:rPr lang="en-GB" dirty="0"/>
              <a:t>1</a:t>
            </a:r>
          </a:p>
          <a:p>
            <a:r>
              <a:rPr lang="en-GB" dirty="0"/>
              <a:t>2</a:t>
            </a:r>
          </a:p>
          <a:p>
            <a:r>
              <a:rPr lang="en-GB" dirty="0"/>
              <a:t>3</a:t>
            </a:r>
          </a:p>
          <a:p>
            <a:r>
              <a:rPr lang="en-GB" dirty="0"/>
              <a:t>4</a:t>
            </a:r>
          </a:p>
          <a:p>
            <a:r>
              <a:rPr lang="en-GB" dirty="0"/>
              <a:t>5</a:t>
            </a:r>
          </a:p>
          <a:p>
            <a:endParaRPr lang="en-GB" dirty="0"/>
          </a:p>
        </p:txBody>
      </p:sp>
      <p:sp>
        <p:nvSpPr>
          <p:cNvPr id="4" name="Slide Number Placeholder 3">
            <a:extLst>
              <a:ext uri="{FF2B5EF4-FFF2-40B4-BE49-F238E27FC236}">
                <a16:creationId xmlns:a16="http://schemas.microsoft.com/office/drawing/2014/main" id="{834DCAE4-843B-0106-BD12-AB4441B47D6E}"/>
              </a:ext>
            </a:extLst>
          </p:cNvPr>
          <p:cNvSpPr>
            <a:spLocks noGrp="1"/>
          </p:cNvSpPr>
          <p:nvPr>
            <p:ph type="sldNum" sz="quarter" idx="4"/>
          </p:nvPr>
        </p:nvSpPr>
        <p:spPr/>
        <p:txBody>
          <a:bodyPr/>
          <a:lstStyle/>
          <a:p>
            <a:fld id="{B7A8EA43-1DDA-DD4C-837A-17A3AFE5C005}" type="slidenum">
              <a:rPr lang="en-GB" noProof="0" smtClean="0"/>
              <a:pPr/>
              <a:t>2</a:t>
            </a:fld>
            <a:endParaRPr lang="en-GB" noProof="0" dirty="0"/>
          </a:p>
        </p:txBody>
      </p:sp>
    </p:spTree>
    <p:extLst>
      <p:ext uri="{BB962C8B-B14F-4D97-AF65-F5344CB8AC3E}">
        <p14:creationId xmlns:p14="http://schemas.microsoft.com/office/powerpoint/2010/main" val="3993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p:txBody>
          <a:bodyPr/>
          <a:lstStyle/>
          <a:p>
            <a:r>
              <a:rPr lang="en-GB" dirty="0"/>
              <a:t>Concepts</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3</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20</a:t>
            </a:fld>
            <a:endParaRPr lang="en-GB" dirty="0"/>
          </a:p>
        </p:txBody>
      </p:sp>
    </p:spTree>
    <p:extLst>
      <p:ext uri="{BB962C8B-B14F-4D97-AF65-F5344CB8AC3E}">
        <p14:creationId xmlns:p14="http://schemas.microsoft.com/office/powerpoint/2010/main" val="77724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21</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Concepts</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Scheduling Blocks</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8" name="Picture 7">
            <a:extLst>
              <a:ext uri="{FF2B5EF4-FFF2-40B4-BE49-F238E27FC236}">
                <a16:creationId xmlns:a16="http://schemas.microsoft.com/office/drawing/2014/main" id="{53AD2D19-60BA-749A-9592-0319EBD6599A}"/>
              </a:ext>
            </a:extLst>
          </p:cNvPr>
          <p:cNvPicPr>
            <a:picLocks noChangeAspect="1"/>
          </p:cNvPicPr>
          <p:nvPr/>
        </p:nvPicPr>
        <p:blipFill>
          <a:blip r:embed="rId3"/>
          <a:stretch>
            <a:fillRect/>
          </a:stretch>
        </p:blipFill>
        <p:spPr>
          <a:xfrm>
            <a:off x="336010" y="2056572"/>
            <a:ext cx="8859486" cy="2905530"/>
          </a:xfrm>
          <a:prstGeom prst="rect">
            <a:avLst/>
          </a:prstGeom>
        </p:spPr>
      </p:pic>
    </p:spTree>
    <p:extLst>
      <p:ext uri="{BB962C8B-B14F-4D97-AF65-F5344CB8AC3E}">
        <p14:creationId xmlns:p14="http://schemas.microsoft.com/office/powerpoint/2010/main" val="3142797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22</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Section of the presentation</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6" name="Picture 5">
            <a:extLst>
              <a:ext uri="{FF2B5EF4-FFF2-40B4-BE49-F238E27FC236}">
                <a16:creationId xmlns:a16="http://schemas.microsoft.com/office/drawing/2014/main" id="{91F0CC44-7F9D-39C7-C0F5-185344A88CAF}"/>
              </a:ext>
            </a:extLst>
          </p:cNvPr>
          <p:cNvPicPr>
            <a:picLocks noChangeAspect="1"/>
          </p:cNvPicPr>
          <p:nvPr/>
        </p:nvPicPr>
        <p:blipFill>
          <a:blip r:embed="rId3"/>
          <a:stretch>
            <a:fillRect/>
          </a:stretch>
        </p:blipFill>
        <p:spPr>
          <a:xfrm>
            <a:off x="155698" y="180521"/>
            <a:ext cx="9384937" cy="6496957"/>
          </a:xfrm>
          <a:prstGeom prst="rect">
            <a:avLst/>
          </a:prstGeom>
        </p:spPr>
      </p:pic>
    </p:spTree>
    <p:extLst>
      <p:ext uri="{BB962C8B-B14F-4D97-AF65-F5344CB8AC3E}">
        <p14:creationId xmlns:p14="http://schemas.microsoft.com/office/powerpoint/2010/main" val="287673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xfrm>
            <a:off x="11020301" y="6356350"/>
            <a:ext cx="1016000" cy="365125"/>
          </a:xfrm>
        </p:spPr>
        <p:txBody>
          <a:bodyPr vert="horz" lIns="91440" tIns="45720" rIns="91440" bIns="45720" rtlCol="0" anchor="ctr">
            <a:normAutofit/>
          </a:bodyPr>
          <a:lstStyle>
            <a:lvl1pPr algn="r">
              <a:defRPr sz="1200" b="0" i="0">
                <a:solidFill>
                  <a:schemeClr val="bg1"/>
                </a:solidFill>
                <a:latin typeface="+mn-lt"/>
              </a:defRPr>
            </a:lvl1pPr>
          </a:lstStyle>
          <a:p>
            <a:pPr>
              <a:spcAft>
                <a:spcPts val="600"/>
              </a:spcAft>
            </a:pPr>
            <a:fld id="{B7A8EA43-1DDA-DD4C-837A-17A3AFE5C005}" type="slidenum">
              <a:rPr lang="en-GB" sz="1100" smtClean="0">
                <a:solidFill>
                  <a:schemeClr val="tx1"/>
                </a:solidFill>
              </a:rPr>
              <a:pPr>
                <a:spcAft>
                  <a:spcPts val="600"/>
                </a:spcAft>
              </a:pPr>
              <a:t>23</a:t>
            </a:fld>
            <a:endParaRPr lang="en-GB" sz="1100">
              <a:solidFill>
                <a:schemeClr val="tx1"/>
              </a:solidFill>
            </a:endParaRP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0" y="80324"/>
            <a:ext cx="6226101" cy="762906"/>
          </a:xfrm>
        </p:spPr>
        <p:txBody>
          <a:bodyPr anchor="ctr">
            <a:normAutofit fontScale="90000"/>
          </a:bodyPr>
          <a:lstStyle/>
          <a:p>
            <a:r>
              <a:rPr lang="en-GB" dirty="0"/>
              <a:t>Array Element FSM</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7" name="Picture 6">
            <a:extLst>
              <a:ext uri="{FF2B5EF4-FFF2-40B4-BE49-F238E27FC236}">
                <a16:creationId xmlns:a16="http://schemas.microsoft.com/office/drawing/2014/main" id="{110C77FB-2AE1-7F69-B9A0-71F28505C624}"/>
              </a:ext>
            </a:extLst>
          </p:cNvPr>
          <p:cNvPicPr>
            <a:picLocks noChangeAspect="1"/>
          </p:cNvPicPr>
          <p:nvPr/>
        </p:nvPicPr>
        <p:blipFill>
          <a:blip r:embed="rId3"/>
          <a:stretch>
            <a:fillRect/>
          </a:stretch>
        </p:blipFill>
        <p:spPr>
          <a:xfrm>
            <a:off x="424080" y="1243738"/>
            <a:ext cx="6106377" cy="5372850"/>
          </a:xfrm>
          <a:prstGeom prst="rect">
            <a:avLst/>
          </a:prstGeom>
        </p:spPr>
      </p:pic>
      <p:sp>
        <p:nvSpPr>
          <p:cNvPr id="10" name="TextBox 9">
            <a:extLst>
              <a:ext uri="{FF2B5EF4-FFF2-40B4-BE49-F238E27FC236}">
                <a16:creationId xmlns:a16="http://schemas.microsoft.com/office/drawing/2014/main" id="{3EF8E0DA-3B5B-95B6-B1DC-2929B1E1606C}"/>
              </a:ext>
            </a:extLst>
          </p:cNvPr>
          <p:cNvSpPr txBox="1"/>
          <p:nvPr/>
        </p:nvSpPr>
        <p:spPr>
          <a:xfrm>
            <a:off x="8039595" y="843230"/>
            <a:ext cx="328946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Initialized: Safe &amp; Monitored</a:t>
            </a:r>
          </a:p>
          <a:p>
            <a:pPr marL="285750" indent="-285750">
              <a:buFont typeface="Arial" panose="020B0604020202020204" pitchFamily="34" charset="0"/>
              <a:buChar char="•"/>
            </a:pPr>
            <a:r>
              <a:rPr lang="en-US" dirty="0"/>
              <a:t>Standby: still safe, all components activated. Structure: all internal systems on &amp; unparked.</a:t>
            </a:r>
          </a:p>
          <a:p>
            <a:pPr marL="285750" indent="-285750">
              <a:buFont typeface="Arial" panose="020B0604020202020204" pitchFamily="34" charset="0"/>
              <a:buChar char="•"/>
            </a:pPr>
            <a:r>
              <a:rPr lang="en-US" dirty="0"/>
              <a:t>Ready: prepared for a rapid transition to the Observing State. Internal calibration activities may take place.</a:t>
            </a:r>
          </a:p>
        </p:txBody>
      </p:sp>
    </p:spTree>
    <p:extLst>
      <p:ext uri="{BB962C8B-B14F-4D97-AF65-F5344CB8AC3E}">
        <p14:creationId xmlns:p14="http://schemas.microsoft.com/office/powerpoint/2010/main" val="3777525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C8559-D78A-65DE-0CB9-472546523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395" y="187393"/>
            <a:ext cx="6895605" cy="5809547"/>
          </a:xfrm>
          <a:prstGeom prst="rect">
            <a:avLst/>
          </a:prstGeom>
          <a:noFill/>
        </p:spPr>
      </p:pic>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1445904"/>
            <a:ext cx="6406210" cy="1325563"/>
          </a:xfrm>
        </p:spPr>
        <p:txBody>
          <a:bodyPr anchor="ctr">
            <a:normAutofit/>
          </a:bodyPr>
          <a:lstStyle/>
          <a:p>
            <a:r>
              <a:rPr lang="en-GB" sz="4400" dirty="0"/>
              <a:t>Operation Modes</a:t>
            </a:r>
          </a:p>
        </p:txBody>
      </p:sp>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xfrm>
            <a:off x="11020301" y="6356350"/>
            <a:ext cx="1016000" cy="365125"/>
          </a:xfrm>
        </p:spPr>
        <p:txBody>
          <a:bodyPr vert="horz" lIns="91440" tIns="45720" rIns="91440" bIns="45720" rtlCol="0" anchor="ctr">
            <a:normAutofit/>
          </a:bodyPr>
          <a:lstStyle>
            <a:lvl1pPr algn="r">
              <a:defRPr sz="1200" b="0" i="0">
                <a:solidFill>
                  <a:schemeClr val="bg1"/>
                </a:solidFill>
                <a:latin typeface="+mn-lt"/>
              </a:defRPr>
            </a:lvl1pPr>
          </a:lstStyle>
          <a:p>
            <a:pPr>
              <a:spcAft>
                <a:spcPts val="600"/>
              </a:spcAft>
            </a:pPr>
            <a:fld id="{B7A8EA43-1DDA-DD4C-837A-17A3AFE5C005}" type="slidenum">
              <a:rPr lang="en-GB" sz="1100" smtClean="0">
                <a:solidFill>
                  <a:schemeClr val="tx1"/>
                </a:solidFill>
              </a:rPr>
              <a:pPr>
                <a:spcAft>
                  <a:spcPts val="600"/>
                </a:spcAft>
              </a:pPr>
              <a:t>24</a:t>
            </a:fld>
            <a:endParaRPr lang="en-GB" sz="1100">
              <a:solidFill>
                <a:schemeClr val="tx1"/>
              </a:solidFill>
            </a:endParaRPr>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a:xfrm>
            <a:off x="228896" y="241412"/>
            <a:ext cx="2374900" cy="190703"/>
          </a:xfrm>
        </p:spPr>
        <p:txBody>
          <a:bodyPr anchor="ctr">
            <a:normAutofit/>
          </a:bodyPr>
          <a:lstStyle/>
          <a:p>
            <a:r>
              <a:rPr lang="en-GB" dirty="0"/>
              <a:t>Concepts</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3380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p:txBody>
          <a:bodyPr/>
          <a:lstStyle/>
          <a:p>
            <a:r>
              <a:rPr lang="en-GB" dirty="0"/>
              <a:t>Middleware - ACS</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4</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25</a:t>
            </a:fld>
            <a:endParaRPr lang="en-GB" dirty="0"/>
          </a:p>
        </p:txBody>
      </p:sp>
    </p:spTree>
    <p:extLst>
      <p:ext uri="{BB962C8B-B14F-4D97-AF65-F5344CB8AC3E}">
        <p14:creationId xmlns:p14="http://schemas.microsoft.com/office/powerpoint/2010/main" val="692691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26</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Middleware</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228896" y="493142"/>
            <a:ext cx="8838672" cy="1325563"/>
          </a:xfrm>
        </p:spPr>
        <p:txBody>
          <a:bodyPr/>
          <a:lstStyle/>
          <a:p>
            <a:r>
              <a:rPr lang="en-GB" dirty="0"/>
              <a:t>ALMA Common Software</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11266" name="Picture 2" descr="ALMA Partners Break Ground">
            <a:extLst>
              <a:ext uri="{FF2B5EF4-FFF2-40B4-BE49-F238E27FC236}">
                <a16:creationId xmlns:a16="http://schemas.microsoft.com/office/drawing/2014/main" id="{DAEB088C-D1F0-F1E2-D464-1FAE82041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702" y="1004730"/>
            <a:ext cx="2526599" cy="3805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D125AE-3287-D7B0-BA4E-57927C1847A0}"/>
              </a:ext>
            </a:extLst>
          </p:cNvPr>
          <p:cNvSpPr txBox="1"/>
          <p:nvPr/>
        </p:nvSpPr>
        <p:spPr>
          <a:xfrm>
            <a:off x="5388419" y="5757659"/>
            <a:ext cx="1653649" cy="369332"/>
          </a:xfrm>
          <a:prstGeom prst="rect">
            <a:avLst/>
          </a:prstGeom>
          <a:noFill/>
        </p:spPr>
        <p:txBody>
          <a:bodyPr wrap="square">
            <a:spAutoFit/>
          </a:bodyPr>
          <a:lstStyle/>
          <a:p>
            <a:r>
              <a:rPr lang="de-DE" dirty="0">
                <a:hlinkClick r:id="rId4"/>
              </a:rPr>
              <a:t>ACS </a:t>
            </a:r>
            <a:r>
              <a:rPr lang="de-DE" dirty="0" err="1">
                <a:hlinkClick r:id="rId4"/>
              </a:rPr>
              <a:t>git</a:t>
            </a:r>
            <a:r>
              <a:rPr lang="de-DE" dirty="0">
                <a:hlinkClick r:id="rId4"/>
              </a:rPr>
              <a:t> </a:t>
            </a:r>
            <a:r>
              <a:rPr lang="de-DE" dirty="0" err="1">
                <a:hlinkClick r:id="rId4"/>
              </a:rPr>
              <a:t>repo</a:t>
            </a:r>
            <a:endParaRPr lang="en-CH" dirty="0"/>
          </a:p>
        </p:txBody>
      </p:sp>
      <p:sp>
        <p:nvSpPr>
          <p:cNvPr id="10" name="TextBox 9">
            <a:extLst>
              <a:ext uri="{FF2B5EF4-FFF2-40B4-BE49-F238E27FC236}">
                <a16:creationId xmlns:a16="http://schemas.microsoft.com/office/drawing/2014/main" id="{09124581-8DF1-A136-E4EA-4C5AE5BB6DFE}"/>
              </a:ext>
            </a:extLst>
          </p:cNvPr>
          <p:cNvSpPr txBox="1"/>
          <p:nvPr/>
        </p:nvSpPr>
        <p:spPr>
          <a:xfrm>
            <a:off x="424079" y="5757659"/>
            <a:ext cx="4230380" cy="369332"/>
          </a:xfrm>
          <a:prstGeom prst="rect">
            <a:avLst/>
          </a:prstGeom>
          <a:noFill/>
        </p:spPr>
        <p:txBody>
          <a:bodyPr wrap="square">
            <a:spAutoFit/>
          </a:bodyPr>
          <a:lstStyle/>
          <a:p>
            <a:r>
              <a:rPr lang="de-DE" dirty="0">
                <a:hlinkClick r:id="rId5"/>
              </a:rPr>
              <a:t>ALMA ACS </a:t>
            </a:r>
            <a:r>
              <a:rPr lang="de-DE" dirty="0" err="1">
                <a:hlinkClick r:id="rId5"/>
              </a:rPr>
              <a:t>Documentation</a:t>
            </a:r>
            <a:r>
              <a:rPr lang="de-DE" dirty="0">
                <a:hlinkClick r:id="rId5"/>
              </a:rPr>
              <a:t> </a:t>
            </a:r>
            <a:r>
              <a:rPr lang="de-DE" dirty="0" err="1">
                <a:hlinkClick r:id="rId5"/>
              </a:rPr>
              <a:t>Confluence</a:t>
            </a:r>
            <a:endParaRPr lang="en-CH" dirty="0"/>
          </a:p>
        </p:txBody>
      </p:sp>
      <p:sp>
        <p:nvSpPr>
          <p:cNvPr id="4" name="Marcador de contenido 7">
            <a:extLst>
              <a:ext uri="{FF2B5EF4-FFF2-40B4-BE49-F238E27FC236}">
                <a16:creationId xmlns:a16="http://schemas.microsoft.com/office/drawing/2014/main" id="{00F7D54F-2B0B-A11C-6490-C52D98865C89}"/>
              </a:ext>
            </a:extLst>
          </p:cNvPr>
          <p:cNvSpPr txBox="1">
            <a:spLocks/>
          </p:cNvSpPr>
          <p:nvPr/>
        </p:nvSpPr>
        <p:spPr>
          <a:xfrm>
            <a:off x="424081" y="2017250"/>
            <a:ext cx="8339910"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documented collection of common patterns in and of components, which implement those patterns. </a:t>
            </a:r>
          </a:p>
          <a:p>
            <a:r>
              <a:rPr lang="en-US"/>
              <a:t>based on a distributed component model </a:t>
            </a:r>
          </a:p>
          <a:p>
            <a:r>
              <a:rPr lang="en-US"/>
              <a:t>ACS components implemented as CORBA objects in any of the supported programming languages. </a:t>
            </a:r>
          </a:p>
          <a:p>
            <a:r>
              <a:rPr lang="en-US"/>
              <a:t>provides common CORBA-based services such as logging, error and alarm management, configuration database and lifecycle management.</a:t>
            </a:r>
            <a:endParaRPr lang="en-US" dirty="0"/>
          </a:p>
        </p:txBody>
      </p:sp>
    </p:spTree>
    <p:extLst>
      <p:ext uri="{BB962C8B-B14F-4D97-AF65-F5344CB8AC3E}">
        <p14:creationId xmlns:p14="http://schemas.microsoft.com/office/powerpoint/2010/main" val="3708113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A48C3FD0-AB2C-FB10-6D05-06CC0BD60C01}"/>
              </a:ext>
            </a:extLst>
          </p:cNvPr>
          <p:cNvSpPr>
            <a:spLocks noGrp="1"/>
          </p:cNvSpPr>
          <p:nvPr>
            <p:ph type="body" sz="quarter" idx="10"/>
          </p:nvPr>
        </p:nvSpPr>
        <p:spPr/>
        <p:txBody>
          <a:bodyPr/>
          <a:lstStyle/>
          <a:p>
            <a:r>
              <a:rPr lang="en-GB" dirty="0"/>
              <a:t>Middleware</a:t>
            </a:r>
          </a:p>
        </p:txBody>
      </p:sp>
      <p:sp>
        <p:nvSpPr>
          <p:cNvPr id="3" name="Slide Number Placeholder 2">
            <a:extLst>
              <a:ext uri="{FF2B5EF4-FFF2-40B4-BE49-F238E27FC236}">
                <a16:creationId xmlns:a16="http://schemas.microsoft.com/office/drawing/2014/main" id="{7C9AF040-D71F-AC8B-5CEB-CF7A37560279}"/>
              </a:ext>
            </a:extLst>
          </p:cNvPr>
          <p:cNvSpPr>
            <a:spLocks noGrp="1"/>
          </p:cNvSpPr>
          <p:nvPr>
            <p:ph type="sldNum" sz="quarter" idx="4"/>
          </p:nvPr>
        </p:nvSpPr>
        <p:spPr/>
        <p:txBody>
          <a:bodyPr/>
          <a:lstStyle/>
          <a:p>
            <a:fld id="{B7A8EA43-1DDA-DD4C-837A-17A3AFE5C005}" type="slidenum">
              <a:rPr lang="en-GB" noProof="0" smtClean="0"/>
              <a:pPr/>
              <a:t>27</a:t>
            </a:fld>
            <a:endParaRPr lang="en-GB" noProof="0" dirty="0"/>
          </a:p>
        </p:txBody>
      </p:sp>
      <p:pic>
        <p:nvPicPr>
          <p:cNvPr id="10242" name="Picture 2">
            <a:extLst>
              <a:ext uri="{FF2B5EF4-FFF2-40B4-BE49-F238E27FC236}">
                <a16:creationId xmlns:a16="http://schemas.microsoft.com/office/drawing/2014/main" id="{51D77886-CC3E-F710-CFBA-53AB51730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20" b="9264"/>
          <a:stretch/>
        </p:blipFill>
        <p:spPr bwMode="auto">
          <a:xfrm>
            <a:off x="228896" y="438371"/>
            <a:ext cx="9144000" cy="598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90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28</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Middleware</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6570485" cy="1325563"/>
          </a:xfrm>
        </p:spPr>
        <p:txBody>
          <a:bodyPr/>
          <a:lstStyle/>
          <a:p>
            <a:r>
              <a:rPr lang="en-GB" dirty="0"/>
              <a:t>OMG IDL</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1" y="2017250"/>
            <a:ext cx="8339910"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IDL is a declarative language for defining the </a:t>
            </a:r>
            <a:r>
              <a:rPr lang="en-GB" dirty="0" err="1"/>
              <a:t>interaces</a:t>
            </a:r>
            <a:r>
              <a:rPr lang="en-GB" dirty="0"/>
              <a:t> of CORBA objects</a:t>
            </a:r>
          </a:p>
          <a:p>
            <a:r>
              <a:rPr lang="en-GB" dirty="0"/>
              <a:t>IDL is language independent</a:t>
            </a:r>
          </a:p>
          <a:p>
            <a:r>
              <a:rPr lang="en-GB" dirty="0"/>
              <a:t>ILD is used by ORB-specific IDL compilers to generate stubs, </a:t>
            </a:r>
            <a:r>
              <a:rPr lang="en-GB" dirty="0" err="1"/>
              <a:t>seltons</a:t>
            </a:r>
            <a:r>
              <a:rPr lang="en-GB" dirty="0"/>
              <a:t> and interface code in a given programming language in compliance with the IDL mapping specification for that programming language.</a:t>
            </a:r>
          </a:p>
        </p:txBody>
      </p:sp>
      <p:pic>
        <p:nvPicPr>
          <p:cNvPr id="12290" name="Picture 2" descr="CORBA">
            <a:extLst>
              <a:ext uri="{FF2B5EF4-FFF2-40B4-BE49-F238E27FC236}">
                <a16:creationId xmlns:a16="http://schemas.microsoft.com/office/drawing/2014/main" id="{7671995B-354F-1C6A-96A9-D0C987129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596" y="891501"/>
            <a:ext cx="4783705" cy="10045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MG IDL - Visual Studio Marketplace">
            <a:extLst>
              <a:ext uri="{FF2B5EF4-FFF2-40B4-BE49-F238E27FC236}">
                <a16:creationId xmlns:a16="http://schemas.microsoft.com/office/drawing/2014/main" id="{B3017D2F-FDAB-378A-115B-230713131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604" y="252871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81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p:txBody>
          <a:bodyPr/>
          <a:lstStyle/>
          <a:p>
            <a:r>
              <a:rPr lang="en-GB" dirty="0"/>
              <a:t>LST1 Control</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5</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29</a:t>
            </a:fld>
            <a:endParaRPr lang="en-GB" dirty="0"/>
          </a:p>
        </p:txBody>
      </p:sp>
    </p:spTree>
    <p:extLst>
      <p:ext uri="{BB962C8B-B14F-4D97-AF65-F5344CB8AC3E}">
        <p14:creationId xmlns:p14="http://schemas.microsoft.com/office/powerpoint/2010/main" val="64431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p:txBody>
          <a:bodyPr/>
          <a:lstStyle/>
          <a:p>
            <a:r>
              <a:rPr lang="en-GB" dirty="0"/>
              <a:t>ACADA in CTAO</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1</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a:t>
            </a:fld>
            <a:endParaRPr lang="en-GB" dirty="0"/>
          </a:p>
        </p:txBody>
      </p:sp>
    </p:spTree>
    <p:extLst>
      <p:ext uri="{BB962C8B-B14F-4D97-AF65-F5344CB8AC3E}">
        <p14:creationId xmlns:p14="http://schemas.microsoft.com/office/powerpoint/2010/main" val="87053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30</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Example for tonight</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4" name="Google Shape;76;p8">
            <a:extLst>
              <a:ext uri="{FF2B5EF4-FFF2-40B4-BE49-F238E27FC236}">
                <a16:creationId xmlns:a16="http://schemas.microsoft.com/office/drawing/2014/main" id="{7EB32F2F-05B0-2F26-32EB-F165D2436395}"/>
              </a:ext>
            </a:extLst>
          </p:cNvPr>
          <p:cNvPicPr preferRelativeResize="0"/>
          <p:nvPr/>
        </p:nvPicPr>
        <p:blipFill>
          <a:blip r:embed="rId3">
            <a:alphaModFix/>
          </a:blip>
          <a:stretch>
            <a:fillRect/>
          </a:stretch>
        </p:blipFill>
        <p:spPr>
          <a:xfrm>
            <a:off x="424080" y="651592"/>
            <a:ext cx="11161484" cy="5755147"/>
          </a:xfrm>
          <a:prstGeom prst="rect">
            <a:avLst/>
          </a:prstGeom>
          <a:noFill/>
          <a:ln>
            <a:noFill/>
          </a:ln>
        </p:spPr>
      </p:pic>
    </p:spTree>
    <p:extLst>
      <p:ext uri="{BB962C8B-B14F-4D97-AF65-F5344CB8AC3E}">
        <p14:creationId xmlns:p14="http://schemas.microsoft.com/office/powerpoint/2010/main" val="3134956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31</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LST1 Active Mirror Control – experts only</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17250"/>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3" name="Google Shape;136;p13">
            <a:extLst>
              <a:ext uri="{FF2B5EF4-FFF2-40B4-BE49-F238E27FC236}">
                <a16:creationId xmlns:a16="http://schemas.microsoft.com/office/drawing/2014/main" id="{6CC4A86C-CC6D-B4B2-44C9-068E02E0C4D5}"/>
              </a:ext>
            </a:extLst>
          </p:cNvPr>
          <p:cNvPicPr preferRelativeResize="0"/>
          <p:nvPr/>
        </p:nvPicPr>
        <p:blipFill rotWithShape="1">
          <a:blip r:embed="rId3">
            <a:alphaModFix/>
          </a:blip>
          <a:srcRect r="36311"/>
          <a:stretch/>
        </p:blipFill>
        <p:spPr>
          <a:xfrm>
            <a:off x="424081" y="546265"/>
            <a:ext cx="7259254" cy="5899000"/>
          </a:xfrm>
          <a:prstGeom prst="rect">
            <a:avLst/>
          </a:prstGeom>
          <a:noFill/>
          <a:ln>
            <a:noFill/>
          </a:ln>
        </p:spPr>
      </p:pic>
    </p:spTree>
    <p:extLst>
      <p:ext uri="{BB962C8B-B14F-4D97-AF65-F5344CB8AC3E}">
        <p14:creationId xmlns:p14="http://schemas.microsoft.com/office/powerpoint/2010/main" val="4160909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a:xfrm>
            <a:off x="228896" y="5833901"/>
            <a:ext cx="8641972" cy="782688"/>
          </a:xfrm>
        </p:spPr>
        <p:txBody>
          <a:bodyPr/>
          <a:lstStyle/>
          <a:p>
            <a:r>
              <a:rPr lang="en-GB" dirty="0"/>
              <a:t>Quo Vadis ACADA?</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6</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32</a:t>
            </a:fld>
            <a:endParaRPr lang="en-GB" dirty="0"/>
          </a:p>
        </p:txBody>
      </p:sp>
    </p:spTree>
    <p:extLst>
      <p:ext uri="{BB962C8B-B14F-4D97-AF65-F5344CB8AC3E}">
        <p14:creationId xmlns:p14="http://schemas.microsoft.com/office/powerpoint/2010/main" val="3996945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33</a:t>
            </a:fld>
            <a:endParaRPr lang="en-GB" dirty="0"/>
          </a:p>
        </p:txBody>
      </p:sp>
      <p:pic>
        <p:nvPicPr>
          <p:cNvPr id="6" name="Picture 5">
            <a:extLst>
              <a:ext uri="{FF2B5EF4-FFF2-40B4-BE49-F238E27FC236}">
                <a16:creationId xmlns:a16="http://schemas.microsoft.com/office/drawing/2014/main" id="{5AD7469D-7350-DFB9-4285-E1858E4DCF48}"/>
              </a:ext>
            </a:extLst>
          </p:cNvPr>
          <p:cNvPicPr>
            <a:picLocks noChangeAspect="1"/>
          </p:cNvPicPr>
          <p:nvPr/>
        </p:nvPicPr>
        <p:blipFill>
          <a:blip r:embed="rId3"/>
          <a:stretch>
            <a:fillRect/>
          </a:stretch>
        </p:blipFill>
        <p:spPr>
          <a:xfrm>
            <a:off x="424080" y="573868"/>
            <a:ext cx="8630854" cy="5782482"/>
          </a:xfrm>
          <a:prstGeom prst="rect">
            <a:avLst/>
          </a:prstGeom>
        </p:spPr>
      </p:pic>
      <p:sp>
        <p:nvSpPr>
          <p:cNvPr id="7" name="Rectangle 6">
            <a:extLst>
              <a:ext uri="{FF2B5EF4-FFF2-40B4-BE49-F238E27FC236}">
                <a16:creationId xmlns:a16="http://schemas.microsoft.com/office/drawing/2014/main" id="{0C730F40-0FBF-70D8-D296-008184392AC1}"/>
              </a:ext>
            </a:extLst>
          </p:cNvPr>
          <p:cNvSpPr/>
          <p:nvPr/>
        </p:nvSpPr>
        <p:spPr>
          <a:xfrm>
            <a:off x="8585860" y="573868"/>
            <a:ext cx="855023" cy="1159929"/>
          </a:xfrm>
          <a:prstGeom prst="rect">
            <a:avLst/>
          </a:prstGeom>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H"/>
          </a:p>
        </p:txBody>
      </p:sp>
      <p:sp>
        <p:nvSpPr>
          <p:cNvPr id="8" name="Rectangle 7">
            <a:extLst>
              <a:ext uri="{FF2B5EF4-FFF2-40B4-BE49-F238E27FC236}">
                <a16:creationId xmlns:a16="http://schemas.microsoft.com/office/drawing/2014/main" id="{04CBE110-2563-1497-203E-95EB14096320}"/>
              </a:ext>
            </a:extLst>
          </p:cNvPr>
          <p:cNvSpPr/>
          <p:nvPr/>
        </p:nvSpPr>
        <p:spPr>
          <a:xfrm>
            <a:off x="4558145" y="6109228"/>
            <a:ext cx="1343891" cy="365125"/>
          </a:xfrm>
          <a:prstGeom prst="rect">
            <a:avLst/>
          </a:prstGeom>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95886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7987BE-4D6C-AEB0-C8D5-D5B49B3E1AA0}"/>
              </a:ext>
            </a:extLst>
          </p:cNvPr>
          <p:cNvSpPr>
            <a:spLocks noGrp="1"/>
          </p:cNvSpPr>
          <p:nvPr>
            <p:ph type="title"/>
          </p:nvPr>
        </p:nvSpPr>
        <p:spPr>
          <a:xfrm>
            <a:off x="382385" y="2989572"/>
            <a:ext cx="11355186" cy="1325563"/>
          </a:xfrm>
        </p:spPr>
        <p:txBody>
          <a:bodyPr/>
          <a:lstStyle/>
          <a:p>
            <a:r>
              <a:rPr lang="en-GB" dirty="0"/>
              <a:t>Thank you &amp; Stay Tuned!</a:t>
            </a:r>
          </a:p>
        </p:txBody>
      </p:sp>
      <p:sp>
        <p:nvSpPr>
          <p:cNvPr id="5" name="Marcador de número de diapositiva 5">
            <a:extLst>
              <a:ext uri="{FF2B5EF4-FFF2-40B4-BE49-F238E27FC236}">
                <a16:creationId xmlns:a16="http://schemas.microsoft.com/office/drawing/2014/main" id="{6FB80DBD-30DF-8137-EF17-E0913F54B656}"/>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34</a:t>
            </a:fld>
            <a:endParaRPr lang="en-GB" dirty="0"/>
          </a:p>
        </p:txBody>
      </p:sp>
    </p:spTree>
    <p:extLst>
      <p:ext uri="{BB962C8B-B14F-4D97-AF65-F5344CB8AC3E}">
        <p14:creationId xmlns:p14="http://schemas.microsoft.com/office/powerpoint/2010/main" val="11429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A48C3FD0-AB2C-FB10-6D05-06CC0BD60C01}"/>
              </a:ext>
            </a:extLst>
          </p:cNvPr>
          <p:cNvSpPr>
            <a:spLocks noGrp="1"/>
          </p:cNvSpPr>
          <p:nvPr>
            <p:ph type="body" sz="quarter" idx="10"/>
          </p:nvPr>
        </p:nvSpPr>
        <p:spPr/>
        <p:txBody>
          <a:bodyPr/>
          <a:lstStyle/>
          <a:p>
            <a:r>
              <a:rPr lang="en-GB" dirty="0"/>
              <a:t>ACADA in CTAO</a:t>
            </a:r>
          </a:p>
        </p:txBody>
      </p:sp>
      <p:sp>
        <p:nvSpPr>
          <p:cNvPr id="2" name="Título 2">
            <a:extLst>
              <a:ext uri="{FF2B5EF4-FFF2-40B4-BE49-F238E27FC236}">
                <a16:creationId xmlns:a16="http://schemas.microsoft.com/office/drawing/2014/main" id="{3ED3538E-7586-A9E5-E734-F25B212EB1B4}"/>
              </a:ext>
            </a:extLst>
          </p:cNvPr>
          <p:cNvSpPr txBox="1">
            <a:spLocks/>
          </p:cNvSpPr>
          <p:nvPr/>
        </p:nvSpPr>
        <p:spPr>
          <a:xfrm>
            <a:off x="424081" y="731009"/>
            <a:ext cx="64062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300" b="0" i="0" kern="1200">
                <a:solidFill>
                  <a:srgbClr val="00004A"/>
                </a:solidFill>
                <a:latin typeface="Space Grotesk Light" pitchFamily="2" charset="77"/>
                <a:ea typeface="+mj-ea"/>
                <a:cs typeface="Space Grotesk Light" pitchFamily="2" charset="77"/>
              </a:defRPr>
            </a:lvl1pPr>
          </a:lstStyle>
          <a:p>
            <a:endParaRPr lang="en-GB" dirty="0"/>
          </a:p>
        </p:txBody>
      </p:sp>
      <p:sp>
        <p:nvSpPr>
          <p:cNvPr id="3" name="Slide Number Placeholder 2">
            <a:extLst>
              <a:ext uri="{FF2B5EF4-FFF2-40B4-BE49-F238E27FC236}">
                <a16:creationId xmlns:a16="http://schemas.microsoft.com/office/drawing/2014/main" id="{DE743E41-5506-154A-02A5-CC6F8364A865}"/>
              </a:ext>
            </a:extLst>
          </p:cNvPr>
          <p:cNvSpPr>
            <a:spLocks noGrp="1"/>
          </p:cNvSpPr>
          <p:nvPr>
            <p:ph type="sldNum" sz="quarter" idx="4"/>
          </p:nvPr>
        </p:nvSpPr>
        <p:spPr/>
        <p:txBody>
          <a:bodyPr/>
          <a:lstStyle/>
          <a:p>
            <a:fld id="{B7A8EA43-1DDA-DD4C-837A-17A3AFE5C005}" type="slidenum">
              <a:rPr lang="en-GB" noProof="0" smtClean="0"/>
              <a:pPr/>
              <a:t>4</a:t>
            </a:fld>
            <a:endParaRPr lang="en-GB" noProof="0" dirty="0"/>
          </a:p>
        </p:txBody>
      </p:sp>
      <p:pic>
        <p:nvPicPr>
          <p:cNvPr id="1026" name="Picture 2">
            <a:extLst>
              <a:ext uri="{FF2B5EF4-FFF2-40B4-BE49-F238E27FC236}">
                <a16:creationId xmlns:a16="http://schemas.microsoft.com/office/drawing/2014/main" id="{34F1972E-6420-5619-8CA7-327B27614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0"/>
            <a:ext cx="7140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2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8DA492-611D-E735-6945-75EC32B17567}"/>
              </a:ext>
            </a:extLst>
          </p:cNvPr>
          <p:cNvSpPr>
            <a:spLocks noGrp="1"/>
          </p:cNvSpPr>
          <p:nvPr>
            <p:ph type="sldNum" sz="quarter" idx="4"/>
          </p:nvPr>
        </p:nvSpPr>
        <p:spPr/>
        <p:txBody>
          <a:bodyPr/>
          <a:lstStyle/>
          <a:p>
            <a:fld id="{B7A8EA43-1DDA-DD4C-837A-17A3AFE5C005}" type="slidenum">
              <a:rPr lang="en-GB" noProof="0" smtClean="0"/>
              <a:pPr/>
              <a:t>5</a:t>
            </a:fld>
            <a:endParaRPr lang="en-GB" noProof="0" dirty="0"/>
          </a:p>
        </p:txBody>
      </p:sp>
      <p:sp>
        <p:nvSpPr>
          <p:cNvPr id="6" name="Text Placeholder 5">
            <a:extLst>
              <a:ext uri="{FF2B5EF4-FFF2-40B4-BE49-F238E27FC236}">
                <a16:creationId xmlns:a16="http://schemas.microsoft.com/office/drawing/2014/main" id="{315DE8C0-227C-395F-685E-CEC844522115}"/>
              </a:ext>
            </a:extLst>
          </p:cNvPr>
          <p:cNvSpPr>
            <a:spLocks noGrp="1"/>
          </p:cNvSpPr>
          <p:nvPr>
            <p:ph type="body" sz="quarter" idx="10"/>
          </p:nvPr>
        </p:nvSpPr>
        <p:spPr/>
        <p:txBody>
          <a:bodyPr/>
          <a:lstStyle/>
          <a:p>
            <a:r>
              <a:rPr lang="en-US" dirty="0"/>
              <a:t>ACADA in CTAO</a:t>
            </a:r>
            <a:endParaRPr lang="en-CH" dirty="0"/>
          </a:p>
        </p:txBody>
      </p:sp>
      <p:sp>
        <p:nvSpPr>
          <p:cNvPr id="8" name="Marcador de contenido 7">
            <a:extLst>
              <a:ext uri="{FF2B5EF4-FFF2-40B4-BE49-F238E27FC236}">
                <a16:creationId xmlns:a16="http://schemas.microsoft.com/office/drawing/2014/main" id="{30C5580B-4282-1FE2-C4B9-322CD8C476BC}"/>
              </a:ext>
            </a:extLst>
          </p:cNvPr>
          <p:cNvSpPr txBox="1">
            <a:spLocks/>
          </p:cNvSpPr>
          <p:nvPr/>
        </p:nvSpPr>
        <p:spPr>
          <a:xfrm>
            <a:off x="7707085" y="651899"/>
            <a:ext cx="4168240" cy="6069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ACADA is the Supervisory Control and Data Acquisition (SCADA) system of the scientific instrumentation at each CTAO array site, including Telescopes, Array Calibration, and Environmental Monitoring devices.</a:t>
            </a:r>
          </a:p>
          <a:p>
            <a:pPr lvl="1"/>
            <a:r>
              <a:rPr lang="en-US" sz="2000" dirty="0"/>
              <a:t>Highly reliable &amp; Fault tolerant</a:t>
            </a:r>
          </a:p>
          <a:p>
            <a:pPr lvl="1"/>
            <a:r>
              <a:rPr lang="en-US" sz="2000" dirty="0"/>
              <a:t> </a:t>
            </a:r>
          </a:p>
          <a:p>
            <a:pPr marL="0" indent="0">
              <a:buFont typeface="Arial" panose="020B0604020202020204" pitchFamily="34" charset="0"/>
              <a:buNone/>
            </a:pPr>
            <a:endParaRPr lang="en-US" sz="2400" dirty="0"/>
          </a:p>
          <a:p>
            <a:pPr lvl="1"/>
            <a:endParaRPr lang="en-US" sz="2000" dirty="0"/>
          </a:p>
          <a:p>
            <a:endParaRPr lang="en-GB" sz="2400" dirty="0"/>
          </a:p>
        </p:txBody>
      </p:sp>
      <p:pic>
        <p:nvPicPr>
          <p:cNvPr id="4" name="Picture 3">
            <a:extLst>
              <a:ext uri="{FF2B5EF4-FFF2-40B4-BE49-F238E27FC236}">
                <a16:creationId xmlns:a16="http://schemas.microsoft.com/office/drawing/2014/main" id="{CF20518C-8E6F-AF72-EF61-34876F60BA28}"/>
              </a:ext>
            </a:extLst>
          </p:cNvPr>
          <p:cNvPicPr>
            <a:picLocks noChangeAspect="1"/>
          </p:cNvPicPr>
          <p:nvPr/>
        </p:nvPicPr>
        <p:blipFill rotWithShape="1">
          <a:blip r:embed="rId2">
            <a:extLst>
              <a:ext uri="{28A0092B-C50C-407E-A947-70E740481C1C}">
                <a14:useLocalDpi xmlns:a14="http://schemas.microsoft.com/office/drawing/2010/main" val="0"/>
              </a:ext>
            </a:extLst>
          </a:blip>
          <a:srcRect t="19900" b="13206"/>
          <a:stretch/>
        </p:blipFill>
        <p:spPr bwMode="auto">
          <a:xfrm>
            <a:off x="-25972" y="653334"/>
            <a:ext cx="7572081" cy="5885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2068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3EF1209-A224-B630-42AA-A2342EB1FD58}"/>
              </a:ext>
            </a:extLst>
          </p:cNvPr>
          <p:cNvSpPr>
            <a:spLocks noGrp="1"/>
          </p:cNvSpPr>
          <p:nvPr>
            <p:ph idx="1"/>
          </p:nvPr>
        </p:nvSpPr>
        <p:spPr/>
        <p:txBody>
          <a:bodyPr/>
          <a:lstStyle/>
          <a:p>
            <a:r>
              <a:rPr lang="en-GB" dirty="0"/>
              <a:t>Parts of ACADA</a:t>
            </a:r>
          </a:p>
        </p:txBody>
      </p:sp>
      <p:sp>
        <p:nvSpPr>
          <p:cNvPr id="5" name="Marcador de contenido 4">
            <a:extLst>
              <a:ext uri="{FF2B5EF4-FFF2-40B4-BE49-F238E27FC236}">
                <a16:creationId xmlns:a16="http://schemas.microsoft.com/office/drawing/2014/main" id="{CFF753AD-9F24-1F77-FE61-620F18E7F58F}"/>
              </a:ext>
            </a:extLst>
          </p:cNvPr>
          <p:cNvSpPr>
            <a:spLocks noGrp="1"/>
          </p:cNvSpPr>
          <p:nvPr>
            <p:ph idx="11"/>
          </p:nvPr>
        </p:nvSpPr>
        <p:spPr/>
        <p:txBody>
          <a:bodyPr/>
          <a:lstStyle/>
          <a:p>
            <a:r>
              <a:rPr lang="en-GB" dirty="0"/>
              <a:t>2</a:t>
            </a:r>
          </a:p>
        </p:txBody>
      </p:sp>
      <p:sp>
        <p:nvSpPr>
          <p:cNvPr id="2" name="Marcador de número de diapositiva 5">
            <a:extLst>
              <a:ext uri="{FF2B5EF4-FFF2-40B4-BE49-F238E27FC236}">
                <a16:creationId xmlns:a16="http://schemas.microsoft.com/office/drawing/2014/main" id="{BE06A6CF-C26E-C4B5-F528-D712D9F600D9}"/>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6</a:t>
            </a:fld>
            <a:endParaRPr lang="en-GB" dirty="0"/>
          </a:p>
        </p:txBody>
      </p:sp>
    </p:spTree>
    <p:extLst>
      <p:ext uri="{BB962C8B-B14F-4D97-AF65-F5344CB8AC3E}">
        <p14:creationId xmlns:p14="http://schemas.microsoft.com/office/powerpoint/2010/main" val="353945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8DA492-611D-E735-6945-75EC32B17567}"/>
              </a:ext>
            </a:extLst>
          </p:cNvPr>
          <p:cNvSpPr>
            <a:spLocks noGrp="1"/>
          </p:cNvSpPr>
          <p:nvPr>
            <p:ph type="sldNum" sz="quarter" idx="4"/>
          </p:nvPr>
        </p:nvSpPr>
        <p:spPr/>
        <p:txBody>
          <a:bodyPr/>
          <a:lstStyle/>
          <a:p>
            <a:fld id="{B7A8EA43-1DDA-DD4C-837A-17A3AFE5C005}" type="slidenum">
              <a:rPr lang="en-GB" noProof="0" smtClean="0"/>
              <a:pPr/>
              <a:t>7</a:t>
            </a:fld>
            <a:endParaRPr lang="en-GB" noProof="0" dirty="0"/>
          </a:p>
        </p:txBody>
      </p:sp>
      <p:pic>
        <p:nvPicPr>
          <p:cNvPr id="7" name="Picture 6">
            <a:extLst>
              <a:ext uri="{FF2B5EF4-FFF2-40B4-BE49-F238E27FC236}">
                <a16:creationId xmlns:a16="http://schemas.microsoft.com/office/drawing/2014/main" id="{7CAF1265-FC40-D185-F337-BB8D879816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61" b="135"/>
          <a:stretch/>
        </p:blipFill>
        <p:spPr bwMode="auto">
          <a:xfrm>
            <a:off x="1662545" y="-1"/>
            <a:ext cx="8341666" cy="6721475"/>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77506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8</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Array Configuration (CDB)</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56572"/>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stores and distributes the configurations of </a:t>
            </a:r>
          </a:p>
          <a:p>
            <a:pPr lvl="1"/>
            <a:r>
              <a:rPr lang="en-US" dirty="0"/>
              <a:t>ACADA system </a:t>
            </a:r>
          </a:p>
          <a:p>
            <a:pPr lvl="1"/>
            <a:r>
              <a:rPr lang="en-US" dirty="0"/>
              <a:t>Telescopes</a:t>
            </a:r>
          </a:p>
          <a:p>
            <a:pPr lvl="1"/>
            <a:r>
              <a:rPr lang="en-US" dirty="0"/>
              <a:t>Calibration Systems</a:t>
            </a:r>
          </a:p>
          <a:p>
            <a:pPr lvl="1"/>
            <a:r>
              <a:rPr lang="en-US" dirty="0"/>
              <a:t>including the software deployment configuration</a:t>
            </a:r>
            <a:r>
              <a:rPr lang="en-GB" dirty="0"/>
              <a:t>  </a:t>
            </a:r>
          </a:p>
        </p:txBody>
      </p:sp>
      <p:pic>
        <p:nvPicPr>
          <p:cNvPr id="2050" name="Picture 2" descr="Desy in Zeuthen">
            <a:extLst>
              <a:ext uri="{FF2B5EF4-FFF2-40B4-BE49-F238E27FC236}">
                <a16:creationId xmlns:a16="http://schemas.microsoft.com/office/drawing/2014/main" id="{1FCF275D-A6EA-96FA-9424-8C1FFD335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6522" y="1128156"/>
            <a:ext cx="1387557" cy="13875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nguage Logo Python PNG | Picpng">
            <a:extLst>
              <a:ext uri="{FF2B5EF4-FFF2-40B4-BE49-F238E27FC236}">
                <a16:creationId xmlns:a16="http://schemas.microsoft.com/office/drawing/2014/main" id="{57E65392-62E3-8130-7A61-B9FA2F3C4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748" y="5034533"/>
            <a:ext cx="1025774" cy="102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4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ava Logo and symbol, meaning, history, sign.">
            <a:extLst>
              <a:ext uri="{FF2B5EF4-FFF2-40B4-BE49-F238E27FC236}">
                <a16:creationId xmlns:a16="http://schemas.microsoft.com/office/drawing/2014/main" id="{D01FCD05-FEE1-FC31-2D70-70FAA16F9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719" y="3028208"/>
            <a:ext cx="3607859" cy="2024663"/>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5">
            <a:extLst>
              <a:ext uri="{FF2B5EF4-FFF2-40B4-BE49-F238E27FC236}">
                <a16:creationId xmlns:a16="http://schemas.microsoft.com/office/drawing/2014/main" id="{272D54A2-9681-8186-840E-AD8CC3C86BE5}"/>
              </a:ext>
            </a:extLst>
          </p:cNvPr>
          <p:cNvSpPr>
            <a:spLocks noGrp="1"/>
          </p:cNvSpPr>
          <p:nvPr>
            <p:ph type="sldNum" sz="quarter" idx="4"/>
          </p:nvPr>
        </p:nvSpPr>
        <p:spPr>
          <a:prstGeom prst="rect">
            <a:avLst/>
          </a:prstGeom>
        </p:spPr>
        <p:txBody>
          <a:bodyPr vert="horz" lIns="91440" tIns="45720" rIns="91440" bIns="45720" rtlCol="0" anchor="ctr"/>
          <a:lstStyle>
            <a:lvl1pPr algn="r">
              <a:defRPr sz="1200" b="0" i="0">
                <a:solidFill>
                  <a:schemeClr val="bg1"/>
                </a:solidFill>
                <a:latin typeface="+mn-lt"/>
              </a:defRPr>
            </a:lvl1pPr>
          </a:lstStyle>
          <a:p>
            <a:fld id="{B7A8EA43-1DDA-DD4C-837A-17A3AFE5C005}" type="slidenum">
              <a:rPr lang="en-GB" smtClean="0"/>
              <a:pPr/>
              <a:t>9</a:t>
            </a:fld>
            <a:endParaRPr lang="en-GB" dirty="0"/>
          </a:p>
        </p:txBody>
      </p:sp>
      <p:sp>
        <p:nvSpPr>
          <p:cNvPr id="5" name="Marcador de texto 4">
            <a:extLst>
              <a:ext uri="{FF2B5EF4-FFF2-40B4-BE49-F238E27FC236}">
                <a16:creationId xmlns:a16="http://schemas.microsoft.com/office/drawing/2014/main" id="{7B1B66A7-98F4-DBD0-CF99-44FA7B453654}"/>
              </a:ext>
            </a:extLst>
          </p:cNvPr>
          <p:cNvSpPr>
            <a:spLocks noGrp="1"/>
          </p:cNvSpPr>
          <p:nvPr>
            <p:ph type="body" sz="quarter" idx="10"/>
          </p:nvPr>
        </p:nvSpPr>
        <p:spPr/>
        <p:txBody>
          <a:bodyPr>
            <a:normAutofit/>
          </a:bodyPr>
          <a:lstStyle/>
          <a:p>
            <a:r>
              <a:rPr lang="en-GB" dirty="0"/>
              <a:t>Parts of ACADA</a:t>
            </a:r>
          </a:p>
        </p:txBody>
      </p:sp>
      <p:sp>
        <p:nvSpPr>
          <p:cNvPr id="3" name="Título 2">
            <a:extLst>
              <a:ext uri="{FF2B5EF4-FFF2-40B4-BE49-F238E27FC236}">
                <a16:creationId xmlns:a16="http://schemas.microsoft.com/office/drawing/2014/main" id="{E033D2E1-8DF1-4FE8-0334-2CF08620A329}"/>
              </a:ext>
            </a:extLst>
          </p:cNvPr>
          <p:cNvSpPr>
            <a:spLocks noGrp="1"/>
          </p:cNvSpPr>
          <p:nvPr>
            <p:ph type="title"/>
          </p:nvPr>
        </p:nvSpPr>
        <p:spPr>
          <a:xfrm>
            <a:off x="424081" y="731009"/>
            <a:ext cx="8683344" cy="1325563"/>
          </a:xfrm>
        </p:spPr>
        <p:txBody>
          <a:bodyPr/>
          <a:lstStyle/>
          <a:p>
            <a:r>
              <a:rPr lang="en-GB" dirty="0"/>
              <a:t>Resource Manager</a:t>
            </a:r>
          </a:p>
        </p:txBody>
      </p:sp>
      <p:sp>
        <p:nvSpPr>
          <p:cNvPr id="15" name="Marcador de contenido 7">
            <a:extLst>
              <a:ext uri="{FF2B5EF4-FFF2-40B4-BE49-F238E27FC236}">
                <a16:creationId xmlns:a16="http://schemas.microsoft.com/office/drawing/2014/main" id="{2C583E19-2098-8605-7344-24BCC62C9F48}"/>
              </a:ext>
            </a:extLst>
          </p:cNvPr>
          <p:cNvSpPr txBox="1">
            <a:spLocks/>
          </p:cNvSpPr>
          <p:nvPr/>
        </p:nvSpPr>
        <p:spPr>
          <a:xfrm>
            <a:off x="424080" y="2056572"/>
            <a:ext cx="9384937" cy="410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4A"/>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4A"/>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4A"/>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4A"/>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responsible for supervision of all other systems of ACADA, and any external system under its supervision such as the Telescope Control Systems, as well as for coordinating the allocation of telescopes to sub-arrays. </a:t>
            </a:r>
          </a:p>
          <a:p>
            <a:r>
              <a:rPr lang="en-US" dirty="0"/>
              <a:t>Incl. Supervision Tree Support Libraries</a:t>
            </a:r>
            <a:endParaRPr lang="en-GB" dirty="0"/>
          </a:p>
        </p:txBody>
      </p:sp>
      <p:pic>
        <p:nvPicPr>
          <p:cNvPr id="2050" name="Picture 2" descr="Desy in Zeuthen">
            <a:extLst>
              <a:ext uri="{FF2B5EF4-FFF2-40B4-BE49-F238E27FC236}">
                <a16:creationId xmlns:a16="http://schemas.microsoft.com/office/drawing/2014/main" id="{1FCF275D-A6EA-96FA-9424-8C1FFD33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6522" y="1128156"/>
            <a:ext cx="1387557" cy="13875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 logo 10 free Cliparts | Download images on Clipground 2024">
            <a:extLst>
              <a:ext uri="{FF2B5EF4-FFF2-40B4-BE49-F238E27FC236}">
                <a16:creationId xmlns:a16="http://schemas.microsoft.com/office/drawing/2014/main" id="{A58D7D4D-EBD6-2845-0C92-DA294A142B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81" t="20588" r="27730" b="18544"/>
          <a:stretch/>
        </p:blipFill>
        <p:spPr bwMode="auto">
          <a:xfrm>
            <a:off x="6333507" y="5187619"/>
            <a:ext cx="1080488" cy="10236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nguage Logo Python PNG | Picpng">
            <a:extLst>
              <a:ext uri="{FF2B5EF4-FFF2-40B4-BE49-F238E27FC236}">
                <a16:creationId xmlns:a16="http://schemas.microsoft.com/office/drawing/2014/main" id="{57E65392-62E3-8130-7A61-B9FA2F3C4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648" y="5165161"/>
            <a:ext cx="1025774" cy="102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20607"/>
      </p:ext>
    </p:extLst>
  </p:cSld>
  <p:clrMapOvr>
    <a:masterClrMapping/>
  </p:clrMapOvr>
</p:sld>
</file>

<file path=ppt/theme/theme1.xml><?xml version="1.0" encoding="utf-8"?>
<a:theme xmlns:a="http://schemas.openxmlformats.org/drawingml/2006/main" name="Tema de Office">
  <a:themeElements>
    <a:clrScheme name="Custom 10">
      <a:dk1>
        <a:srgbClr val="01004A"/>
      </a:dk1>
      <a:lt1>
        <a:srgbClr val="FFFFFF"/>
      </a:lt1>
      <a:dk2>
        <a:srgbClr val="00E3D8"/>
      </a:dk2>
      <a:lt2>
        <a:srgbClr val="FFFFFF"/>
      </a:lt2>
      <a:accent1>
        <a:srgbClr val="01004A"/>
      </a:accent1>
      <a:accent2>
        <a:srgbClr val="00E3D8"/>
      </a:accent2>
      <a:accent3>
        <a:srgbClr val="FFFFFF"/>
      </a:accent3>
      <a:accent4>
        <a:srgbClr val="010048"/>
      </a:accent4>
      <a:accent5>
        <a:srgbClr val="00E3D8"/>
      </a:accent5>
      <a:accent6>
        <a:srgbClr val="FFFFFF"/>
      </a:accent6>
      <a:hlink>
        <a:srgbClr val="007AFF"/>
      </a:hlink>
      <a:folHlink>
        <a:srgbClr val="007A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AO_Presentation_22May2024" id="{CD7B7F60-9BE2-6F41-A77F-293661BA3E0C}" vid="{7AEA66B2-6552-4C47-A30F-547A41FE1A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5F3290C9CB824D9294F5AC0EA96102" ma:contentTypeVersion="16" ma:contentTypeDescription="Create a new document." ma:contentTypeScope="" ma:versionID="2ed0b76b6208f02acf2ab9f0ac863ab2">
  <xsd:schema xmlns:xsd="http://www.w3.org/2001/XMLSchema" xmlns:xs="http://www.w3.org/2001/XMLSchema" xmlns:p="http://schemas.microsoft.com/office/2006/metadata/properties" xmlns:ns2="ba9faee8-1878-4996-b153-826c445c8d92" xmlns:ns3="168c5d6c-b8d8-4b15-8014-b19bdc14819c" targetNamespace="http://schemas.microsoft.com/office/2006/metadata/properties" ma:root="true" ma:fieldsID="55361a5670805be7e7c64c93c24ceb5c" ns2:_="" ns3:_="">
    <xsd:import namespace="ba9faee8-1878-4996-b153-826c445c8d92"/>
    <xsd:import namespace="168c5d6c-b8d8-4b15-8014-b19bdc1481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Thumbnail"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faee8-1878-4996-b153-826c445c8d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Thumbnail" ma:index="14"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b5218bd-594c-46eb-aa40-cdff40eaed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8c5d6c-b8d8-4b15-8014-b19bdc1481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f58a444-8e0c-4fae-9be2-0375471d693f}" ma:internalName="TaxCatchAll" ma:showField="CatchAllData" ma:web="168c5d6c-b8d8-4b15-8014-b19bdc1481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113D44-0D07-45A0-890D-C4BA6F7D5DEF}">
  <ds:schemaRefs>
    <ds:schemaRef ds:uri="http://schemas.microsoft.com/sharepoint/v3/contenttype/forms"/>
  </ds:schemaRefs>
</ds:datastoreItem>
</file>

<file path=customXml/itemProps2.xml><?xml version="1.0" encoding="utf-8"?>
<ds:datastoreItem xmlns:ds="http://schemas.openxmlformats.org/officeDocument/2006/customXml" ds:itemID="{4DC22725-20D2-46FD-ACA7-B8E1733EE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9faee8-1878-4996-b153-826c445c8d92"/>
    <ds:schemaRef ds:uri="168c5d6c-b8d8-4b15-8014-b19bdc1481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8496</TotalTime>
  <Words>988</Words>
  <Application>Microsoft Office PowerPoint</Application>
  <PresentationFormat>Widescreen</PresentationFormat>
  <Paragraphs>164</Paragraphs>
  <Slides>34</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ABC Favorit Unlicensed Trial</vt:lpstr>
      <vt:lpstr>Aptos</vt:lpstr>
      <vt:lpstr>Arial</vt:lpstr>
      <vt:lpstr>Inter</vt:lpstr>
      <vt:lpstr>Space Grotesk</vt:lpstr>
      <vt:lpstr>Space Grotesk Light</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Array Configuration (CDB)</vt:lpstr>
      <vt:lpstr>Resource Manager</vt:lpstr>
      <vt:lpstr>Central Control</vt:lpstr>
      <vt:lpstr>Short Term Scheduler</vt:lpstr>
      <vt:lpstr>Transients Handler</vt:lpstr>
      <vt:lpstr>Science Alert Generation</vt:lpstr>
      <vt:lpstr>Array Data Handler</vt:lpstr>
      <vt:lpstr>Monitoring &amp; Logging</vt:lpstr>
      <vt:lpstr>Array Alarm System</vt:lpstr>
      <vt:lpstr>Reporting</vt:lpstr>
      <vt:lpstr>Human Machine Interface</vt:lpstr>
      <vt:lpstr>Human Machine Interface</vt:lpstr>
      <vt:lpstr>PowerPoint Presentation</vt:lpstr>
      <vt:lpstr>Scheduling Blocks</vt:lpstr>
      <vt:lpstr>PowerPoint Presentation</vt:lpstr>
      <vt:lpstr>Array Element FSM</vt:lpstr>
      <vt:lpstr>Operation Modes</vt:lpstr>
      <vt:lpstr>PowerPoint Presentation</vt:lpstr>
      <vt:lpstr>ALMA Common Software</vt:lpstr>
      <vt:lpstr>PowerPoint Presentation</vt:lpstr>
      <vt:lpstr>OMG IDL</vt:lpstr>
      <vt:lpstr>PowerPoint Presentation</vt:lpstr>
      <vt:lpstr>PowerPoint Presentation</vt:lpstr>
      <vt:lpstr>PowerPoint Presentation</vt:lpstr>
      <vt:lpstr>PowerPoint Presentation</vt:lpstr>
      <vt:lpstr>PowerPoint Presentation</vt:lpstr>
      <vt:lpstr>Thank you &amp; Stay Tuned!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Laura Lerin</dc:creator>
  <cp:lastModifiedBy>Dominik Neise</cp:lastModifiedBy>
  <cp:revision>64</cp:revision>
  <dcterms:created xsi:type="dcterms:W3CDTF">2024-03-01T13:40:26Z</dcterms:created>
  <dcterms:modified xsi:type="dcterms:W3CDTF">2024-06-26T06:37:46Z</dcterms:modified>
</cp:coreProperties>
</file>