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15.xml" ContentType="application/vnd.openxmlformats-officedocument.theme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theme/theme16.xml" ContentType="application/vnd.openxmlformats-officedocument.theme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theme/theme17.xml" ContentType="application/vnd.openxmlformats-officedocument.theme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theme/theme18.xml" ContentType="application/vnd.openxmlformats-officedocument.theme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theme/theme19.xml" ContentType="application/vnd.openxmlformats-officedocument.theme+xml"/>
  <Override PartName="/ppt/theme/theme2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  <p:sldMasterId id="2147483654" r:id="rId7"/>
    <p:sldMasterId id="2147483655" r:id="rId8"/>
    <p:sldMasterId id="2147483656" r:id="rId9"/>
    <p:sldMasterId id="2147483657" r:id="rId10"/>
    <p:sldMasterId id="2147483658" r:id="rId11"/>
    <p:sldMasterId id="2147483659" r:id="rId12"/>
    <p:sldMasterId id="2147483660" r:id="rId13"/>
    <p:sldMasterId id="2147483661" r:id="rId14"/>
    <p:sldMasterId id="2147483662" r:id="rId15"/>
    <p:sldMasterId id="2147483663" r:id="rId16"/>
    <p:sldMasterId id="2147483664" r:id="rId17"/>
    <p:sldMasterId id="2147483665" r:id="rId18"/>
    <p:sldMasterId id="2147483666" r:id="rId19"/>
  </p:sldMasterIdLst>
  <p:notesMasterIdLst>
    <p:notesMasterId r:id="rId32"/>
  </p:notesMasterIdLst>
  <p:sldIdLst>
    <p:sldId id="268" r:id="rId20"/>
    <p:sldId id="298" r:id="rId21"/>
    <p:sldId id="299" r:id="rId22"/>
    <p:sldId id="300" r:id="rId23"/>
    <p:sldId id="302" r:id="rId24"/>
    <p:sldId id="303" r:id="rId25"/>
    <p:sldId id="304" r:id="rId26"/>
    <p:sldId id="306" r:id="rId27"/>
    <p:sldId id="307" r:id="rId28"/>
    <p:sldId id="308" r:id="rId29"/>
    <p:sldId id="301" r:id="rId30"/>
    <p:sldId id="305" r:id="rId31"/>
  </p:sldIdLst>
  <p:sldSz cx="13004800" cy="9753600"/>
  <p:notesSz cx="7099300" cy="102346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Helvetica Neue Light" charset="0"/>
        <a:ea typeface="ヒラギノ角ゴ ProN W3" charset="-128"/>
        <a:cs typeface="+mn-cs"/>
        <a:sym typeface="Helvetica Neue Light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Helvetica Neue Light" charset="0"/>
        <a:ea typeface="ヒラギノ角ゴ ProN W3" charset="-128"/>
        <a:cs typeface="+mn-cs"/>
        <a:sym typeface="Helvetica Neue Light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Helvetica Neue Light" charset="0"/>
        <a:ea typeface="ヒラギノ角ゴ ProN W3" charset="-128"/>
        <a:cs typeface="+mn-cs"/>
        <a:sym typeface="Helvetica Neue Light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Helvetica Neue Light" charset="0"/>
        <a:ea typeface="ヒラギノ角ゴ ProN W3" charset="-128"/>
        <a:cs typeface="+mn-cs"/>
        <a:sym typeface="Helvetica Neue Light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Helvetica Neue Light" charset="0"/>
        <a:ea typeface="ヒラギノ角ゴ ProN W3" charset="-128"/>
        <a:cs typeface="+mn-cs"/>
        <a:sym typeface="Helvetica Neue Light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Helvetica Neue Light" charset="0"/>
        <a:ea typeface="ヒラギノ角ゴ ProN W3" charset="-128"/>
        <a:cs typeface="+mn-cs"/>
        <a:sym typeface="Helvetica Neue Light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Helvetica Neue Light" charset="0"/>
        <a:ea typeface="ヒラギノ角ゴ ProN W3" charset="-128"/>
        <a:cs typeface="+mn-cs"/>
        <a:sym typeface="Helvetica Neue Light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Helvetica Neue Light" charset="0"/>
        <a:ea typeface="ヒラギノ角ゴ ProN W3" charset="-128"/>
        <a:cs typeface="+mn-cs"/>
        <a:sym typeface="Helvetica Neue Light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Helvetica Neue Light" charset="0"/>
        <a:ea typeface="ヒラギノ角ゴ ProN W3" charset="-128"/>
        <a:cs typeface="+mn-cs"/>
        <a:sym typeface="Helvetica Neue Light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548" y="-102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2.xml"/><Relationship Id="rId34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6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1.xml"/><Relationship Id="rId29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5.xml"/><Relationship Id="rId32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4.xml"/><Relationship Id="rId28" Type="http://schemas.openxmlformats.org/officeDocument/2006/relationships/slide" Target="slides/slide9.xml"/><Relationship Id="rId36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3.xml"/><Relationship Id="rId27" Type="http://schemas.openxmlformats.org/officeDocument/2006/relationships/slide" Target="slides/slide8.xml"/><Relationship Id="rId30" Type="http://schemas.openxmlformats.org/officeDocument/2006/relationships/slide" Target="slides/slide11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fld id="{1D18C224-BFDD-44CE-86F0-CE5758ECB181}" type="datetimeFigureOut">
              <a:rPr lang="en-GB"/>
              <a:pPr>
                <a:defRPr/>
              </a:pPr>
              <a:t>03/04/2013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615A86F4-0D44-4A76-99DF-03817E5AAE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4149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95338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686508"/>
      </p:ext>
    </p:extLst>
  </p:cSld>
  <p:clrMapOvr>
    <a:masterClrMapping/>
  </p:clrMapOvr>
  <p:transition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501"/>
      </p:ext>
    </p:extLst>
  </p:cSld>
  <p:clrMapOvr>
    <a:masterClrMapping/>
  </p:clrMapOvr>
  <p:transition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56518"/>
      </p:ext>
    </p:extLst>
  </p:cSld>
  <p:clrMapOvr>
    <a:masterClrMapping/>
  </p:clrMapOvr>
  <p:transition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07134854"/>
      </p:ext>
    </p:extLst>
  </p:cSld>
  <p:clrMapOvr>
    <a:masterClrMapping/>
  </p:clrMapOvr>
  <p:transition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48600" y="8470900"/>
            <a:ext cx="2400300" cy="50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01300" y="8470900"/>
            <a:ext cx="2400300" cy="50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787957"/>
      </p:ext>
    </p:extLst>
  </p:cSld>
  <p:clrMapOvr>
    <a:masterClrMapping/>
  </p:clrMapOvr>
  <p:transition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201731"/>
      </p:ext>
    </p:extLst>
  </p:cSld>
  <p:clrMapOvr>
    <a:masterClrMapping/>
  </p:clrMapOvr>
  <p:transition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6426"/>
      </p:ext>
    </p:extLst>
  </p:cSld>
  <p:clrMapOvr>
    <a:masterClrMapping/>
  </p:clrMapOvr>
  <p:transition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5078319"/>
      </p:ext>
    </p:extLst>
  </p:cSld>
  <p:clrMapOvr>
    <a:masterClrMapping/>
  </p:clrMapOvr>
  <p:transition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9701850"/>
      </p:ext>
    </p:extLst>
  </p:cSld>
  <p:clrMapOvr>
    <a:masterClrMapping/>
  </p:clrMapOvr>
  <p:transition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Helvetica Neue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47610357"/>
      </p:ext>
    </p:extLst>
  </p:cSld>
  <p:clrMapOvr>
    <a:masterClrMapping/>
  </p:clrMapOvr>
  <p:transition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38568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67850" y="330200"/>
            <a:ext cx="2965450" cy="855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30200"/>
            <a:ext cx="8743950" cy="855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223811"/>
      </p:ext>
    </p:extLst>
  </p:cSld>
  <p:clrMapOvr>
    <a:masterClrMapping/>
  </p:clrMapOvr>
  <p:transition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53625" y="7785100"/>
            <a:ext cx="2847975" cy="1701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9700" y="7785100"/>
            <a:ext cx="8391525" cy="1701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50535"/>
      </p:ext>
    </p:extLst>
  </p:cSld>
  <p:clrMapOvr>
    <a:masterClrMapping/>
  </p:clrMapOvr>
  <p:transition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728018"/>
      </p:ext>
    </p:extLst>
  </p:cSld>
  <p:clrMapOvr>
    <a:masterClrMapping/>
  </p:clrMapOvr>
  <p:transition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369442"/>
      </p:ext>
    </p:extLst>
  </p:cSld>
  <p:clrMapOvr>
    <a:masterClrMapping/>
  </p:clrMapOvr>
  <p:transition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9507996"/>
      </p:ext>
    </p:extLst>
  </p:cSld>
  <p:clrMapOvr>
    <a:masterClrMapping/>
  </p:clrMapOvr>
  <p:transition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2324100"/>
            <a:ext cx="2463800" cy="6565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87700" y="2324100"/>
            <a:ext cx="2463800" cy="6565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591986"/>
      </p:ext>
    </p:extLst>
  </p:cSld>
  <p:clrMapOvr>
    <a:masterClrMapping/>
  </p:clrMapOvr>
  <p:transition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753607"/>
      </p:ext>
    </p:extLst>
  </p:cSld>
  <p:clrMapOvr>
    <a:masterClrMapping/>
  </p:clrMapOvr>
  <p:transition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92893"/>
      </p:ext>
    </p:extLst>
  </p:cSld>
  <p:clrMapOvr>
    <a:masterClrMapping/>
  </p:clrMapOvr>
  <p:transition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7441574"/>
      </p:ext>
    </p:extLst>
  </p:cSld>
  <p:clrMapOvr>
    <a:masterClrMapping/>
  </p:clrMapOvr>
  <p:transition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4138852"/>
      </p:ext>
    </p:extLst>
  </p:cSld>
  <p:clrMapOvr>
    <a:masterClrMapping/>
  </p:clrMapOvr>
  <p:transition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Helvetica Neue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9115988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279617"/>
      </p:ext>
    </p:extLst>
  </p:cSld>
  <p:clrMapOvr>
    <a:masterClrMapping/>
  </p:clrMapOvr>
  <p:transition/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99665"/>
      </p:ext>
    </p:extLst>
  </p:cSld>
  <p:clrMapOvr>
    <a:masterClrMapping/>
  </p:clrMapOvr>
  <p:transition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67850" y="330200"/>
            <a:ext cx="2965450" cy="855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30200"/>
            <a:ext cx="8743950" cy="855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02597"/>
      </p:ext>
    </p:extLst>
  </p:cSld>
  <p:clrMapOvr>
    <a:masterClrMapping/>
  </p:clrMapOvr>
  <p:transition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242118"/>
      </p:ext>
    </p:extLst>
  </p:cSld>
  <p:clrMapOvr>
    <a:masterClrMapping/>
  </p:clrMapOvr>
  <p:transition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718525"/>
      </p:ext>
    </p:extLst>
  </p:cSld>
  <p:clrMapOvr>
    <a:masterClrMapping/>
  </p:clrMapOvr>
  <p:transition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98612732"/>
      </p:ext>
    </p:extLst>
  </p:cSld>
  <p:clrMapOvr>
    <a:masterClrMapping/>
  </p:clrMapOvr>
  <p:transition/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69300" y="2324100"/>
            <a:ext cx="1955800" cy="6565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77500" y="2324100"/>
            <a:ext cx="1955800" cy="6565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098301"/>
      </p:ext>
    </p:extLst>
  </p:cSld>
  <p:clrMapOvr>
    <a:masterClrMapping/>
  </p:clrMapOvr>
  <p:transition/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805342"/>
      </p:ext>
    </p:extLst>
  </p:cSld>
  <p:clrMapOvr>
    <a:masterClrMapping/>
  </p:clrMapOvr>
  <p:transition/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37744"/>
      </p:ext>
    </p:extLst>
  </p:cSld>
  <p:clrMapOvr>
    <a:masterClrMapping/>
  </p:clrMapOvr>
  <p:transition/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8361720"/>
      </p:ext>
    </p:extLst>
  </p:cSld>
  <p:clrMapOvr>
    <a:masterClrMapping/>
  </p:clrMapOvr>
  <p:transition/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6135861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50604"/>
      </p:ext>
    </p:extLst>
  </p:cSld>
  <p:clrMapOvr>
    <a:masterClrMapping/>
  </p:clrMapOvr>
  <p:transition/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Helvetica Neue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4555384"/>
      </p:ext>
    </p:extLst>
  </p:cSld>
  <p:clrMapOvr>
    <a:masterClrMapping/>
  </p:clrMapOvr>
  <p:transition/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350912"/>
      </p:ext>
    </p:extLst>
  </p:cSld>
  <p:clrMapOvr>
    <a:masterClrMapping/>
  </p:clrMapOvr>
  <p:transition/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67850" y="330200"/>
            <a:ext cx="2965450" cy="855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30200"/>
            <a:ext cx="8743950" cy="855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665874"/>
      </p:ext>
    </p:extLst>
  </p:cSld>
  <p:clrMapOvr>
    <a:masterClrMapping/>
  </p:clrMapOvr>
  <p:transition/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246142"/>
      </p:ext>
    </p:extLst>
  </p:cSld>
  <p:clrMapOvr>
    <a:masterClrMapping/>
  </p:clrMapOvr>
  <p:transition/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235581"/>
      </p:ext>
    </p:extLst>
  </p:cSld>
  <p:clrMapOvr>
    <a:masterClrMapping/>
  </p:clrMapOvr>
  <p:transition/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023900"/>
      </p:ext>
    </p:extLst>
  </p:cSld>
  <p:clrMapOvr>
    <a:masterClrMapping/>
  </p:clrMapOvr>
  <p:transition/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863600"/>
            <a:ext cx="5854700" cy="802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863600"/>
            <a:ext cx="5854700" cy="802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837458"/>
      </p:ext>
    </p:extLst>
  </p:cSld>
  <p:clrMapOvr>
    <a:masterClrMapping/>
  </p:clrMapOvr>
  <p:transition/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597092"/>
      </p:ext>
    </p:extLst>
  </p:cSld>
  <p:clrMapOvr>
    <a:masterClrMapping/>
  </p:clrMapOvr>
  <p:transition/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769943"/>
      </p:ext>
    </p:extLst>
  </p:cSld>
  <p:clrMapOvr>
    <a:masterClrMapping/>
  </p:clrMapOvr>
  <p:transition/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6609874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1519611"/>
      </p:ext>
    </p:extLst>
  </p:cSld>
  <p:clrMapOvr>
    <a:masterClrMapping/>
  </p:clrMapOvr>
  <p:transition/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83175853"/>
      </p:ext>
    </p:extLst>
  </p:cSld>
  <p:clrMapOvr>
    <a:masterClrMapping/>
  </p:clrMapOvr>
  <p:transition/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Helvetica Neue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04244263"/>
      </p:ext>
    </p:extLst>
  </p:cSld>
  <p:clrMapOvr>
    <a:masterClrMapping/>
  </p:clrMapOvr>
  <p:transition/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584673"/>
      </p:ext>
    </p:extLst>
  </p:cSld>
  <p:clrMapOvr>
    <a:masterClrMapping/>
  </p:clrMapOvr>
  <p:transition/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67850" y="390525"/>
            <a:ext cx="2965450" cy="84994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90525"/>
            <a:ext cx="8743950" cy="8499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264060"/>
      </p:ext>
    </p:extLst>
  </p:cSld>
  <p:clrMapOvr>
    <a:masterClrMapping/>
  </p:clrMapOvr>
  <p:transition/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432215"/>
      </p:ext>
    </p:extLst>
  </p:cSld>
  <p:clrMapOvr>
    <a:masterClrMapping/>
  </p:clrMapOvr>
  <p:transition/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664714"/>
      </p:ext>
    </p:extLst>
  </p:cSld>
  <p:clrMapOvr>
    <a:masterClrMapping/>
  </p:clrMapOvr>
  <p:transition/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1288099"/>
      </p:ext>
    </p:extLst>
  </p:cSld>
  <p:clrMapOvr>
    <a:masterClrMapping/>
  </p:clrMapOvr>
  <p:transition/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708745"/>
      </p:ext>
    </p:extLst>
  </p:cSld>
  <p:clrMapOvr>
    <a:masterClrMapping/>
  </p:clrMapOvr>
  <p:transition/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170248"/>
      </p:ext>
    </p:extLst>
  </p:cSld>
  <p:clrMapOvr>
    <a:masterClrMapping/>
  </p:clrMapOvr>
  <p:transition/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099656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8813800"/>
            <a:ext cx="4051300" cy="81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5500" y="8813800"/>
            <a:ext cx="4051300" cy="81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509817"/>
      </p:ext>
    </p:extLst>
  </p:cSld>
  <p:clrMapOvr>
    <a:masterClrMapping/>
  </p:clrMapOvr>
  <p:transition/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7634400"/>
      </p:ext>
    </p:extLst>
  </p:cSld>
  <p:clrMapOvr>
    <a:masterClrMapping/>
  </p:clrMapOvr>
  <p:transition/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0993278"/>
      </p:ext>
    </p:extLst>
  </p:cSld>
  <p:clrMapOvr>
    <a:masterClrMapping/>
  </p:clrMapOvr>
  <p:transition/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Helvetica Neue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04773452"/>
      </p:ext>
    </p:extLst>
  </p:cSld>
  <p:clrMapOvr>
    <a:masterClrMapping/>
  </p:clrMapOvr>
  <p:transition/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029089"/>
      </p:ext>
    </p:extLst>
  </p:cSld>
  <p:clrMapOvr>
    <a:masterClrMapping/>
  </p:clrMapOvr>
  <p:transition/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67850" y="330200"/>
            <a:ext cx="2965450" cy="838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30200"/>
            <a:ext cx="8743950" cy="8382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74500"/>
      </p:ext>
    </p:extLst>
  </p:cSld>
  <p:clrMapOvr>
    <a:masterClrMapping/>
  </p:clrMapOvr>
  <p:transition/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455194"/>
      </p:ext>
    </p:extLst>
  </p:cSld>
  <p:clrMapOvr>
    <a:masterClrMapping/>
  </p:clrMapOvr>
  <p:transition/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010543"/>
      </p:ext>
    </p:extLst>
  </p:cSld>
  <p:clrMapOvr>
    <a:masterClrMapping/>
  </p:clrMapOvr>
  <p:transition/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70103478"/>
      </p:ext>
    </p:extLst>
  </p:cSld>
  <p:clrMapOvr>
    <a:masterClrMapping/>
  </p:clrMapOvr>
  <p:transition/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2324100"/>
            <a:ext cx="5854700" cy="6565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324100"/>
            <a:ext cx="5854700" cy="6565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27849"/>
      </p:ext>
    </p:extLst>
  </p:cSld>
  <p:clrMapOvr>
    <a:masterClrMapping/>
  </p:clrMapOvr>
  <p:transition/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588775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434270"/>
      </p:ext>
    </p:extLst>
  </p:cSld>
  <p:clrMapOvr>
    <a:masterClrMapping/>
  </p:clrMapOvr>
  <p:transition/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857122"/>
      </p:ext>
    </p:extLst>
  </p:cSld>
  <p:clrMapOvr>
    <a:masterClrMapping/>
  </p:clrMapOvr>
  <p:transition/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236081"/>
      </p:ext>
    </p:extLst>
  </p:cSld>
  <p:clrMapOvr>
    <a:masterClrMapping/>
  </p:clrMapOvr>
  <p:transition/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4184518"/>
      </p:ext>
    </p:extLst>
  </p:cSld>
  <p:clrMapOvr>
    <a:masterClrMapping/>
  </p:clrMapOvr>
  <p:transition/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Helvetica Neue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4176014"/>
      </p:ext>
    </p:extLst>
  </p:cSld>
  <p:clrMapOvr>
    <a:masterClrMapping/>
  </p:clrMapOvr>
  <p:transition/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617265"/>
      </p:ext>
    </p:extLst>
  </p:cSld>
  <p:clrMapOvr>
    <a:masterClrMapping/>
  </p:clrMapOvr>
  <p:transition/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67850" y="330200"/>
            <a:ext cx="2965450" cy="855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30200"/>
            <a:ext cx="8743950" cy="855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097120"/>
      </p:ext>
    </p:extLst>
  </p:cSld>
  <p:clrMapOvr>
    <a:masterClrMapping/>
  </p:clrMapOvr>
  <p:transition/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137938"/>
      </p:ext>
    </p:extLst>
  </p:cSld>
  <p:clrMapOvr>
    <a:masterClrMapping/>
  </p:clrMapOvr>
  <p:transition/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980388"/>
      </p:ext>
    </p:extLst>
  </p:cSld>
  <p:clrMapOvr>
    <a:masterClrMapping/>
  </p:clrMapOvr>
  <p:transition/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6553076"/>
      </p:ext>
    </p:extLst>
  </p:cSld>
  <p:clrMapOvr>
    <a:masterClrMapping/>
  </p:clrMapOvr>
  <p:transition/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890273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753376"/>
      </p:ext>
    </p:extLst>
  </p:cSld>
  <p:clrMapOvr>
    <a:masterClrMapping/>
  </p:clrMapOvr>
  <p:transition/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651498"/>
      </p:ext>
    </p:extLst>
  </p:cSld>
  <p:clrMapOvr>
    <a:masterClrMapping/>
  </p:clrMapOvr>
  <p:transition/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584978"/>
      </p:ext>
    </p:extLst>
  </p:cSld>
  <p:clrMapOvr>
    <a:masterClrMapping/>
  </p:clrMapOvr>
  <p:transition/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6042857"/>
      </p:ext>
    </p:extLst>
  </p:cSld>
  <p:clrMapOvr>
    <a:masterClrMapping/>
  </p:clrMapOvr>
  <p:transition/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31047690"/>
      </p:ext>
    </p:extLst>
  </p:cSld>
  <p:clrMapOvr>
    <a:masterClrMapping/>
  </p:clrMapOvr>
  <p:transition/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Helvetica Neue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96357617"/>
      </p:ext>
    </p:extLst>
  </p:cSld>
  <p:clrMapOvr>
    <a:masterClrMapping/>
  </p:clrMapOvr>
  <p:transition/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05119"/>
      </p:ext>
    </p:extLst>
  </p:cSld>
  <p:clrMapOvr>
    <a:masterClrMapping/>
  </p:clrMapOvr>
  <p:transition/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3216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3216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269403"/>
      </p:ext>
    </p:extLst>
  </p:cSld>
  <p:clrMapOvr>
    <a:masterClrMapping/>
  </p:clrMapOvr>
  <p:transition/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48969"/>
      </p:ext>
    </p:extLst>
  </p:cSld>
  <p:clrMapOvr>
    <a:masterClrMapping/>
  </p:clrMapOvr>
  <p:transition/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142514"/>
      </p:ext>
    </p:extLst>
  </p:cSld>
  <p:clrMapOvr>
    <a:masterClrMapping/>
  </p:clrMapOvr>
  <p:transition/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6808478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3119450"/>
      </p:ext>
    </p:extLst>
  </p:cSld>
  <p:clrMapOvr>
    <a:masterClrMapping/>
  </p:clrMapOvr>
  <p:transition/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5016500"/>
            <a:ext cx="2463800" cy="317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87700" y="5016500"/>
            <a:ext cx="2463800" cy="317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275139"/>
      </p:ext>
    </p:extLst>
  </p:cSld>
  <p:clrMapOvr>
    <a:masterClrMapping/>
  </p:clrMapOvr>
  <p:transition/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886911"/>
      </p:ext>
    </p:extLst>
  </p:cSld>
  <p:clrMapOvr>
    <a:masterClrMapping/>
  </p:clrMapOvr>
  <p:transition/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961144"/>
      </p:ext>
    </p:extLst>
  </p:cSld>
  <p:clrMapOvr>
    <a:masterClrMapping/>
  </p:clrMapOvr>
  <p:transition/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1358588"/>
      </p:ext>
    </p:extLst>
  </p:cSld>
  <p:clrMapOvr>
    <a:masterClrMapping/>
  </p:clrMapOvr>
  <p:transition/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8558323"/>
      </p:ext>
    </p:extLst>
  </p:cSld>
  <p:clrMapOvr>
    <a:masterClrMapping/>
  </p:clrMapOvr>
  <p:transition/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Helvetica Neue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41369300"/>
      </p:ext>
    </p:extLst>
  </p:cSld>
  <p:clrMapOvr>
    <a:masterClrMapping/>
  </p:clrMapOvr>
  <p:transition/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093965"/>
      </p:ext>
    </p:extLst>
  </p:cSld>
  <p:clrMapOvr>
    <a:masterClrMapping/>
  </p:clrMapOvr>
  <p:transition/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381500" y="1320800"/>
            <a:ext cx="1270000" cy="6870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1320800"/>
            <a:ext cx="3657600" cy="6870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933162"/>
      </p:ext>
    </p:extLst>
  </p:cSld>
  <p:clrMapOvr>
    <a:masterClrMapping/>
  </p:clrMapOvr>
  <p:transition/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712245"/>
      </p:ext>
    </p:extLst>
  </p:cSld>
  <p:clrMapOvr>
    <a:masterClrMapping/>
  </p:clrMapOvr>
  <p:transition/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83440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8048429"/>
      </p:ext>
    </p:extLst>
  </p:cSld>
  <p:clrMapOvr>
    <a:masterClrMapping/>
  </p:clrMapOvr>
  <p:transition/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77531985"/>
      </p:ext>
    </p:extLst>
  </p:cSld>
  <p:clrMapOvr>
    <a:masterClrMapping/>
  </p:clrMapOvr>
  <p:transition/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5016500"/>
            <a:ext cx="5854700" cy="317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16500"/>
            <a:ext cx="5854700" cy="317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652988"/>
      </p:ext>
    </p:extLst>
  </p:cSld>
  <p:clrMapOvr>
    <a:masterClrMapping/>
  </p:clrMapOvr>
  <p:transition/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381570"/>
      </p:ext>
    </p:extLst>
  </p:cSld>
  <p:clrMapOvr>
    <a:masterClrMapping/>
  </p:clrMapOvr>
  <p:transition/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976340"/>
      </p:ext>
    </p:extLst>
  </p:cSld>
  <p:clrMapOvr>
    <a:masterClrMapping/>
  </p:clrMapOvr>
  <p:transition/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3446992"/>
      </p:ext>
    </p:extLst>
  </p:cSld>
  <p:clrMapOvr>
    <a:masterClrMapping/>
  </p:clrMapOvr>
  <p:transition/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6761764"/>
      </p:ext>
    </p:extLst>
  </p:cSld>
  <p:clrMapOvr>
    <a:masterClrMapping/>
  </p:clrMapOvr>
  <p:transition/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Helvetica Neue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3661124"/>
      </p:ext>
    </p:extLst>
  </p:cSld>
  <p:clrMapOvr>
    <a:masterClrMapping/>
  </p:clrMapOvr>
  <p:transition/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559666"/>
      </p:ext>
    </p:extLst>
  </p:cSld>
  <p:clrMapOvr>
    <a:masterClrMapping/>
  </p:clrMapOvr>
  <p:transition/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67850" y="1320800"/>
            <a:ext cx="2965450" cy="6870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1320800"/>
            <a:ext cx="8743950" cy="6870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889246"/>
      </p:ext>
    </p:extLst>
  </p:cSld>
  <p:clrMapOvr>
    <a:masterClrMapping/>
  </p:clrMapOvr>
  <p:transition/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8503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106174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Helvetica Neue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1429265"/>
      </p:ext>
    </p:extLst>
  </p:cSld>
  <p:clrMapOvr>
    <a:masterClrMapping/>
  </p:clrMapOvr>
  <p:transition/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044629"/>
      </p:ext>
    </p:extLst>
  </p:cSld>
  <p:clrMapOvr>
    <a:masterClrMapping/>
  </p:clrMapOvr>
  <p:transition/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281357"/>
      </p:ext>
    </p:extLst>
  </p:cSld>
  <p:clrMapOvr>
    <a:masterClrMapping/>
  </p:clrMapOvr>
  <p:transition/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885302"/>
      </p:ext>
    </p:extLst>
  </p:cSld>
  <p:clrMapOvr>
    <a:masterClrMapping/>
  </p:clrMapOvr>
  <p:transition/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477577"/>
      </p:ext>
    </p:extLst>
  </p:cSld>
  <p:clrMapOvr>
    <a:masterClrMapping/>
  </p:clrMapOvr>
  <p:transition/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891005"/>
      </p:ext>
    </p:extLst>
  </p:cSld>
  <p:clrMapOvr>
    <a:masterClrMapping/>
  </p:clrMapOvr>
  <p:transition/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3256407"/>
      </p:ext>
    </p:extLst>
  </p:cSld>
  <p:clrMapOvr>
    <a:masterClrMapping/>
  </p:clrMapOvr>
  <p:transition/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0769068"/>
      </p:ext>
    </p:extLst>
  </p:cSld>
  <p:clrMapOvr>
    <a:masterClrMapping/>
  </p:clrMapOvr>
  <p:transition/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Helvetica Neue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4847473"/>
      </p:ext>
    </p:extLst>
  </p:cSld>
  <p:clrMapOvr>
    <a:masterClrMapping/>
  </p:clrMapOvr>
  <p:transition/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364812"/>
      </p:ext>
    </p:extLst>
  </p:cSld>
  <p:clrMapOvr>
    <a:masterClrMapping/>
  </p:clrMapOvr>
  <p:transition/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67850" y="2276475"/>
            <a:ext cx="2965450" cy="6435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2276475"/>
            <a:ext cx="87439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212444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147296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74188" y="390525"/>
            <a:ext cx="2979737" cy="92360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90525"/>
            <a:ext cx="8789988" cy="9236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106872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437626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054822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2566118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8813800"/>
            <a:ext cx="4051300" cy="81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5500" y="8813800"/>
            <a:ext cx="4051300" cy="81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180225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257005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647071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496659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5344559"/>
      </p:ext>
    </p:extLst>
  </p:cSld>
  <p:clrMapOvr>
    <a:masterClrMapping/>
  </p:clrMapOvr>
  <p:transition/>
  <p:hf hd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6027079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Helvetica Neue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95142303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498224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74188" y="390525"/>
            <a:ext cx="2979737" cy="92360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90525"/>
            <a:ext cx="8789988" cy="9236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626178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059466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483600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6703437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8813800"/>
            <a:ext cx="4051300" cy="81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5500" y="8813800"/>
            <a:ext cx="4051300" cy="81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98067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816164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94306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2324100"/>
            <a:ext cx="5854700" cy="6565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324100"/>
            <a:ext cx="5854700" cy="6565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463916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2644263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3512704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Helvetica Neue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6641271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516033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74188" y="390525"/>
            <a:ext cx="2979737" cy="92360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90525"/>
            <a:ext cx="8789988" cy="9236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945599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503495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162989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9379060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8813800"/>
            <a:ext cx="4051300" cy="81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5500" y="8813800"/>
            <a:ext cx="4051300" cy="81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82411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1968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925978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49893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8646950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4087561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Helvetica Neue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08147372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981851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74188" y="390525"/>
            <a:ext cx="2979737" cy="92360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90525"/>
            <a:ext cx="8789988" cy="9236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463580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170274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195282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3144292"/>
      </p:ext>
    </p:extLst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8813800"/>
            <a:ext cx="4051300" cy="81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5500" y="8813800"/>
            <a:ext cx="4051300" cy="81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16050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142597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217284"/>
      </p:ext>
    </p:extLst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981263"/>
      </p:ext>
    </p:extLst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962117"/>
      </p:ext>
    </p:extLst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3603954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Helvetica Neue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4813509"/>
      </p:ext>
    </p:extLst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20991"/>
      </p:ext>
    </p:extLst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74188" y="390525"/>
            <a:ext cx="2979737" cy="92360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90525"/>
            <a:ext cx="8789988" cy="9236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351697"/>
      </p:ext>
    </p:extLst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23046"/>
      </p:ext>
    </p:extLst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347461"/>
      </p:ext>
    </p:extLst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419423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1076531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8813800"/>
            <a:ext cx="4051300" cy="81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5500" y="8813800"/>
            <a:ext cx="4051300" cy="81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740541"/>
      </p:ext>
    </p:extLst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648204"/>
      </p:ext>
    </p:extLst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840253"/>
      </p:ext>
    </p:extLst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8378857"/>
      </p:ext>
    </p:extLst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8586916"/>
      </p:ext>
    </p:extLst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Helvetica Neue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8934942"/>
      </p:ext>
    </p:extLst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07385"/>
      </p:ext>
    </p:extLst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74188" y="390525"/>
            <a:ext cx="2979737" cy="92360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90525"/>
            <a:ext cx="8789988" cy="9236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68635"/>
      </p:ext>
    </p:extLst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23508"/>
      </p:ext>
    </p:extLst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96200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83201947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8169370"/>
      </p:ext>
    </p:extLst>
  </p:cSld>
  <p:clrMapOvr>
    <a:masterClrMapping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8813800"/>
            <a:ext cx="4051300" cy="81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5500" y="8813800"/>
            <a:ext cx="4051300" cy="81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78755"/>
      </p:ext>
    </p:extLst>
  </p:cSld>
  <p:clrMapOvr>
    <a:masterClrMapping/>
  </p:clrMapOvr>
  <p:transition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687459"/>
      </p:ext>
    </p:extLst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677111"/>
      </p:ext>
    </p:extLst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598399"/>
      </p:ext>
    </p:extLst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9924793"/>
      </p:ext>
    </p:extLst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Helvetica Neue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8780404"/>
      </p:ext>
    </p:extLst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781369"/>
      </p:ext>
    </p:extLst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74188" y="390525"/>
            <a:ext cx="2979737" cy="92360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90525"/>
            <a:ext cx="8789988" cy="9236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234574"/>
      </p:ext>
    </p:extLst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33170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Helvetica Neue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02616204"/>
      </p:ext>
    </p:extLst>
  </p:cSld>
  <p:clrMapOvr>
    <a:masterClrMapping/>
  </p:clrMapOvr>
  <p:transition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6026"/>
      </p:ext>
    </p:extLst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0037964"/>
      </p:ext>
    </p:extLst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2324100"/>
            <a:ext cx="2463800" cy="6565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87700" y="2324100"/>
            <a:ext cx="2463800" cy="6565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701637"/>
      </p:ext>
    </p:extLst>
  </p:cSld>
  <p:clrMapOvr>
    <a:masterClrMapping/>
  </p:clrMapOvr>
  <p:transition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27292"/>
      </p:ext>
    </p:extLst>
  </p:cSld>
  <p:clrMapOvr>
    <a:masterClrMapping/>
  </p:clrMapOvr>
  <p:transition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546040"/>
      </p:ext>
    </p:extLst>
  </p:cSld>
  <p:clrMapOvr>
    <a:masterClrMapping/>
  </p:clrMapOvr>
  <p:transition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1299721"/>
      </p:ext>
    </p:extLst>
  </p:cSld>
  <p:clrMapOvr>
    <a:masterClrMapping/>
  </p:clrMapOvr>
  <p:transition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9450640"/>
      </p:ext>
    </p:extLst>
  </p:cSld>
  <p:clrMapOvr>
    <a:masterClrMapping/>
  </p:clrMapOvr>
  <p:transition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Helvetica Neue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66255850"/>
      </p:ext>
    </p:extLst>
  </p:cSld>
  <p:clrMapOvr>
    <a:masterClrMapping/>
  </p:clrMapOvr>
  <p:transition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355164"/>
      </p:ext>
    </p:extLst>
  </p:cSld>
  <p:clrMapOvr>
    <a:masterClrMapping/>
  </p:clrMapOvr>
  <p:transition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381500" y="330200"/>
            <a:ext cx="1270000" cy="855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30200"/>
            <a:ext cx="3657600" cy="855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7518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4.xml"/><Relationship Id="rId3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83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8.xml"/><Relationship Id="rId1" Type="http://schemas.openxmlformats.org/officeDocument/2006/relationships/slideLayout" Target="../slideLayouts/slideLayout177.xml"/><Relationship Id="rId6" Type="http://schemas.openxmlformats.org/officeDocument/2006/relationships/slideLayout" Target="../slideLayouts/slideLayout182.xml"/><Relationship Id="rId11" Type="http://schemas.openxmlformats.org/officeDocument/2006/relationships/slideLayout" Target="../slideLayouts/slideLayout187.xml"/><Relationship Id="rId5" Type="http://schemas.openxmlformats.org/officeDocument/2006/relationships/slideLayout" Target="../slideLayouts/slideLayout181.xml"/><Relationship Id="rId10" Type="http://schemas.openxmlformats.org/officeDocument/2006/relationships/slideLayout" Target="../slideLayouts/slideLayout186.xml"/><Relationship Id="rId4" Type="http://schemas.openxmlformats.org/officeDocument/2006/relationships/slideLayout" Target="../slideLayouts/slideLayout180.xml"/><Relationship Id="rId9" Type="http://schemas.openxmlformats.org/officeDocument/2006/relationships/slideLayout" Target="../slideLayouts/slideLayout185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5.xml"/><Relationship Id="rId3" Type="http://schemas.openxmlformats.org/officeDocument/2006/relationships/slideLayout" Target="../slideLayouts/slideLayout190.xml"/><Relationship Id="rId7" Type="http://schemas.openxmlformats.org/officeDocument/2006/relationships/slideLayout" Target="../slideLayouts/slideLayout194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89.xml"/><Relationship Id="rId1" Type="http://schemas.openxmlformats.org/officeDocument/2006/relationships/slideLayout" Target="../slideLayouts/slideLayout188.xml"/><Relationship Id="rId6" Type="http://schemas.openxmlformats.org/officeDocument/2006/relationships/slideLayout" Target="../slideLayouts/slideLayout193.xml"/><Relationship Id="rId11" Type="http://schemas.openxmlformats.org/officeDocument/2006/relationships/slideLayout" Target="../slideLayouts/slideLayout198.xml"/><Relationship Id="rId5" Type="http://schemas.openxmlformats.org/officeDocument/2006/relationships/slideLayout" Target="../slideLayouts/slideLayout192.xml"/><Relationship Id="rId10" Type="http://schemas.openxmlformats.org/officeDocument/2006/relationships/slideLayout" Target="../slideLayouts/slideLayout197.xml"/><Relationship Id="rId4" Type="http://schemas.openxmlformats.org/officeDocument/2006/relationships/slideLayout" Target="../slideLayouts/slideLayout191.xml"/><Relationship Id="rId9" Type="http://schemas.openxmlformats.org/officeDocument/2006/relationships/slideLayout" Target="../slideLayouts/slideLayout196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6.xml"/><Relationship Id="rId3" Type="http://schemas.openxmlformats.org/officeDocument/2006/relationships/slideLayout" Target="../slideLayouts/slideLayout201.xml"/><Relationship Id="rId7" Type="http://schemas.openxmlformats.org/officeDocument/2006/relationships/slideLayout" Target="../slideLayouts/slideLayout205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200.xml"/><Relationship Id="rId1" Type="http://schemas.openxmlformats.org/officeDocument/2006/relationships/slideLayout" Target="../slideLayouts/slideLayout199.xml"/><Relationship Id="rId6" Type="http://schemas.openxmlformats.org/officeDocument/2006/relationships/slideLayout" Target="../slideLayouts/slideLayout204.xml"/><Relationship Id="rId11" Type="http://schemas.openxmlformats.org/officeDocument/2006/relationships/slideLayout" Target="../slideLayouts/slideLayout209.xml"/><Relationship Id="rId5" Type="http://schemas.openxmlformats.org/officeDocument/2006/relationships/slideLayout" Target="../slideLayouts/slideLayout203.xml"/><Relationship Id="rId10" Type="http://schemas.openxmlformats.org/officeDocument/2006/relationships/slideLayout" Target="../slideLayouts/slideLayout208.xml"/><Relationship Id="rId4" Type="http://schemas.openxmlformats.org/officeDocument/2006/relationships/slideLayout" Target="../slideLayouts/slideLayout202.xml"/><Relationship Id="rId9" Type="http://schemas.openxmlformats.org/officeDocument/2006/relationships/slideLayout" Target="../slideLayouts/slideLayout20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330200"/>
            <a:ext cx="11861800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 Neue Light" charset="0"/>
              </a:rPr>
              <a:t>Click to edit Master title style</a:t>
            </a:r>
          </a:p>
        </p:txBody>
      </p:sp>
      <p:sp>
        <p:nvSpPr>
          <p:cNvPr id="1027" name="Line 2"/>
          <p:cNvSpPr>
            <a:spLocks noChangeShapeType="1"/>
          </p:cNvSpPr>
          <p:nvPr/>
        </p:nvSpPr>
        <p:spPr bwMode="auto">
          <a:xfrm>
            <a:off x="647700" y="1708150"/>
            <a:ext cx="11709400" cy="0"/>
          </a:xfrm>
          <a:prstGeom prst="line">
            <a:avLst/>
          </a:prstGeom>
          <a:noFill/>
          <a:ln w="12700">
            <a:solidFill>
              <a:srgbClr val="888888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139950"/>
            <a:ext cx="11861800" cy="675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smtClean="0">
                <a:sym typeface="Helvetica Neue" charset="0"/>
              </a:rPr>
              <a:t>Second level</a:t>
            </a:r>
          </a:p>
          <a:p>
            <a:pPr lvl="2"/>
            <a:r>
              <a:rPr lang="en-US" smtClean="0">
                <a:sym typeface="Helvetica Neue" charset="0"/>
              </a:rPr>
              <a:t>Third level</a:t>
            </a:r>
          </a:p>
          <a:p>
            <a:pPr lvl="3"/>
            <a:r>
              <a:rPr lang="en-US" smtClean="0">
                <a:sym typeface="Helvetica Neue" charset="0"/>
              </a:rPr>
              <a:t>Fourth level</a:t>
            </a:r>
          </a:p>
          <a:p>
            <a:pPr lvl="4"/>
            <a:r>
              <a:rPr lang="en-US" smtClean="0">
                <a:sym typeface="Helvetica Neue" charset="0"/>
              </a:rPr>
              <a:t>Fifth level</a:t>
            </a:r>
          </a:p>
        </p:txBody>
      </p:sp>
      <p:pic>
        <p:nvPicPr>
          <p:cNvPr id="1029" name="Picture 4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0188" y="0"/>
            <a:ext cx="2597150" cy="170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+mj-lt"/>
          <a:ea typeface="+mj-ea"/>
          <a:cs typeface="+mj-cs"/>
          <a:sym typeface="Helvetica Neue Light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9pPr>
    </p:titleStyle>
    <p:bodyStyle>
      <a:lvl1pPr marL="2667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1pPr>
      <a:lvl2pPr marL="6604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2pPr>
      <a:lvl3pPr marL="11049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3pPr>
      <a:lvl4pPr marL="15494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4pPr>
      <a:lvl5pPr marL="19939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5pPr>
      <a:lvl6pPr marL="24511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6pPr>
      <a:lvl7pPr marL="29083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7pPr>
      <a:lvl8pPr marL="33655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8pPr>
      <a:lvl9pPr marL="38227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409700" y="7785100"/>
            <a:ext cx="5791200" cy="170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 Neue Light" charset="0"/>
              </a:rPr>
              <a:t>Click to edit Master title style</a:t>
            </a:r>
          </a:p>
        </p:txBody>
      </p:sp>
      <p:sp>
        <p:nvSpPr>
          <p:cNvPr id="10243" name="Line 2"/>
          <p:cNvSpPr>
            <a:spLocks noChangeShapeType="1"/>
          </p:cNvSpPr>
          <p:nvPr/>
        </p:nvSpPr>
        <p:spPr bwMode="auto">
          <a:xfrm flipH="1">
            <a:off x="7543800" y="7975600"/>
            <a:ext cx="0" cy="1422400"/>
          </a:xfrm>
          <a:prstGeom prst="line">
            <a:avLst/>
          </a:prstGeom>
          <a:noFill/>
          <a:ln w="12700">
            <a:solidFill>
              <a:srgbClr val="888888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848600" y="8470900"/>
            <a:ext cx="49530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smtClean="0">
                <a:sym typeface="Helvetica Neue" charset="0"/>
              </a:rPr>
              <a:t>Second level</a:t>
            </a:r>
          </a:p>
          <a:p>
            <a:pPr lvl="2"/>
            <a:r>
              <a:rPr lang="en-US" smtClean="0">
                <a:sym typeface="Helvetica Neue" charset="0"/>
              </a:rPr>
              <a:t>Third level</a:t>
            </a:r>
          </a:p>
          <a:p>
            <a:pPr lvl="3"/>
            <a:r>
              <a:rPr lang="en-US" smtClean="0">
                <a:sym typeface="Helvetica Neue" charset="0"/>
              </a:rPr>
              <a:t>Fourth level</a:t>
            </a:r>
          </a:p>
          <a:p>
            <a:pPr lvl="4"/>
            <a:r>
              <a:rPr lang="en-US" smtClean="0">
                <a:sym typeface="Helvetica Neu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ransition/>
  <p:hf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+mj-lt"/>
          <a:ea typeface="+mj-ea"/>
          <a:cs typeface="+mj-cs"/>
          <a:sym typeface="Helvetica Neue Light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999999"/>
          </a:solidFill>
          <a:latin typeface="+mn-lt"/>
          <a:ea typeface="+mn-ea"/>
          <a:cs typeface="+mn-cs"/>
          <a:sym typeface="Helvetica Neue" charset="0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999999"/>
          </a:solidFill>
          <a:latin typeface="+mn-lt"/>
          <a:ea typeface="+mn-ea"/>
          <a:cs typeface="+mn-cs"/>
          <a:sym typeface="Helvetica Neue" charset="0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999999"/>
          </a:solidFill>
          <a:latin typeface="+mn-lt"/>
          <a:ea typeface="+mn-ea"/>
          <a:cs typeface="+mn-cs"/>
          <a:sym typeface="Helvetica Neue" charset="0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999999"/>
          </a:solidFill>
          <a:latin typeface="+mn-lt"/>
          <a:ea typeface="+mn-ea"/>
          <a:cs typeface="+mn-cs"/>
          <a:sym typeface="Helvetica Neue" charset="0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999999"/>
          </a:solidFill>
          <a:latin typeface="+mn-lt"/>
          <a:ea typeface="+mn-ea"/>
          <a:cs typeface="+mn-cs"/>
          <a:sym typeface="Helvetica Neue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rgbClr val="999999"/>
          </a:solidFill>
          <a:latin typeface="+mn-lt"/>
          <a:ea typeface="+mn-ea"/>
          <a:cs typeface="+mn-cs"/>
          <a:sym typeface="Helvetica Neue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rgbClr val="999999"/>
          </a:solidFill>
          <a:latin typeface="+mn-lt"/>
          <a:ea typeface="+mn-ea"/>
          <a:cs typeface="+mn-cs"/>
          <a:sym typeface="Helvetica Neue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rgbClr val="999999"/>
          </a:solidFill>
          <a:latin typeface="+mn-lt"/>
          <a:ea typeface="+mn-ea"/>
          <a:cs typeface="+mn-cs"/>
          <a:sym typeface="Helvetica Neue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rgbClr val="999999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324100"/>
            <a:ext cx="5080000" cy="656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smtClean="0">
                <a:sym typeface="Helvetica Neue" charset="0"/>
              </a:rPr>
              <a:t>Second level</a:t>
            </a:r>
          </a:p>
          <a:p>
            <a:pPr lvl="2"/>
            <a:r>
              <a:rPr lang="en-US" smtClean="0">
                <a:sym typeface="Helvetica Neue" charset="0"/>
              </a:rPr>
              <a:t>Third level</a:t>
            </a:r>
          </a:p>
          <a:p>
            <a:pPr lvl="3"/>
            <a:r>
              <a:rPr lang="en-US" smtClean="0">
                <a:sym typeface="Helvetica Neue" charset="0"/>
              </a:rPr>
              <a:t>Fourth level</a:t>
            </a:r>
          </a:p>
          <a:p>
            <a:pPr lvl="4"/>
            <a:r>
              <a:rPr lang="en-US" smtClean="0">
                <a:sym typeface="Helvetica Neue" charset="0"/>
              </a:rPr>
              <a:t>Fifth level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330200"/>
            <a:ext cx="11861800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 Neue Light" charset="0"/>
              </a:rPr>
              <a:t>Click to edit Master title style</a:t>
            </a:r>
          </a:p>
        </p:txBody>
      </p:sp>
      <p:sp>
        <p:nvSpPr>
          <p:cNvPr id="11268" name="Line 3"/>
          <p:cNvSpPr>
            <a:spLocks noChangeShapeType="1"/>
          </p:cNvSpPr>
          <p:nvPr/>
        </p:nvSpPr>
        <p:spPr bwMode="auto">
          <a:xfrm>
            <a:off x="647700" y="1968500"/>
            <a:ext cx="11709400" cy="0"/>
          </a:xfrm>
          <a:prstGeom prst="line">
            <a:avLst/>
          </a:prstGeom>
          <a:noFill/>
          <a:ln w="12700">
            <a:solidFill>
              <a:srgbClr val="888888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transition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+mj-lt"/>
          <a:ea typeface="+mj-ea"/>
          <a:cs typeface="+mj-cs"/>
          <a:sym typeface="Helvetica Neue Light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9pPr>
    </p:titleStyle>
    <p:bodyStyle>
      <a:lvl1pPr marL="2667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1pPr>
      <a:lvl2pPr marL="6604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2pPr>
      <a:lvl3pPr marL="11049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3pPr>
      <a:lvl4pPr marL="15494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4pPr>
      <a:lvl5pPr marL="19939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5pPr>
      <a:lvl6pPr marL="24511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6pPr>
      <a:lvl7pPr marL="29083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7pPr>
      <a:lvl8pPr marL="33655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8pPr>
      <a:lvl9pPr marL="38227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69300" y="2324100"/>
            <a:ext cx="4064000" cy="656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smtClean="0">
                <a:sym typeface="Helvetica Neue" charset="0"/>
              </a:rPr>
              <a:t>Second level</a:t>
            </a:r>
          </a:p>
          <a:p>
            <a:pPr lvl="2"/>
            <a:r>
              <a:rPr lang="en-US" smtClean="0">
                <a:sym typeface="Helvetica Neue" charset="0"/>
              </a:rPr>
              <a:t>Third level</a:t>
            </a:r>
          </a:p>
          <a:p>
            <a:pPr lvl="3"/>
            <a:r>
              <a:rPr lang="en-US" smtClean="0">
                <a:sym typeface="Helvetica Neue" charset="0"/>
              </a:rPr>
              <a:t>Fourth level</a:t>
            </a:r>
          </a:p>
          <a:p>
            <a:pPr lvl="4"/>
            <a:r>
              <a:rPr lang="en-US" smtClean="0">
                <a:sym typeface="Helvetica Neue" charset="0"/>
              </a:rPr>
              <a:t>Fifth level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330200"/>
            <a:ext cx="11861800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 Neue Light" charset="0"/>
              </a:rPr>
              <a:t>Click to edit Master title style</a:t>
            </a:r>
          </a:p>
        </p:txBody>
      </p:sp>
      <p:sp>
        <p:nvSpPr>
          <p:cNvPr id="12292" name="Line 3"/>
          <p:cNvSpPr>
            <a:spLocks noChangeShapeType="1"/>
          </p:cNvSpPr>
          <p:nvPr/>
        </p:nvSpPr>
        <p:spPr bwMode="auto">
          <a:xfrm>
            <a:off x="647700" y="1968500"/>
            <a:ext cx="11709400" cy="0"/>
          </a:xfrm>
          <a:prstGeom prst="line">
            <a:avLst/>
          </a:prstGeom>
          <a:noFill/>
          <a:ln w="12700">
            <a:solidFill>
              <a:srgbClr val="888888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transition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+mj-lt"/>
          <a:ea typeface="+mj-ea"/>
          <a:cs typeface="+mj-cs"/>
          <a:sym typeface="Helvetica Neue Light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9pPr>
    </p:titleStyle>
    <p:bodyStyle>
      <a:lvl1pPr marL="2667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1pPr>
      <a:lvl2pPr marL="6604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2pPr>
      <a:lvl3pPr marL="11049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3pPr>
      <a:lvl4pPr marL="15494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4pPr>
      <a:lvl5pPr marL="19939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5pPr>
      <a:lvl6pPr marL="24511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6pPr>
      <a:lvl7pPr marL="29083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7pPr>
      <a:lvl8pPr marL="33655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8pPr>
      <a:lvl9pPr marL="38227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863600"/>
            <a:ext cx="11861800" cy="802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smtClean="0">
                <a:sym typeface="Helvetica Neue" charset="0"/>
              </a:rPr>
              <a:t>Second level</a:t>
            </a:r>
          </a:p>
          <a:p>
            <a:pPr lvl="2"/>
            <a:r>
              <a:rPr lang="en-US" smtClean="0">
                <a:sym typeface="Helvetica Neue" charset="0"/>
              </a:rPr>
              <a:t>Third level</a:t>
            </a:r>
          </a:p>
          <a:p>
            <a:pPr lvl="3"/>
            <a:r>
              <a:rPr lang="en-US" smtClean="0">
                <a:sym typeface="Helvetica Neue" charset="0"/>
              </a:rPr>
              <a:t>Fourth level</a:t>
            </a:r>
          </a:p>
          <a:p>
            <a:pPr lvl="4"/>
            <a:r>
              <a:rPr lang="en-US" smtClean="0">
                <a:sym typeface="Helvetica Neu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ransition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+mj-lt"/>
          <a:ea typeface="+mj-ea"/>
          <a:cs typeface="+mj-cs"/>
          <a:sym typeface="Helvetica Neue Light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9pPr>
    </p:titleStyle>
    <p:bodyStyle>
      <a:lvl1pPr marL="266700" indent="-266700" algn="l" rtl="0" eaLnBrk="0" fontAlgn="base" hangingPunct="0">
        <a:spcBef>
          <a:spcPts val="72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1pPr>
      <a:lvl2pPr marL="660400" indent="-266700" algn="l" rtl="0" eaLnBrk="0" fontAlgn="base" hangingPunct="0">
        <a:spcBef>
          <a:spcPts val="72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2pPr>
      <a:lvl3pPr marL="1104900" indent="-266700" algn="l" rtl="0" eaLnBrk="0" fontAlgn="base" hangingPunct="0">
        <a:spcBef>
          <a:spcPts val="72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3pPr>
      <a:lvl4pPr marL="1549400" indent="-266700" algn="l" rtl="0" eaLnBrk="0" fontAlgn="base" hangingPunct="0">
        <a:spcBef>
          <a:spcPts val="72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4pPr>
      <a:lvl5pPr marL="1993900" indent="-266700" algn="l" rtl="0" eaLnBrk="0" fontAlgn="base" hangingPunct="0">
        <a:spcBef>
          <a:spcPts val="72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5pPr>
      <a:lvl6pPr marL="2451100" indent="-266700" algn="l" rtl="0" fontAlgn="base">
        <a:spcBef>
          <a:spcPts val="72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6pPr>
      <a:lvl7pPr marL="2908300" indent="-266700" algn="l" rtl="0" fontAlgn="base">
        <a:spcBef>
          <a:spcPts val="72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7pPr>
      <a:lvl8pPr marL="3365500" indent="-266700" algn="l" rtl="0" fontAlgn="base">
        <a:spcBef>
          <a:spcPts val="72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8pPr>
      <a:lvl9pPr marL="3822700" indent="-266700" algn="l" rtl="0" fontAlgn="base">
        <a:spcBef>
          <a:spcPts val="72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330200"/>
            <a:ext cx="11861800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 Neue Light" charset="0"/>
              </a:rPr>
              <a:t>Click to edit Master title style</a:t>
            </a:r>
          </a:p>
        </p:txBody>
      </p:sp>
      <p:sp>
        <p:nvSpPr>
          <p:cNvPr id="14339" name="Line 2"/>
          <p:cNvSpPr>
            <a:spLocks noChangeShapeType="1"/>
          </p:cNvSpPr>
          <p:nvPr/>
        </p:nvSpPr>
        <p:spPr bwMode="auto">
          <a:xfrm>
            <a:off x="647700" y="1968500"/>
            <a:ext cx="11709400" cy="0"/>
          </a:xfrm>
          <a:prstGeom prst="line">
            <a:avLst/>
          </a:prstGeom>
          <a:noFill/>
          <a:ln w="12700">
            <a:solidFill>
              <a:srgbClr val="888888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ransition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+mj-lt"/>
          <a:ea typeface="+mj-ea"/>
          <a:cs typeface="+mj-cs"/>
          <a:sym typeface="Helvetica Neue Light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9pPr>
    </p:titleStyle>
    <p:bodyStyle>
      <a:lvl1pPr marL="2667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1pPr>
      <a:lvl2pPr marL="7112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2pPr>
      <a:lvl3pPr marL="11557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3pPr>
      <a:lvl4pPr marL="16002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4pPr>
      <a:lvl5pPr marL="20447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5pPr>
      <a:lvl6pPr marL="25019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6pPr>
      <a:lvl7pPr marL="29591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7pPr>
      <a:lvl8pPr marL="34163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8pPr>
      <a:lvl9pPr marL="38735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324100"/>
            <a:ext cx="11861800" cy="656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smtClean="0">
                <a:sym typeface="Helvetica Neue" charset="0"/>
              </a:rPr>
              <a:t>Second level</a:t>
            </a:r>
          </a:p>
          <a:p>
            <a:pPr lvl="2"/>
            <a:r>
              <a:rPr lang="en-US" smtClean="0">
                <a:sym typeface="Helvetica Neue" charset="0"/>
              </a:rPr>
              <a:t>Third level</a:t>
            </a:r>
          </a:p>
          <a:p>
            <a:pPr lvl="3"/>
            <a:r>
              <a:rPr lang="en-US" smtClean="0">
                <a:sym typeface="Helvetica Neue" charset="0"/>
              </a:rPr>
              <a:t>Fourth level</a:t>
            </a:r>
          </a:p>
          <a:p>
            <a:pPr lvl="4"/>
            <a:r>
              <a:rPr lang="en-US" smtClean="0">
                <a:sym typeface="Helvetica Neue" charset="0"/>
              </a:rPr>
              <a:t>Fifth level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330200"/>
            <a:ext cx="11861800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 Neue Light" charset="0"/>
              </a:rPr>
              <a:t>Click to edit Master title style</a:t>
            </a:r>
          </a:p>
        </p:txBody>
      </p:sp>
      <p:sp>
        <p:nvSpPr>
          <p:cNvPr id="15364" name="Line 3"/>
          <p:cNvSpPr>
            <a:spLocks noChangeShapeType="1"/>
          </p:cNvSpPr>
          <p:nvPr/>
        </p:nvSpPr>
        <p:spPr bwMode="auto">
          <a:xfrm>
            <a:off x="647700" y="1968500"/>
            <a:ext cx="11709400" cy="0"/>
          </a:xfrm>
          <a:prstGeom prst="line">
            <a:avLst/>
          </a:prstGeom>
          <a:noFill/>
          <a:ln w="12700">
            <a:solidFill>
              <a:srgbClr val="888888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transition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+mj-lt"/>
          <a:ea typeface="+mj-ea"/>
          <a:cs typeface="+mj-cs"/>
          <a:sym typeface="Helvetica Neue Light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9pPr>
    </p:titleStyle>
    <p:bodyStyle>
      <a:lvl1pPr marL="2667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1pPr>
      <a:lvl2pPr marL="6604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2pPr>
      <a:lvl3pPr marL="11049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3pPr>
      <a:lvl4pPr marL="15494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4pPr>
      <a:lvl5pPr marL="19939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5pPr>
      <a:lvl6pPr marL="24511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6pPr>
      <a:lvl7pPr marL="29083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7pPr>
      <a:lvl8pPr marL="33655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8pPr>
      <a:lvl9pPr marL="38227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</p:sldLayoutIdLst>
  <p:transition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+mj-lt"/>
          <a:ea typeface="+mj-ea"/>
          <a:cs typeface="+mj-cs"/>
          <a:sym typeface="Helvetica Neue Light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9pPr>
    </p:titleStyle>
    <p:bodyStyle>
      <a:lvl1pPr marL="2667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1pPr>
      <a:lvl2pPr marL="7112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2pPr>
      <a:lvl3pPr marL="11557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3pPr>
      <a:lvl4pPr marL="16002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4pPr>
      <a:lvl5pPr marL="20447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5pPr>
      <a:lvl6pPr marL="25019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6pPr>
      <a:lvl7pPr marL="29591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7pPr>
      <a:lvl8pPr marL="34163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8pPr>
      <a:lvl9pPr marL="38735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5016500"/>
            <a:ext cx="5080000" cy="317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smtClean="0">
                <a:sym typeface="Helvetica Neue" charset="0"/>
              </a:rPr>
              <a:t>Second level</a:t>
            </a:r>
          </a:p>
          <a:p>
            <a:pPr lvl="2"/>
            <a:r>
              <a:rPr lang="en-US" smtClean="0">
                <a:sym typeface="Helvetica Neue" charset="0"/>
              </a:rPr>
              <a:t>Third level</a:t>
            </a:r>
          </a:p>
          <a:p>
            <a:pPr lvl="3"/>
            <a:r>
              <a:rPr lang="en-US" smtClean="0">
                <a:sym typeface="Helvetica Neue" charset="0"/>
              </a:rPr>
              <a:t>Fourth level</a:t>
            </a:r>
          </a:p>
          <a:p>
            <a:pPr lvl="4"/>
            <a:r>
              <a:rPr lang="en-US" smtClean="0">
                <a:sym typeface="Helvetica Neue" charset="0"/>
              </a:rPr>
              <a:t>Fifth level</a:t>
            </a:r>
          </a:p>
        </p:txBody>
      </p:sp>
      <p:sp>
        <p:nvSpPr>
          <p:cNvPr id="16387" name="Line 2"/>
          <p:cNvSpPr>
            <a:spLocks noChangeShapeType="1"/>
          </p:cNvSpPr>
          <p:nvPr/>
        </p:nvSpPr>
        <p:spPr bwMode="auto">
          <a:xfrm>
            <a:off x="647700" y="4749800"/>
            <a:ext cx="4881563" cy="0"/>
          </a:xfrm>
          <a:prstGeom prst="line">
            <a:avLst/>
          </a:prstGeom>
          <a:noFill/>
          <a:ln w="12700">
            <a:solidFill>
              <a:srgbClr val="888888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1320800"/>
            <a:ext cx="5080000" cy="317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 Neue Light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</p:sldLayoutIdLst>
  <p:transition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+mj-lt"/>
          <a:ea typeface="+mj-ea"/>
          <a:cs typeface="+mj-cs"/>
          <a:sym typeface="Helvetica Neue Light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5016500"/>
            <a:ext cx="11861800" cy="317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smtClean="0">
                <a:sym typeface="Helvetica Neue" charset="0"/>
              </a:rPr>
              <a:t>Second level</a:t>
            </a:r>
          </a:p>
          <a:p>
            <a:pPr lvl="2"/>
            <a:r>
              <a:rPr lang="en-US" smtClean="0">
                <a:sym typeface="Helvetica Neue" charset="0"/>
              </a:rPr>
              <a:t>Third level</a:t>
            </a:r>
          </a:p>
          <a:p>
            <a:pPr lvl="3"/>
            <a:r>
              <a:rPr lang="en-US" smtClean="0">
                <a:sym typeface="Helvetica Neue" charset="0"/>
              </a:rPr>
              <a:t>Fourth level</a:t>
            </a:r>
          </a:p>
          <a:p>
            <a:pPr lvl="4"/>
            <a:r>
              <a:rPr lang="en-US" smtClean="0">
                <a:sym typeface="Helvetica Neue" charset="0"/>
              </a:rPr>
              <a:t>Fifth level</a:t>
            </a:r>
          </a:p>
        </p:txBody>
      </p:sp>
      <p:sp>
        <p:nvSpPr>
          <p:cNvPr id="17411" name="Line 2"/>
          <p:cNvSpPr>
            <a:spLocks noChangeShapeType="1"/>
          </p:cNvSpPr>
          <p:nvPr/>
        </p:nvSpPr>
        <p:spPr bwMode="auto">
          <a:xfrm>
            <a:off x="647700" y="4749800"/>
            <a:ext cx="11709400" cy="0"/>
          </a:xfrm>
          <a:prstGeom prst="line">
            <a:avLst/>
          </a:prstGeom>
          <a:noFill/>
          <a:ln w="12700">
            <a:solidFill>
              <a:srgbClr val="888888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1320800"/>
            <a:ext cx="11861800" cy="317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 Neue Light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</p:sldLayoutIdLst>
  <p:transition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+mj-lt"/>
          <a:ea typeface="+mj-ea"/>
          <a:cs typeface="+mj-cs"/>
          <a:sym typeface="Helvetica Neue Light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3708400"/>
            <a:ext cx="11861800" cy="233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 Neue Light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+mj-lt"/>
          <a:ea typeface="+mj-ea"/>
          <a:cs typeface="+mj-cs"/>
          <a:sym typeface="Helvetica Neue Light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0" y="8813800"/>
            <a:ext cx="8255000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smtClean="0">
                <a:sym typeface="Helvetica Neue" charset="0"/>
              </a:rPr>
              <a:t>Second level</a:t>
            </a:r>
          </a:p>
          <a:p>
            <a:pPr lvl="2"/>
            <a:r>
              <a:rPr lang="en-US" smtClean="0">
                <a:sym typeface="Helvetica Neue" charset="0"/>
              </a:rPr>
              <a:t>Third level</a:t>
            </a:r>
          </a:p>
          <a:p>
            <a:pPr lvl="3"/>
            <a:r>
              <a:rPr lang="en-US" smtClean="0">
                <a:sym typeface="Helvetica Neue" charset="0"/>
              </a:rPr>
              <a:t>Fourth level</a:t>
            </a:r>
          </a:p>
          <a:p>
            <a:pPr lvl="4"/>
            <a:r>
              <a:rPr lang="en-US" smtClean="0">
                <a:sym typeface="Helvetica Neue" charset="0"/>
              </a:rPr>
              <a:t>Fifth level</a:t>
            </a:r>
          </a:p>
        </p:txBody>
      </p:sp>
      <p:sp>
        <p:nvSpPr>
          <p:cNvPr id="2051" name="Line 2"/>
          <p:cNvSpPr>
            <a:spLocks noChangeShapeType="1"/>
          </p:cNvSpPr>
          <p:nvPr/>
        </p:nvSpPr>
        <p:spPr bwMode="auto">
          <a:xfrm flipH="1">
            <a:off x="6488113" y="519113"/>
            <a:ext cx="1587" cy="7964487"/>
          </a:xfrm>
          <a:prstGeom prst="line">
            <a:avLst/>
          </a:prstGeom>
          <a:noFill/>
          <a:ln w="12700">
            <a:solidFill>
              <a:srgbClr val="9A9A9A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sp>
        <p:nvSpPr>
          <p:cNvPr id="2052" name="Line 3"/>
          <p:cNvSpPr>
            <a:spLocks noChangeShapeType="1"/>
          </p:cNvSpPr>
          <p:nvPr/>
        </p:nvSpPr>
        <p:spPr bwMode="auto">
          <a:xfrm>
            <a:off x="6488113" y="4476750"/>
            <a:ext cx="5995987" cy="0"/>
          </a:xfrm>
          <a:prstGeom prst="line">
            <a:avLst/>
          </a:prstGeom>
          <a:noFill/>
          <a:ln w="12700">
            <a:solidFill>
              <a:srgbClr val="9A9A9A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ransition/>
  <p:hf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j-lt"/>
          <a:ea typeface="+mj-ea"/>
          <a:cs typeface="+mj-cs"/>
          <a:sym typeface="Helvetica Neue Light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0" y="8813800"/>
            <a:ext cx="8255000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smtClean="0">
                <a:sym typeface="Helvetica Neue" charset="0"/>
              </a:rPr>
              <a:t>Second level</a:t>
            </a:r>
          </a:p>
          <a:p>
            <a:pPr lvl="2"/>
            <a:r>
              <a:rPr lang="en-US" smtClean="0">
                <a:sym typeface="Helvetica Neue" charset="0"/>
              </a:rPr>
              <a:t>Third level</a:t>
            </a:r>
          </a:p>
          <a:p>
            <a:pPr lvl="3"/>
            <a:r>
              <a:rPr lang="en-US" smtClean="0">
                <a:sym typeface="Helvetica Neue" charset="0"/>
              </a:rPr>
              <a:t>Fourth level</a:t>
            </a:r>
          </a:p>
          <a:p>
            <a:pPr lvl="4"/>
            <a:r>
              <a:rPr lang="en-US" smtClean="0">
                <a:sym typeface="Helvetica Neue" charset="0"/>
              </a:rPr>
              <a:t>Fifth level</a:t>
            </a:r>
          </a:p>
        </p:txBody>
      </p:sp>
      <p:sp>
        <p:nvSpPr>
          <p:cNvPr id="3075" name="Line 2"/>
          <p:cNvSpPr>
            <a:spLocks noChangeShapeType="1"/>
          </p:cNvSpPr>
          <p:nvPr/>
        </p:nvSpPr>
        <p:spPr bwMode="auto">
          <a:xfrm flipH="1">
            <a:off x="9066213" y="519113"/>
            <a:ext cx="1587" cy="7964487"/>
          </a:xfrm>
          <a:prstGeom prst="line">
            <a:avLst/>
          </a:prstGeom>
          <a:noFill/>
          <a:ln w="12700">
            <a:solidFill>
              <a:srgbClr val="9A9A9A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sp>
        <p:nvSpPr>
          <p:cNvPr id="3076" name="Line 3"/>
          <p:cNvSpPr>
            <a:spLocks noChangeShapeType="1"/>
          </p:cNvSpPr>
          <p:nvPr/>
        </p:nvSpPr>
        <p:spPr bwMode="auto">
          <a:xfrm>
            <a:off x="9066213" y="3092450"/>
            <a:ext cx="3430587" cy="0"/>
          </a:xfrm>
          <a:prstGeom prst="line">
            <a:avLst/>
          </a:prstGeom>
          <a:noFill/>
          <a:ln w="12700">
            <a:solidFill>
              <a:srgbClr val="9A9A9A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sp>
        <p:nvSpPr>
          <p:cNvPr id="3077" name="Line 4"/>
          <p:cNvSpPr>
            <a:spLocks noChangeShapeType="1"/>
          </p:cNvSpPr>
          <p:nvPr/>
        </p:nvSpPr>
        <p:spPr bwMode="auto">
          <a:xfrm>
            <a:off x="9066213" y="5873750"/>
            <a:ext cx="3430587" cy="0"/>
          </a:xfrm>
          <a:prstGeom prst="line">
            <a:avLst/>
          </a:prstGeom>
          <a:noFill/>
          <a:ln w="12700">
            <a:solidFill>
              <a:srgbClr val="9A9A9A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ransition/>
  <p:hf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j-lt"/>
          <a:ea typeface="+mj-ea"/>
          <a:cs typeface="+mj-cs"/>
          <a:sym typeface="Helvetica Neue Light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0" y="8813800"/>
            <a:ext cx="8255000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smtClean="0">
                <a:sym typeface="Helvetica Neue" charset="0"/>
              </a:rPr>
              <a:t>Second level</a:t>
            </a:r>
          </a:p>
          <a:p>
            <a:pPr lvl="2"/>
            <a:r>
              <a:rPr lang="en-US" smtClean="0">
                <a:sym typeface="Helvetica Neue" charset="0"/>
              </a:rPr>
              <a:t>Third level</a:t>
            </a:r>
          </a:p>
          <a:p>
            <a:pPr lvl="3"/>
            <a:r>
              <a:rPr lang="en-US" smtClean="0">
                <a:sym typeface="Helvetica Neue" charset="0"/>
              </a:rPr>
              <a:t>Fourth level</a:t>
            </a:r>
          </a:p>
          <a:p>
            <a:pPr lvl="4"/>
            <a:r>
              <a:rPr lang="en-US" smtClean="0">
                <a:sym typeface="Helvetica Neue" charset="0"/>
              </a:rPr>
              <a:t>Fifth level</a:t>
            </a:r>
          </a:p>
        </p:txBody>
      </p:sp>
      <p:sp>
        <p:nvSpPr>
          <p:cNvPr id="4099" name="Line 2"/>
          <p:cNvSpPr>
            <a:spLocks noChangeShapeType="1"/>
          </p:cNvSpPr>
          <p:nvPr/>
        </p:nvSpPr>
        <p:spPr bwMode="auto">
          <a:xfrm flipH="1">
            <a:off x="6502400" y="1803400"/>
            <a:ext cx="0" cy="4318000"/>
          </a:xfrm>
          <a:prstGeom prst="line">
            <a:avLst/>
          </a:prstGeom>
          <a:noFill/>
          <a:ln w="12700">
            <a:solidFill>
              <a:srgbClr val="9A9A9A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ransition/>
  <p:hf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j-lt"/>
          <a:ea typeface="+mj-ea"/>
          <a:cs typeface="+mj-cs"/>
          <a:sym typeface="Helvetica Neue Light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0" y="8813800"/>
            <a:ext cx="8255000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smtClean="0">
                <a:sym typeface="Helvetica Neue" charset="0"/>
              </a:rPr>
              <a:t>Second level</a:t>
            </a:r>
          </a:p>
          <a:p>
            <a:pPr lvl="2"/>
            <a:r>
              <a:rPr lang="en-US" smtClean="0">
                <a:sym typeface="Helvetica Neue" charset="0"/>
              </a:rPr>
              <a:t>Third level</a:t>
            </a:r>
          </a:p>
          <a:p>
            <a:pPr lvl="3"/>
            <a:r>
              <a:rPr lang="en-US" smtClean="0">
                <a:sym typeface="Helvetica Neue" charset="0"/>
              </a:rPr>
              <a:t>Fourth level</a:t>
            </a:r>
          </a:p>
          <a:p>
            <a:pPr lvl="4"/>
            <a:r>
              <a:rPr lang="en-US" smtClean="0">
                <a:sym typeface="Helvetica Neue" charset="0"/>
              </a:rPr>
              <a:t>Fifth level</a:t>
            </a:r>
          </a:p>
        </p:txBody>
      </p:sp>
      <p:sp>
        <p:nvSpPr>
          <p:cNvPr id="5123" name="Line 2"/>
          <p:cNvSpPr>
            <a:spLocks noChangeShapeType="1"/>
          </p:cNvSpPr>
          <p:nvPr/>
        </p:nvSpPr>
        <p:spPr bwMode="auto">
          <a:xfrm flipH="1">
            <a:off x="4430713" y="1778000"/>
            <a:ext cx="1587" cy="5054600"/>
          </a:xfrm>
          <a:prstGeom prst="line">
            <a:avLst/>
          </a:prstGeom>
          <a:noFill/>
          <a:ln w="12700">
            <a:solidFill>
              <a:srgbClr val="9A9A9A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ransition/>
  <p:hf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j-lt"/>
          <a:ea typeface="+mj-ea"/>
          <a:cs typeface="+mj-cs"/>
          <a:sym typeface="Helvetica Neue Light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0" y="8813800"/>
            <a:ext cx="8255000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smtClean="0">
                <a:sym typeface="Helvetica Neue" charset="0"/>
              </a:rPr>
              <a:t>Second level</a:t>
            </a:r>
          </a:p>
          <a:p>
            <a:pPr lvl="2"/>
            <a:r>
              <a:rPr lang="en-US" smtClean="0">
                <a:sym typeface="Helvetica Neue" charset="0"/>
              </a:rPr>
              <a:t>Third level</a:t>
            </a:r>
          </a:p>
          <a:p>
            <a:pPr lvl="3"/>
            <a:r>
              <a:rPr lang="en-US" smtClean="0">
                <a:sym typeface="Helvetica Neue" charset="0"/>
              </a:rPr>
              <a:t>Fourth level</a:t>
            </a:r>
          </a:p>
          <a:p>
            <a:pPr lvl="4"/>
            <a:r>
              <a:rPr lang="en-US" smtClean="0">
                <a:sym typeface="Helvetica Neue" charset="0"/>
              </a:rPr>
              <a:t>Fifth level</a:t>
            </a:r>
          </a:p>
        </p:txBody>
      </p:sp>
      <p:sp>
        <p:nvSpPr>
          <p:cNvPr id="6147" name="Line 2"/>
          <p:cNvSpPr>
            <a:spLocks noChangeShapeType="1"/>
          </p:cNvSpPr>
          <p:nvPr/>
        </p:nvSpPr>
        <p:spPr bwMode="auto">
          <a:xfrm flipH="1">
            <a:off x="6488113" y="508000"/>
            <a:ext cx="1587" cy="8013700"/>
          </a:xfrm>
          <a:prstGeom prst="line">
            <a:avLst/>
          </a:prstGeom>
          <a:noFill/>
          <a:ln w="12700">
            <a:solidFill>
              <a:srgbClr val="9A9A9A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ransition/>
  <p:hf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j-lt"/>
          <a:ea typeface="+mj-ea"/>
          <a:cs typeface="+mj-cs"/>
          <a:sym typeface="Helvetica Neue Light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0" y="8813800"/>
            <a:ext cx="8255000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smtClean="0">
                <a:sym typeface="Helvetica Neue" charset="0"/>
              </a:rPr>
              <a:t>Second level</a:t>
            </a:r>
          </a:p>
          <a:p>
            <a:pPr lvl="2"/>
            <a:r>
              <a:rPr lang="en-US" smtClean="0">
                <a:sym typeface="Helvetica Neue" charset="0"/>
              </a:rPr>
              <a:t>Third level</a:t>
            </a:r>
          </a:p>
          <a:p>
            <a:pPr lvl="3"/>
            <a:r>
              <a:rPr lang="en-US" smtClean="0">
                <a:sym typeface="Helvetica Neue" charset="0"/>
              </a:rPr>
              <a:t>Fourth level</a:t>
            </a:r>
          </a:p>
          <a:p>
            <a:pPr lvl="4"/>
            <a:r>
              <a:rPr lang="en-US" smtClean="0">
                <a:sym typeface="Helvetica Neue" charset="0"/>
              </a:rPr>
              <a:t>Fifth level</a:t>
            </a:r>
          </a:p>
        </p:txBody>
      </p:sp>
      <p:sp>
        <p:nvSpPr>
          <p:cNvPr id="7171" name="Line 2"/>
          <p:cNvSpPr>
            <a:spLocks noChangeShapeType="1"/>
          </p:cNvSpPr>
          <p:nvPr/>
        </p:nvSpPr>
        <p:spPr bwMode="auto">
          <a:xfrm flipH="1">
            <a:off x="4443413" y="1776413"/>
            <a:ext cx="1587" cy="5068887"/>
          </a:xfrm>
          <a:prstGeom prst="line">
            <a:avLst/>
          </a:prstGeom>
          <a:noFill/>
          <a:ln w="12700">
            <a:solidFill>
              <a:srgbClr val="9A9A9A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sp>
        <p:nvSpPr>
          <p:cNvPr id="7172" name="Line 3"/>
          <p:cNvSpPr>
            <a:spLocks noChangeShapeType="1"/>
          </p:cNvSpPr>
          <p:nvPr/>
        </p:nvSpPr>
        <p:spPr bwMode="auto">
          <a:xfrm flipH="1">
            <a:off x="8545513" y="1776413"/>
            <a:ext cx="1587" cy="5068887"/>
          </a:xfrm>
          <a:prstGeom prst="line">
            <a:avLst/>
          </a:prstGeom>
          <a:noFill/>
          <a:ln w="12700">
            <a:solidFill>
              <a:srgbClr val="9A9A9A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/>
  <p:hf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j-lt"/>
          <a:ea typeface="+mj-ea"/>
          <a:cs typeface="+mj-cs"/>
          <a:sym typeface="Helvetica Neue Light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0" y="8813800"/>
            <a:ext cx="8255000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smtClean="0">
                <a:sym typeface="Helvetica Neue" charset="0"/>
              </a:rPr>
              <a:t>Second level</a:t>
            </a:r>
          </a:p>
          <a:p>
            <a:pPr lvl="2"/>
            <a:r>
              <a:rPr lang="en-US" smtClean="0">
                <a:sym typeface="Helvetica Neue" charset="0"/>
              </a:rPr>
              <a:t>Third level</a:t>
            </a:r>
          </a:p>
          <a:p>
            <a:pPr lvl="3"/>
            <a:r>
              <a:rPr lang="en-US" smtClean="0">
                <a:sym typeface="Helvetica Neue" charset="0"/>
              </a:rPr>
              <a:t>Fourth level</a:t>
            </a:r>
          </a:p>
          <a:p>
            <a:pPr lvl="4"/>
            <a:r>
              <a:rPr lang="en-US" smtClean="0">
                <a:sym typeface="Helvetica Neu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ransition/>
  <p:hf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j-lt"/>
          <a:ea typeface="+mj-ea"/>
          <a:cs typeface="+mj-cs"/>
          <a:sym typeface="Helvetica Neue Light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rgbClr val="727272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324100"/>
            <a:ext cx="5080000" cy="656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smtClean="0">
                <a:sym typeface="Helvetica Neue" charset="0"/>
              </a:rPr>
              <a:t>Second level</a:t>
            </a:r>
          </a:p>
          <a:p>
            <a:pPr lvl="2"/>
            <a:r>
              <a:rPr lang="en-US" smtClean="0">
                <a:sym typeface="Helvetica Neue" charset="0"/>
              </a:rPr>
              <a:t>Third level</a:t>
            </a:r>
          </a:p>
          <a:p>
            <a:pPr lvl="3"/>
            <a:r>
              <a:rPr lang="en-US" smtClean="0">
                <a:sym typeface="Helvetica Neue" charset="0"/>
              </a:rPr>
              <a:t>Fourth level</a:t>
            </a:r>
          </a:p>
          <a:p>
            <a:pPr lvl="4"/>
            <a:r>
              <a:rPr lang="en-US" smtClean="0">
                <a:sym typeface="Helvetica Neue" charset="0"/>
              </a:rPr>
              <a:t>Fifth level</a:t>
            </a:r>
          </a:p>
        </p:txBody>
      </p:sp>
      <p:sp>
        <p:nvSpPr>
          <p:cNvPr id="9219" name="Line 2"/>
          <p:cNvSpPr>
            <a:spLocks noChangeShapeType="1"/>
          </p:cNvSpPr>
          <p:nvPr/>
        </p:nvSpPr>
        <p:spPr bwMode="auto">
          <a:xfrm>
            <a:off x="647700" y="1968500"/>
            <a:ext cx="4876800" cy="0"/>
          </a:xfrm>
          <a:prstGeom prst="line">
            <a:avLst/>
          </a:prstGeom>
          <a:noFill/>
          <a:ln w="12700">
            <a:solidFill>
              <a:srgbClr val="888888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330200"/>
            <a:ext cx="5080000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 Neue Light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ransition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+mj-lt"/>
          <a:ea typeface="+mj-ea"/>
          <a:cs typeface="+mj-cs"/>
          <a:sym typeface="Helvetica Neue Light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9pPr>
    </p:titleStyle>
    <p:bodyStyle>
      <a:lvl1pPr marL="2667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1pPr>
      <a:lvl2pPr marL="6604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2pPr>
      <a:lvl3pPr marL="11049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3pPr>
      <a:lvl4pPr marL="15494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4pPr>
      <a:lvl5pPr marL="19939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5pPr>
      <a:lvl6pPr marL="24511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6pPr>
      <a:lvl7pPr marL="29083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7pPr>
      <a:lvl8pPr marL="33655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8pPr>
      <a:lvl9pPr marL="38227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97745" y="7037388"/>
            <a:ext cx="11557744" cy="19367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CTA site requirements 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and </a:t>
            </a:r>
            <a:b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environmental conditions</a:t>
            </a:r>
            <a:b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69752" y="4660776"/>
            <a:ext cx="11053762" cy="2133600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John Carr</a:t>
            </a:r>
            <a:br>
              <a:rPr lang="en-GB" dirty="0" smtClean="0"/>
            </a:br>
            <a:r>
              <a:rPr lang="fr-FR" dirty="0" smtClean="0">
                <a:solidFill>
                  <a:schemeClr val="bg1">
                    <a:lumMod val="65000"/>
                  </a:schemeClr>
                </a:solidFill>
              </a:rPr>
              <a:t>Centre de Physique des Particules de Marseille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GB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and </a:t>
            </a:r>
            <a:br>
              <a:rPr lang="en-GB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Landessternwarte, Heidelberg</a:t>
            </a:r>
          </a:p>
          <a:p>
            <a:pPr eaLnBrk="1" hangingPunct="1">
              <a:defRPr/>
            </a:pPr>
            <a:endParaRPr lang="en-US" sz="100" dirty="0"/>
          </a:p>
        </p:txBody>
      </p:sp>
      <p:pic>
        <p:nvPicPr>
          <p:cNvPr id="1946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8888" y="0"/>
            <a:ext cx="7940675" cy="521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III: Earthquakes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93688" y="2510176"/>
            <a:ext cx="1284037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l">
              <a:buFont typeface="Arial" pitchFamily="34" charset="0"/>
              <a:buChar char="•"/>
            </a:pPr>
            <a:r>
              <a:rPr lang="en-GB" sz="2400" dirty="0"/>
              <a:t>Damage Limitation requirement: Peak horizontal ground acceleration &lt; </a:t>
            </a:r>
            <a:r>
              <a:rPr lang="en-GB" sz="2400" dirty="0" smtClean="0"/>
              <a:t>0.25g </a:t>
            </a:r>
          </a:p>
          <a:p>
            <a:pPr algn="l"/>
            <a:r>
              <a:rPr lang="en-GB" sz="2400" dirty="0" smtClean="0"/>
              <a:t>                                                       and </a:t>
            </a:r>
            <a:r>
              <a:rPr lang="en-GB" sz="2400" dirty="0"/>
              <a:t>peak vertical ground acceleration &lt; </a:t>
            </a:r>
            <a:r>
              <a:rPr lang="en-GB" sz="2400" dirty="0" smtClean="0"/>
              <a:t>0.3g </a:t>
            </a:r>
          </a:p>
          <a:p>
            <a:pPr algn="l"/>
            <a:r>
              <a:rPr lang="en-GB" sz="2400" dirty="0" smtClean="0"/>
              <a:t>                                                 with 10</a:t>
            </a:r>
            <a:r>
              <a:rPr lang="en-GB" sz="2400" dirty="0"/>
              <a:t>% probability of exceeding these figure within 10 </a:t>
            </a:r>
            <a:r>
              <a:rPr lang="en-GB" sz="2400" dirty="0" smtClean="0"/>
              <a:t>years.</a:t>
            </a:r>
          </a:p>
          <a:p>
            <a:pPr algn="l"/>
            <a:r>
              <a:rPr lang="en-GB" sz="2400" dirty="0" smtClean="0"/>
              <a:t>   With </a:t>
            </a:r>
            <a:r>
              <a:rPr lang="en-GB" sz="2400" dirty="0"/>
              <a:t>these conditions, all system shall meet the Damage Control Limit requirement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2328" y="1708448"/>
            <a:ext cx="353975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/>
                </a:solidFill>
              </a:rPr>
              <a:t>Requirements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3688" y="6015568"/>
            <a:ext cx="776283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/>
                </a:solidFill>
              </a:rPr>
              <a:t>Verification and Considerations 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7830" y="6951672"/>
            <a:ext cx="9502922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GB" sz="2400" dirty="0" smtClean="0"/>
              <a:t>Design telescope to withstand earthquakes with given parameters</a:t>
            </a:r>
          </a:p>
          <a:p>
            <a:pPr algn="l"/>
            <a:endParaRPr lang="en-GB" sz="24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400" dirty="0" smtClean="0"/>
              <a:t>Verify with Finite Element Analysis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GB" sz="24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400" dirty="0" smtClean="0"/>
              <a:t>Ensure data from site conforms to input to analysis</a:t>
            </a:r>
            <a:endParaRPr lang="en-GB" sz="2400" dirty="0"/>
          </a:p>
          <a:p>
            <a:pPr marL="457200" indent="-457200" algn="l">
              <a:buFont typeface="Arial" pitchFamily="34" charset="0"/>
              <a:buChar char="•"/>
            </a:pPr>
            <a:endParaRPr lang="en-GB" sz="24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400" dirty="0" smtClean="0"/>
              <a:t>Estimate incremental costs to design with earthquakes</a:t>
            </a:r>
            <a:endParaRPr lang="en-GB" sz="2400" dirty="0"/>
          </a:p>
          <a:p>
            <a:pPr marL="457200" indent="-457200" algn="l">
              <a:buFont typeface="Arial" pitchFamily="34" charset="0"/>
              <a:buChar char="•"/>
            </a:pPr>
            <a:endParaRPr lang="en-GB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14753" y="4300736"/>
            <a:ext cx="1284037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GB" sz="2400" dirty="0"/>
              <a:t>Collapse Prevention requirement: Peak horizontal ground acceleration &lt; </a:t>
            </a:r>
            <a:r>
              <a:rPr lang="en-GB" sz="2400" dirty="0" smtClean="0"/>
              <a:t>0.5g </a:t>
            </a:r>
          </a:p>
          <a:p>
            <a:pPr algn="l"/>
            <a:r>
              <a:rPr lang="en-GB" sz="2400" dirty="0"/>
              <a:t> </a:t>
            </a:r>
            <a:r>
              <a:rPr lang="en-GB" sz="2400" dirty="0" smtClean="0"/>
              <a:t>                                                       and </a:t>
            </a:r>
            <a:r>
              <a:rPr lang="en-GB" sz="2400" dirty="0"/>
              <a:t>peak vertical ground acceleration &lt; </a:t>
            </a:r>
            <a:r>
              <a:rPr lang="en-GB" sz="2400" dirty="0" smtClean="0"/>
              <a:t>0.6g </a:t>
            </a:r>
          </a:p>
          <a:p>
            <a:pPr algn="l"/>
            <a:r>
              <a:rPr lang="en-GB" sz="2400" dirty="0" smtClean="0"/>
              <a:t>                                                  with </a:t>
            </a:r>
            <a:r>
              <a:rPr lang="en-GB" sz="2400" dirty="0"/>
              <a:t>10% probability of exceeding these figure within 50 </a:t>
            </a:r>
            <a:r>
              <a:rPr lang="en-GB" sz="2400" dirty="0" smtClean="0"/>
              <a:t>years.</a:t>
            </a:r>
          </a:p>
          <a:p>
            <a:pPr algn="l"/>
            <a:r>
              <a:rPr lang="en-GB" sz="2400" dirty="0" smtClean="0"/>
              <a:t>With </a:t>
            </a:r>
            <a:r>
              <a:rPr lang="en-GB" sz="2400" dirty="0"/>
              <a:t>these conditions, all systems shall meet the Collapse Prevention Limit state</a:t>
            </a:r>
          </a:p>
        </p:txBody>
      </p:sp>
    </p:spTree>
    <p:extLst>
      <p:ext uri="{BB962C8B-B14F-4D97-AF65-F5344CB8AC3E}">
        <p14:creationId xmlns:p14="http://schemas.microsoft.com/office/powerpoint/2010/main" val="3483214327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Iterate requirements </a:t>
            </a:r>
            <a:r>
              <a:rPr lang="en-GB" smtClean="0"/>
              <a:t>with </a:t>
            </a:r>
            <a:r>
              <a:rPr lang="en-GB" smtClean="0"/>
              <a:t>design / site</a:t>
            </a: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912" y="4660776"/>
            <a:ext cx="8234426" cy="4968552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1680" y="2068488"/>
            <a:ext cx="1307280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 algn="l">
              <a:buFont typeface="Arial" pitchFamily="34" charset="0"/>
              <a:buChar char="•"/>
            </a:pPr>
            <a:r>
              <a:rPr lang="en-GB" sz="3600" b="1" dirty="0" smtClean="0"/>
              <a:t>Plan for the possibility of changing requirements </a:t>
            </a:r>
          </a:p>
          <a:p>
            <a:pPr algn="l"/>
            <a:r>
              <a:rPr lang="en-GB" sz="3600" b="1" dirty="0" smtClean="0"/>
              <a:t>                                                if design / site cannot conform</a:t>
            </a:r>
          </a:p>
          <a:p>
            <a:pPr marL="571500" indent="-571500" algn="l">
              <a:buFont typeface="Arial" pitchFamily="34" charset="0"/>
              <a:buChar char="•"/>
            </a:pPr>
            <a:endParaRPr lang="en-GB" sz="3600" b="1" dirty="0"/>
          </a:p>
          <a:p>
            <a:pPr marL="571500" indent="-571500" algn="l">
              <a:buFont typeface="Arial" pitchFamily="34" charset="0"/>
              <a:buChar char="•"/>
            </a:pPr>
            <a:r>
              <a:rPr lang="en-GB" sz="3600" b="1" dirty="0" smtClean="0"/>
              <a:t>Produce conformity matrix that design / site do conform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586053890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88498" y="2722004"/>
            <a:ext cx="1275060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accent2"/>
                </a:solidFill>
              </a:rPr>
              <a:t>Chosen sites must conform to final requirements</a:t>
            </a:r>
            <a:endParaRPr lang="en-GB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43063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Formal Requirements Policy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432176" y="2068488"/>
            <a:ext cx="1204688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 algn="l">
              <a:buFont typeface="Arial" pitchFamily="34" charset="0"/>
              <a:buChar char="•"/>
            </a:pPr>
            <a:r>
              <a:rPr lang="en-GB" sz="3600" dirty="0" smtClean="0"/>
              <a:t>Define requirements for all CTA Systems</a:t>
            </a:r>
          </a:p>
          <a:p>
            <a:pPr marL="571500" indent="-571500" algn="l">
              <a:buFont typeface="Arial" pitchFamily="34" charset="0"/>
              <a:buChar char="•"/>
            </a:pPr>
            <a:endParaRPr lang="en-GB" sz="3600" dirty="0" smtClean="0"/>
          </a:p>
          <a:p>
            <a:pPr marL="571500" indent="-571500" algn="l">
              <a:buFont typeface="Arial" pitchFamily="34" charset="0"/>
              <a:buChar char="•"/>
            </a:pPr>
            <a:r>
              <a:rPr lang="en-GB" sz="3600" dirty="0" smtClean="0"/>
              <a:t>Impose requirements on all designs, products and sites</a:t>
            </a:r>
          </a:p>
          <a:p>
            <a:pPr marL="571500" indent="-571500" algn="l">
              <a:buFont typeface="Arial" pitchFamily="34" charset="0"/>
              <a:buChar char="•"/>
            </a:pPr>
            <a:endParaRPr lang="en-GB" sz="3600" dirty="0" smtClean="0"/>
          </a:p>
          <a:p>
            <a:pPr marL="571500" indent="-571500" algn="l">
              <a:buFont typeface="Arial" pitchFamily="34" charset="0"/>
              <a:buChar char="•"/>
            </a:pPr>
            <a:endParaRPr lang="en-GB" sz="3600" dirty="0"/>
          </a:p>
          <a:p>
            <a:pPr marL="571500" indent="-571500" algn="l">
              <a:buFont typeface="Arial" pitchFamily="34" charset="0"/>
              <a:buChar char="•"/>
            </a:pPr>
            <a:r>
              <a:rPr lang="en-GB" sz="3600" dirty="0" smtClean="0"/>
              <a:t>Define specification conforming to requirements</a:t>
            </a:r>
          </a:p>
          <a:p>
            <a:pPr marL="571500" indent="-571500" algn="l">
              <a:buFont typeface="Arial" pitchFamily="34" charset="0"/>
              <a:buChar char="•"/>
            </a:pPr>
            <a:endParaRPr lang="en-GB" sz="3600" dirty="0"/>
          </a:p>
          <a:p>
            <a:pPr marL="571500" indent="-571500" algn="l">
              <a:buFont typeface="Arial" pitchFamily="34" charset="0"/>
              <a:buChar char="•"/>
            </a:pPr>
            <a:r>
              <a:rPr lang="en-GB" sz="3600" dirty="0" smtClean="0"/>
              <a:t>Verify conformity of design/site to requirements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88001347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CTA Requirements tree</a:t>
            </a: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90" y="1708448"/>
            <a:ext cx="12602090" cy="525658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843123" y="6965032"/>
            <a:ext cx="9555821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dirty="0" smtClean="0"/>
              <a:t>Requirement with impact of site choice: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en-GB" sz="3200" dirty="0" smtClean="0"/>
              <a:t>Performance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en-GB" sz="3200" dirty="0" smtClean="0"/>
              <a:t>RAMS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en-GB" sz="3200" dirty="0" smtClean="0"/>
              <a:t>Environmental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en-GB" sz="3200" dirty="0" smtClean="0"/>
              <a:t>Infrastructure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30906005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Requirement documents on webpage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21984" y="2932583"/>
            <a:ext cx="13026784" cy="4122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5696" y="2068488"/>
            <a:ext cx="124029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https://portal.cta-observatory.org/Bodies/SSC/SitePages/Documents%20for%20the%20meeting.aspx</a:t>
            </a:r>
          </a:p>
        </p:txBody>
      </p:sp>
    </p:spTree>
    <p:extLst>
      <p:ext uri="{BB962C8B-B14F-4D97-AF65-F5344CB8AC3E}">
        <p14:creationId xmlns:p14="http://schemas.microsoft.com/office/powerpoint/2010/main" val="57679480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Environmental Requirements (extracts)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777902"/>
              </p:ext>
            </p:extLst>
          </p:nvPr>
        </p:nvGraphicFramePr>
        <p:xfrm>
          <a:off x="165696" y="1722643"/>
          <a:ext cx="12673408" cy="7895508"/>
        </p:xfrm>
        <a:graphic>
          <a:graphicData uri="http://schemas.openxmlformats.org/drawingml/2006/table">
            <a:tbl>
              <a:tblPr firstRow="1" firstCol="1" bandRow="1"/>
              <a:tblGrid>
                <a:gridCol w="1598157"/>
                <a:gridCol w="11075251"/>
              </a:tblGrid>
              <a:tr h="2134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A-ENV-0110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Southern hemisphere site of CTA must have latitude of -</a:t>
                      </a: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40 to -20</a:t>
                      </a: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°.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A-ENV-0120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Northern hemisphere site of CTA must have latitude of 20</a:t>
                      </a: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 to 40°.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A-ENV-0130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Altitude of the sites above mean sea level will be </a:t>
                      </a:r>
                      <a:r>
                        <a:rPr lang="en-GB" sz="1400" dirty="0">
                          <a:effectLst/>
                          <a:latin typeface="Times New Roman"/>
                          <a:ea typeface="Times New Roman"/>
                        </a:rPr>
                        <a:t>1500 – 3800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m.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A-ENV-0140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Area available for the deployment of the southern hemisphere site must be </a:t>
                      </a: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km</a:t>
                      </a:r>
                      <a:r>
                        <a:rPr lang="en-GB" sz="1400" baseline="30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A-ENV-0145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Area available for the deployment of the southern hemisphere site must have a linear extent in all directions of </a:t>
                      </a: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&gt;3</a:t>
                      </a: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km.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A-ENV-0150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Area available for the deployment of the northern hemisphere site must be </a:t>
                      </a: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&gt;1</a:t>
                      </a: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km</a:t>
                      </a:r>
                      <a:r>
                        <a:rPr lang="en-GB" sz="1400" baseline="30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A-ENV-0155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Area available for the deployment of the northern hemisphere site must have a linear extent in all directions of </a:t>
                      </a: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&gt;0.9 </a:t>
                      </a: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km.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A-ENV-0160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Local gradients in the area of the sites with roads, after ground levelling, must be </a:t>
                      </a: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&lt;8 </a:t>
                      </a: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%.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A-ENV-0170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Local gradients in the area around the telescope, for 5 m beyond the structures and after ground levelling, must be </a:t>
                      </a: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%.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A-ENV-0210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Ambient air temperatures during observations will be</a:t>
                      </a: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-10 to +25 °</a:t>
                      </a: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C.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A-ENV-0220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Extreme air temperature range where telescopes and buildings must suffer no damage will be -</a:t>
                      </a: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20 to +40</a:t>
                      </a: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°C.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A-ENV-0230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Range of air temperature gradient at night time will be  ±5 °C/h.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A-ENV-0240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Natural temperature variations within 24 hours will be less than ±</a:t>
                      </a: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30</a:t>
                      </a: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°C.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A-ENV-0310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Relative humidity for observations is in the range </a:t>
                      </a: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4-90</a:t>
                      </a: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%.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A-ENV-0320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The relative humidity for survival in safe state is in the range </a:t>
                      </a: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2-100</a:t>
                      </a: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%.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A-ENV-0330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The telescope mirrors must not mist when the dew point temperature is at least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GB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lower than the ambient temperature.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A-ENV-0410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Maximum rain precipitation in 24 hours is </a:t>
                      </a: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200</a:t>
                      </a: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mm.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A-ENV-0420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Maximum rain precipitation in one hour is </a:t>
                      </a: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70</a:t>
                      </a: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mm.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A-ENV-0430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Assumed wind speed for blowing rain is </a:t>
                      </a: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90</a:t>
                      </a: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km/hour.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A-ENV-0450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No rain will be present during observations.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A-ENV-0510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No snow will be present on the ground during observations.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A-ENV-0520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Damage beyond the SL level must not be incurred during safe state for a snow accumulation of the ground of  </a:t>
                      </a: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&lt;50</a:t>
                      </a: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cm.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A-ENV-0530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All elements of the system must be undamaged in safe positions by the impact of hailstones with diameter  </a:t>
                      </a: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&lt;20</a:t>
                      </a: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mm.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A-ENV-0540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Sites must have a probability that hailstones with a diameter of &gt;20 mm should occur with a frequency &lt;</a:t>
                      </a: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0.03 per year.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A-ENV-0610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No ice will be present on any surfaces during observations.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A-ENV-0620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Damage beyond the SL level must not be incurred during safe state for an ice thickness (on all surfaces) of </a:t>
                      </a: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&lt;20</a:t>
                      </a: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mm.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A-ENV-0710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During observations the 10-minute average wind speed is  &lt;36 km/h.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27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A-ENV-0730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Telescopes must not incur damage beyond the SL level whilst in safe state with 1s wind gust  </a:t>
                      </a:r>
                      <a:r>
                        <a:rPr lang="en-GB" sz="1400" dirty="0">
                          <a:effectLst/>
                          <a:latin typeface="Times New Roman"/>
                          <a:ea typeface="Times New Roman"/>
                        </a:rPr>
                        <a:t>&lt;200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km/h.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5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A-ENV-1110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Earthquake Damage Limitation requirement: Peak horizontal ground acceleration &lt;0.25g and peak vertical ground acceleration&lt;0.3g with 10% probability of exceeding these figures within 10 years.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5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A-ENV-1120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Earthquake Collapse Prevention requirement: Peak horizontal ground acceleration &lt;0.5g and peak vertical ground acceleration &lt;0.6g with 10% probability of exceeding these figures within 50 years.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27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A-ENV-1310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The site will have a fraction of moonless night hours completely cloud free above the site of &gt;70%.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5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A-ENV-1410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The median of NSB measurements over time after removing zodiacal light and light from stars brighter than magnitude 20, over at least 90% of the sky above 30° elevation must be &gt;22.40 mag/arcsec</a:t>
                      </a:r>
                      <a:r>
                        <a:rPr lang="en-GB" sz="1400" baseline="30000">
                          <a:effectLst/>
                          <a:latin typeface="Times New Roman"/>
                          <a:ea typeface="Times New Roman"/>
                        </a:rPr>
                        <a:t>2 </a:t>
                      </a: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in B', and &gt;21.25 mag/arcsec</a:t>
                      </a:r>
                      <a:r>
                        <a:rPr lang="en-GB" sz="1400" baseline="300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  in V.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5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A-ENV-1420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/>
                          <a:ea typeface="Times New Roman"/>
                        </a:rPr>
                        <a:t>The ambient light level during observations is expected to be in the range given, with a spectrum of the form shown in Figure 3 of reference [ 6 ], in the wavelength range 300-650 nm.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226455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Infrastructure Requirements (extracts)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501908"/>
              </p:ext>
            </p:extLst>
          </p:nvPr>
        </p:nvGraphicFramePr>
        <p:xfrm>
          <a:off x="93688" y="2572544"/>
          <a:ext cx="12817424" cy="3039981"/>
        </p:xfrm>
        <a:graphic>
          <a:graphicData uri="http://schemas.openxmlformats.org/drawingml/2006/table">
            <a:tbl>
              <a:tblPr firstRow="1" firstCol="1" bandRow="1"/>
              <a:tblGrid>
                <a:gridCol w="1819451"/>
                <a:gridCol w="10997973"/>
              </a:tblGrid>
              <a:tr h="4686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B-INFRA-0100</a:t>
                      </a:r>
                      <a:endParaRPr lang="en-GB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There must be road access to Observatory sites for cargo transport vehicles (trucks/lorries) up to a maximum load of 40 ton, free passage for a low loader carrying a 12m railway wagon sized load and mobile cranes of up to 100 ton.</a:t>
                      </a:r>
                      <a:endParaRPr lang="en-GB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B-INFRA-0300</a:t>
                      </a:r>
                      <a:endParaRPr lang="en-GB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Peak electrical power required for southern observatory operation is  </a:t>
                      </a: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MW</a:t>
                      </a:r>
                      <a:endParaRPr lang="en-GB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B-INFRA-0305</a:t>
                      </a:r>
                      <a:endParaRPr lang="en-GB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Provision must be made for a possible upgrade of the peak power provision to CTA South by an additional </a:t>
                      </a: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MW</a:t>
                      </a:r>
                      <a:endParaRPr lang="en-GB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B-INFRA-0310</a:t>
                      </a:r>
                      <a:endParaRPr lang="en-GB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Average electrical power required for southern observatory operation during observations is </a:t>
                      </a: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1.3</a:t>
                      </a: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MW</a:t>
                      </a:r>
                      <a:endParaRPr lang="en-GB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B-INFRA-0320</a:t>
                      </a:r>
                      <a:endParaRPr lang="en-GB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Southern site infrastructure must provide an annual electric energy supply of </a:t>
                      </a: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3.9</a:t>
                      </a: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GWh</a:t>
                      </a:r>
                      <a:endParaRPr lang="en-GB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B-INFRA-0330</a:t>
                      </a:r>
                      <a:endParaRPr lang="en-GB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Peak electrical power required for northern observatory operation is  </a:t>
                      </a: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MW</a:t>
                      </a:r>
                      <a:endParaRPr lang="en-GB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B-INFRA-0340</a:t>
                      </a:r>
                      <a:endParaRPr lang="en-GB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Average electrical power required for northern observatory operation during observations is </a:t>
                      </a: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0.7</a:t>
                      </a: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MW</a:t>
                      </a:r>
                      <a:endParaRPr lang="en-GB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B-INFRA-0350</a:t>
                      </a:r>
                      <a:endParaRPr lang="en-GB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Northern site infrastructure must provide an annual electric energy supply of </a:t>
                      </a: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1.9</a:t>
                      </a: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GWh</a:t>
                      </a:r>
                      <a:endParaRPr lang="en-GB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B-INFRA-0370</a:t>
                      </a:r>
                      <a:endParaRPr lang="en-GB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Primary electrical power distribution network of (both sites of) the CTA Observatory must use 32 kV with 3 phases.</a:t>
                      </a:r>
                      <a:endParaRPr lang="en-GB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B-INFRA-0400</a:t>
                      </a:r>
                      <a:endParaRPr lang="en-GB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Both sites of the CTA Observatory must be provided with gigabit communications links to international networks.</a:t>
                      </a:r>
                      <a:endParaRPr lang="en-GB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B-INFRA-0410</a:t>
                      </a:r>
                      <a:endParaRPr lang="en-GB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Both sites of the CTA Observatory must be provided with internal and external telephone communications.</a:t>
                      </a:r>
                      <a:endParaRPr lang="en-GB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7647577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Safety Requirements (extracts)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915036"/>
              </p:ext>
            </p:extLst>
          </p:nvPr>
        </p:nvGraphicFramePr>
        <p:xfrm>
          <a:off x="165696" y="2500536"/>
          <a:ext cx="12731806" cy="4661535"/>
        </p:xfrm>
        <a:graphic>
          <a:graphicData uri="http://schemas.openxmlformats.org/drawingml/2006/table">
            <a:tbl>
              <a:tblPr/>
              <a:tblGrid>
                <a:gridCol w="1441664"/>
                <a:gridCol w="11290142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A-RAMS-0180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Construction, operation and decommissioning of the CTA systems must comply with European or host country </a:t>
                      </a:r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regulations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A-RAMS-0185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Construction, operation and decommissioning of the CTA systems must comply with applicable regulations on the protection of the environment.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A-RAMS-0190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 single failure of hardware or software must have either critical or catastrophic consequences.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A-RAMS-0200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 reasonably foreseeable human error must have either critical or catastrophic consequences.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A-RAMS-0210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The telescope must never be in the state where it can move in an uncontrolled manner.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A-RAMS-0215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The ICT systems on site must have an appropriate level of protection against unauthorised access/hacking.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A-RAMS-0220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Each site must have a lightning protection system in all buildings and structures.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A-RAMS-0225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Each building and structure must have an appropriate level of fire protection.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A-RAMS-0230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Each building and structure must have an appropriate level of protection against flooding.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A-RAMS-0235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Each building and structure must have an appropriate level of protection against earthquakes.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A-RAMS-0250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Each site must guarantee medical attention at the primary care level.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A-RAMS-0260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Regulations for work practices on-site must be designed so as to minimise critical and catastrophic risks to personnel.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A-RAMS-0265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Basic external communications (e.g. telephone line </a:t>
                      </a:r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must exist from the sites at all times, for the purposes of communicating emergency situations on-site.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A-RAMS-0270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The time required from the notification of an emergency for the transportation of humans to the nearest hospital must be  &lt; 4 hours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A-RAMS-0280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Hazardous </a:t>
                      </a:r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areas</a:t>
                      </a:r>
                      <a:r>
                        <a:rPr lang="en-GB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must be properly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signaled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and access to them restricted to workers with adequate skills and certificates.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A-RAMS-0290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Operators of potentially hazardous equipment, as well as those in charge of abnormally dangerous activities, must be in possession of the appropriate skills and certificates.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A-RAMS-0300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The entrance control device to restricted areas must not impede the exit from them, nor must this exit be dependent on electric supply or electronic and software systems.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A-RAMS-0310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Each telescope must have all the safety subsystems and signaling needed to prevent human injuries.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A-RAMS-0320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Outdoor maintenance operations on site must be performed only during daytime and under safe weather conditions.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129736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I: Site topography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93688" y="2510176"/>
            <a:ext cx="12822741" cy="51398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l">
              <a:buFont typeface="Arial" pitchFamily="34" charset="0"/>
              <a:buChar char="•"/>
            </a:pPr>
            <a:r>
              <a:rPr lang="en-GB" sz="2400" dirty="0"/>
              <a:t>The area available for the deployment of the southern hemisphere site must be &gt; 10 </a:t>
            </a:r>
            <a:r>
              <a:rPr lang="en-GB" sz="2400" dirty="0" smtClean="0"/>
              <a:t>km</a:t>
            </a:r>
            <a:r>
              <a:rPr lang="en-GB" sz="2400" baseline="30000" dirty="0" smtClean="0"/>
              <a:t>2</a:t>
            </a:r>
          </a:p>
          <a:p>
            <a:pPr marL="285750" indent="-285750" algn="l">
              <a:buFont typeface="Arial" pitchFamily="34" charset="0"/>
              <a:buChar char="•"/>
            </a:pPr>
            <a:endParaRPr lang="en-GB" sz="2400" baseline="30000" dirty="0"/>
          </a:p>
          <a:p>
            <a:pPr marL="285750" indent="-285750" algn="l">
              <a:buFont typeface="Arial" pitchFamily="34" charset="0"/>
              <a:buChar char="•"/>
            </a:pPr>
            <a:r>
              <a:rPr lang="en-GB" sz="2400" dirty="0"/>
              <a:t>The area available for the deployment of the southern hemisphere site must have a </a:t>
            </a:r>
            <a:endParaRPr lang="en-GB" sz="2400" dirty="0" smtClean="0"/>
          </a:p>
          <a:p>
            <a:pPr algn="l"/>
            <a:r>
              <a:rPr lang="en-GB" sz="2400" dirty="0"/>
              <a:t> </a:t>
            </a:r>
            <a:r>
              <a:rPr lang="en-GB" sz="2400" dirty="0" smtClean="0"/>
              <a:t>                                                                                       linear </a:t>
            </a:r>
            <a:r>
              <a:rPr lang="en-GB" sz="2400" dirty="0"/>
              <a:t>extent in all directions of &gt; 3 </a:t>
            </a:r>
            <a:r>
              <a:rPr lang="en-GB" sz="2400" dirty="0" smtClean="0"/>
              <a:t>km</a:t>
            </a:r>
          </a:p>
          <a:p>
            <a:pPr marL="285750" indent="-285750" algn="l">
              <a:buFont typeface="Arial" pitchFamily="34" charset="0"/>
              <a:buChar char="•"/>
            </a:pPr>
            <a:endParaRPr lang="en-GB" sz="2400" dirty="0"/>
          </a:p>
          <a:p>
            <a:pPr marL="285750" indent="-285750" algn="l">
              <a:buFont typeface="Arial" pitchFamily="34" charset="0"/>
              <a:buChar char="•"/>
            </a:pPr>
            <a:r>
              <a:rPr lang="en-GB" sz="2400" dirty="0"/>
              <a:t>The area available for the deployment of the northern hemisphere site must be &gt; 1 </a:t>
            </a:r>
            <a:r>
              <a:rPr lang="en-GB" sz="2400" dirty="0" smtClean="0"/>
              <a:t>km</a:t>
            </a:r>
            <a:r>
              <a:rPr lang="en-GB" sz="2400" baseline="30000" dirty="0" smtClean="0"/>
              <a:t>2</a:t>
            </a:r>
          </a:p>
          <a:p>
            <a:pPr marL="285750" indent="-285750" algn="l">
              <a:buFont typeface="Arial" pitchFamily="34" charset="0"/>
              <a:buChar char="•"/>
            </a:pPr>
            <a:endParaRPr lang="en-GB" sz="2400" dirty="0"/>
          </a:p>
          <a:p>
            <a:pPr marL="285750" indent="-285750" algn="l">
              <a:buFont typeface="Arial" pitchFamily="34" charset="0"/>
              <a:buChar char="•"/>
            </a:pPr>
            <a:r>
              <a:rPr lang="en-GB" sz="2400" dirty="0"/>
              <a:t>The area available for the deployment of the northern hemisphere site must have a </a:t>
            </a:r>
          </a:p>
          <a:p>
            <a:pPr algn="l"/>
            <a:r>
              <a:rPr lang="en-GB" sz="2400" dirty="0" smtClean="0"/>
              <a:t>                                                                                     linear </a:t>
            </a:r>
            <a:r>
              <a:rPr lang="en-GB" sz="2400" dirty="0"/>
              <a:t>extent in all directions of </a:t>
            </a:r>
            <a:r>
              <a:rPr lang="en-GB" sz="2400"/>
              <a:t>&gt; </a:t>
            </a:r>
            <a:r>
              <a:rPr lang="en-GB" sz="2400" smtClean="0"/>
              <a:t>0.9 </a:t>
            </a:r>
            <a:r>
              <a:rPr lang="en-GB" sz="2400" dirty="0" smtClean="0"/>
              <a:t>km</a:t>
            </a:r>
          </a:p>
          <a:p>
            <a:pPr marL="285750" indent="-285750" algn="l">
              <a:buFont typeface="Arial" pitchFamily="34" charset="0"/>
              <a:buChar char="•"/>
            </a:pPr>
            <a:endParaRPr lang="en-GB" sz="2400" dirty="0"/>
          </a:p>
          <a:p>
            <a:pPr marL="285750" indent="-285750" algn="l">
              <a:buFont typeface="Arial" pitchFamily="34" charset="0"/>
              <a:buChar char="•"/>
            </a:pPr>
            <a:r>
              <a:rPr lang="en-GB" sz="2400" dirty="0"/>
              <a:t>The local gradients in the area of the sites with roads, after ground </a:t>
            </a:r>
            <a:r>
              <a:rPr lang="en-GB" sz="2400" dirty="0" smtClean="0"/>
              <a:t>levelling, </a:t>
            </a:r>
            <a:r>
              <a:rPr lang="en-GB" sz="2400" dirty="0"/>
              <a:t>must be &lt;8 </a:t>
            </a:r>
            <a:r>
              <a:rPr lang="en-GB" sz="2400" dirty="0" smtClean="0"/>
              <a:t>%</a:t>
            </a:r>
          </a:p>
          <a:p>
            <a:pPr marL="285750" indent="-285750" algn="l">
              <a:buFont typeface="Arial" pitchFamily="34" charset="0"/>
              <a:buChar char="•"/>
            </a:pPr>
            <a:endParaRPr lang="en-GB" sz="2400" dirty="0"/>
          </a:p>
          <a:p>
            <a:pPr marL="285750" indent="-285750" algn="l">
              <a:buFont typeface="Arial" pitchFamily="34" charset="0"/>
              <a:buChar char="•"/>
            </a:pPr>
            <a:r>
              <a:rPr lang="en-GB" sz="2400" dirty="0"/>
              <a:t>The local gradients in the area around the telescope and buildings, </a:t>
            </a:r>
            <a:endParaRPr lang="en-GB" sz="2400" dirty="0" smtClean="0"/>
          </a:p>
          <a:p>
            <a:pPr algn="l"/>
            <a:r>
              <a:rPr lang="en-GB" sz="2400" dirty="0"/>
              <a:t> </a:t>
            </a:r>
            <a:r>
              <a:rPr lang="en-GB" sz="2400" dirty="0" smtClean="0"/>
              <a:t>                                   for </a:t>
            </a:r>
            <a:r>
              <a:rPr lang="en-GB" sz="2400" dirty="0"/>
              <a:t>5 m beyond the structures and after ground </a:t>
            </a:r>
            <a:r>
              <a:rPr lang="en-GB" sz="2400" dirty="0" smtClean="0"/>
              <a:t>levelling, must </a:t>
            </a:r>
            <a:r>
              <a:rPr lang="en-GB" sz="2400" dirty="0"/>
              <a:t>be &lt;2 </a:t>
            </a:r>
            <a:r>
              <a:rPr lang="en-GB" sz="2400" dirty="0" smtClean="0"/>
              <a:t>%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82328" y="1708448"/>
            <a:ext cx="353975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/>
                </a:solidFill>
              </a:rPr>
              <a:t>Requirements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721" y="7623174"/>
            <a:ext cx="776283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/>
                </a:solidFill>
              </a:rPr>
              <a:t>Verification and Considerations 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704" y="8369575"/>
            <a:ext cx="49103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GB" sz="2400" dirty="0" smtClean="0"/>
              <a:t>Maps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sz="2400" dirty="0" smtClean="0"/>
              <a:t>Measurements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sz="2400" dirty="0" smtClean="0"/>
              <a:t>Civil Engineering studies</a:t>
            </a:r>
            <a:r>
              <a:rPr lang="en-GB" sz="2400" smtClean="0"/>
              <a:t>: costs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6005454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II: Hail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93688" y="2510176"/>
            <a:ext cx="1268328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l">
              <a:buFont typeface="Arial" pitchFamily="34" charset="0"/>
              <a:buChar char="•"/>
            </a:pPr>
            <a:r>
              <a:rPr lang="en-GB" sz="2400" dirty="0"/>
              <a:t>All elements of the system must be undamaged in their Safe positions by the impact </a:t>
            </a:r>
            <a:endParaRPr lang="en-GB" sz="2400" dirty="0" smtClean="0"/>
          </a:p>
          <a:p>
            <a:pPr algn="l"/>
            <a:r>
              <a:rPr lang="en-GB" sz="2400" dirty="0"/>
              <a:t> </a:t>
            </a:r>
            <a:r>
              <a:rPr lang="en-GB" sz="2400" dirty="0" smtClean="0"/>
              <a:t>                                                                                        of </a:t>
            </a:r>
            <a:r>
              <a:rPr lang="en-GB" sz="2400" dirty="0"/>
              <a:t>hailstones with diameter &lt;20 mm.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GB" sz="2400" dirty="0"/>
              <a:t>The CTA sites must have a probability that hailstones with a diameter of &gt; 20 mm</a:t>
            </a:r>
          </a:p>
          <a:p>
            <a:pPr algn="l"/>
            <a:r>
              <a:rPr lang="en-GB" sz="2400" dirty="0" smtClean="0"/>
              <a:t>                                                                              should </a:t>
            </a:r>
            <a:r>
              <a:rPr lang="en-GB" sz="2400" dirty="0"/>
              <a:t>occur with a frequency </a:t>
            </a:r>
            <a:r>
              <a:rPr lang="en-GB" sz="2400" dirty="0" smtClean="0"/>
              <a:t>&lt; 3% </a:t>
            </a:r>
            <a:r>
              <a:rPr lang="en-GB" sz="2400" dirty="0"/>
              <a:t>/ year.</a:t>
            </a:r>
          </a:p>
          <a:p>
            <a:pPr marL="285750" indent="-285750" algn="l">
              <a:buFont typeface="Arial" pitchFamily="34" charset="0"/>
              <a:buChar char="•"/>
            </a:pP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82328" y="1708448"/>
            <a:ext cx="353975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/>
                </a:solidFill>
              </a:rPr>
              <a:t>Requirements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3688" y="4935448"/>
            <a:ext cx="776283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/>
                </a:solidFill>
              </a:rPr>
              <a:t>Verification and Considerations 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4200" y="5871552"/>
            <a:ext cx="1004396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GB" sz="2400" dirty="0" smtClean="0"/>
              <a:t>Test mirrors with dropped ball bearings of same energy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GB" sz="2400" dirty="0"/>
          </a:p>
          <a:p>
            <a:pPr marL="457200" indent="-457200" algn="l">
              <a:buFont typeface="Arial" pitchFamily="34" charset="0"/>
              <a:buChar char="•"/>
            </a:pPr>
            <a:r>
              <a:rPr lang="en-GB" sz="2400" dirty="0" smtClean="0"/>
              <a:t>Data from site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GB" sz="2400" dirty="0"/>
          </a:p>
          <a:p>
            <a:pPr marL="457200" indent="-457200" algn="l">
              <a:buFont typeface="Arial" pitchFamily="34" charset="0"/>
              <a:buChar char="•"/>
            </a:pPr>
            <a:r>
              <a:rPr lang="en-GB" sz="2400" dirty="0" smtClean="0"/>
              <a:t>Long term data difficult to obtain, need occurrence &lt; 1 per 30 years 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GB" sz="2400" dirty="0"/>
          </a:p>
          <a:p>
            <a:pPr marL="457200" indent="-457200" algn="l">
              <a:buFont typeface="Arial" pitchFamily="34" charset="0"/>
              <a:buChar char="•"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252256106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Title &amp; Bullet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FBFB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CDCDC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Helvetica Neue Light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Photo - Horizontal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FBFB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CDCDC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">
      <a:majorFont>
        <a:latin typeface="Helvetica Neue Light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lnDef>
  </a:objectDefaults>
  <a:extraClrSchemeLst>
    <a:extraClrScheme>
      <a:clrScheme name="Photo - Horizont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Title &amp; Bullets - Left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FBFB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CDCDC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Left">
      <a:majorFont>
        <a:latin typeface="Helvetica Neue Light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lnDef>
  </a:objectDefaults>
  <a:extraClrSchemeLst>
    <a:extraClrScheme>
      <a:clrScheme name="Title &amp; Bullets - Le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Title &amp; Bullets - Right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FBFB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CDCDC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Right">
      <a:majorFont>
        <a:latin typeface="Helvetica Neue Light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lnDef>
  </a:objectDefaults>
  <a:extraClrSchemeLst>
    <a:extraClrScheme>
      <a:clrScheme name="Title &amp; Bullets - Righ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Bullet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FBFB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CDCDC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s">
      <a:majorFont>
        <a:latin typeface="Helvetica Neue Light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Title - Top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FBFB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CDCDC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Top">
      <a:majorFont>
        <a:latin typeface="Helvetica Neue Light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lnDef>
  </a:objectDefaults>
  <a:extraClrSchemeLst>
    <a:extraClrScheme>
      <a:clrScheme name="Title - To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Title &amp; Bullets - 2 Colum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FBFB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CDCDC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Helvetica Neue Light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Blank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FBFB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CDCDC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Helvetica Neue Light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Photo - Vertical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FBFB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CDCDC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">
      <a:majorFont>
        <a:latin typeface="Helvetica Neue Light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lnDef>
  </a:objectDefaults>
  <a:extraClrSchemeLst>
    <a:extraClrScheme>
      <a:clrScheme name="Photo - Vertic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Title &amp; Subtitl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FBFB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CDCDC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Helvetica Neue Light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Title - Cen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FBFB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CDCDC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Center">
      <a:majorFont>
        <a:latin typeface="Helvetica Neue Light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lnDef>
  </a:objectDefaults>
  <a:extraClrSchemeLst>
    <a:extraClrScheme>
      <a:clrScheme name="Title - Cen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hoto - 3 Up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FBFB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CDCDC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3 Up">
      <a:majorFont>
        <a:latin typeface="Helvetica Neue Light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lnDef>
  </a:objectDefaults>
  <a:extraClrSchemeLst>
    <a:extraClrScheme>
      <a:clrScheme name="Photo - 3 U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hoto - 4 Up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FBFB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CDCDC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4 Up">
      <a:majorFont>
        <a:latin typeface="Helvetica Neue Light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lnDef>
  </a:objectDefaults>
  <a:extraClrSchemeLst>
    <a:extraClrScheme>
      <a:clrScheme name="Photo - 4 U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Photo - 2 Up Landscap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FBFB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CDCDC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2 Up Landscape">
      <a:majorFont>
        <a:latin typeface="Helvetica Neue Light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lnDef>
  </a:objectDefaults>
  <a:extraClrSchemeLst>
    <a:extraClrScheme>
      <a:clrScheme name="Photo - 2 Up Landscap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Photo - 2 Up Portrait &amp; Landscap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FBFB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CDCDC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2 Up Portrait &amp; Landscape">
      <a:majorFont>
        <a:latin typeface="Helvetica Neue Light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lnDef>
  </a:objectDefaults>
  <a:extraClrSchemeLst>
    <a:extraClrScheme>
      <a:clrScheme name="Photo - 2 Up Portrait &amp; Landscap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Photo - 2 Up Portrait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FBFB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CDCDC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2 Up Portrait">
      <a:majorFont>
        <a:latin typeface="Helvetica Neue Light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lnDef>
  </a:objectDefaults>
  <a:extraClrSchemeLst>
    <a:extraClrScheme>
      <a:clrScheme name="Photo - 2 Up Portrai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Photo - 3 Up Portrait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FBFB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CDCDC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3 Up Portrait">
      <a:majorFont>
        <a:latin typeface="Helvetica Neue Light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lnDef>
  </a:objectDefaults>
  <a:extraClrSchemeLst>
    <a:extraClrScheme>
      <a:clrScheme name="Photo - 3 Up Portrai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Photo - Big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FBFB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CDCDC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Big">
      <a:majorFont>
        <a:latin typeface="Helvetica Neue Light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lnDef>
  </a:objectDefaults>
  <a:extraClrSchemeLst>
    <a:extraClrScheme>
      <a:clrScheme name="Photo - Bi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Title, Bullets &amp; Photo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FBFB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CDCDC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, Bullets &amp; Photo">
      <a:majorFont>
        <a:latin typeface="Helvetica Neue Light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lnDef>
  </a:objectDefaults>
  <a:extraClrSchemeLst>
    <a:extraClrScheme>
      <a:clrScheme name="Title, Bullets &amp;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1036</TotalTime>
  <Pages>0</Pages>
  <Words>1695</Words>
  <Characters>0</Characters>
  <Application>Microsoft Office PowerPoint</Application>
  <PresentationFormat>Custom</PresentationFormat>
  <Lines>0</Lines>
  <Paragraphs>209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19</vt:i4>
      </vt:variant>
      <vt:variant>
        <vt:lpstr>Slide Titles</vt:lpstr>
      </vt:variant>
      <vt:variant>
        <vt:i4>12</vt:i4>
      </vt:variant>
    </vt:vector>
  </HeadingPairs>
  <TitlesOfParts>
    <vt:vector size="31" baseType="lpstr">
      <vt:lpstr>Title &amp; Bullets</vt:lpstr>
      <vt:lpstr>Photo - 3 Up</vt:lpstr>
      <vt:lpstr>Photo - 4 Up</vt:lpstr>
      <vt:lpstr>Photo - 2 Up Landscape</vt:lpstr>
      <vt:lpstr>Photo - 2 Up Portrait &amp; Landscape</vt:lpstr>
      <vt:lpstr>Photo - 2 Up Portrait</vt:lpstr>
      <vt:lpstr>Photo - 3 Up Portrait</vt:lpstr>
      <vt:lpstr>Photo - Big</vt:lpstr>
      <vt:lpstr>Title, Bullets &amp; Photo</vt:lpstr>
      <vt:lpstr>Photo - Horizontal</vt:lpstr>
      <vt:lpstr>Title &amp; Bullets - Left</vt:lpstr>
      <vt:lpstr>Title &amp; Bullets - Right</vt:lpstr>
      <vt:lpstr>Bullets</vt:lpstr>
      <vt:lpstr>Title - Top</vt:lpstr>
      <vt:lpstr>Title &amp; Bullets - 2 Column</vt:lpstr>
      <vt:lpstr>Blank</vt:lpstr>
      <vt:lpstr>Photo - Vertical</vt:lpstr>
      <vt:lpstr>Title &amp; Subtitle</vt:lpstr>
      <vt:lpstr>Title - Center</vt:lpstr>
      <vt:lpstr>CTA site requirements  and  environmental conditions </vt:lpstr>
      <vt:lpstr>Formal Requirements Policy</vt:lpstr>
      <vt:lpstr>CTA Requirements tree</vt:lpstr>
      <vt:lpstr>Requirement documents on webpage</vt:lpstr>
      <vt:lpstr>Environmental Requirements (extracts)</vt:lpstr>
      <vt:lpstr>Infrastructure Requirements (extracts)</vt:lpstr>
      <vt:lpstr>Safety Requirements (extracts)</vt:lpstr>
      <vt:lpstr>Example I: Site topography</vt:lpstr>
      <vt:lpstr>Example II: Hail</vt:lpstr>
      <vt:lpstr>Example III: Earthquakes</vt:lpstr>
      <vt:lpstr>Iterate requirements with design / site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Carr John</dc:creator>
  <cp:lastModifiedBy>Carr John</cp:lastModifiedBy>
  <cp:revision>147</cp:revision>
  <cp:lastPrinted>2013-03-11T10:19:21Z</cp:lastPrinted>
  <dcterms:modified xsi:type="dcterms:W3CDTF">2013-04-03T10:56:24Z</dcterms:modified>
</cp:coreProperties>
</file>