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6"/>
  </p:notesMasterIdLst>
  <p:sldIdLst>
    <p:sldId id="280" r:id="rId2"/>
    <p:sldId id="285" r:id="rId3"/>
    <p:sldId id="286" r:id="rId4"/>
    <p:sldId id="288" r:id="rId5"/>
    <p:sldId id="289" r:id="rId6"/>
    <p:sldId id="290" r:id="rId7"/>
    <p:sldId id="287" r:id="rId8"/>
    <p:sldId id="281" r:id="rId9"/>
    <p:sldId id="282" r:id="rId10"/>
    <p:sldId id="283" r:id="rId11"/>
    <p:sldId id="291" r:id="rId12"/>
    <p:sldId id="292" r:id="rId13"/>
    <p:sldId id="293" r:id="rId14"/>
    <p:sldId id="295" r:id="rId15"/>
  </p:sldIdLst>
  <p:sldSz cx="9144000" cy="6858000" type="screen4x3"/>
  <p:notesSz cx="7099300" cy="10234613"/>
  <p:defaultTextStyle>
    <a:defPPr>
      <a:defRPr lang="en-US"/>
    </a:defPPr>
    <a:lvl1pPr marL="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 snapToObjects="1"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36E1-146D-FC44-81A3-46B4DDFE0BA2}" type="datetimeFigureOut">
              <a:rPr lang="en-US" smtClean="0"/>
              <a:pPr/>
              <a:t>1/27/2013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A3770-3D15-9B41-845B-029E4C3FA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7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75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993" indent="0" algn="ctr">
              <a:buNone/>
              <a:defRPr/>
            </a:lvl2pPr>
            <a:lvl3pPr marL="641991" indent="0" algn="ctr">
              <a:buNone/>
              <a:defRPr/>
            </a:lvl3pPr>
            <a:lvl4pPr marL="962988" indent="0" algn="ctr">
              <a:buNone/>
              <a:defRPr/>
            </a:lvl4pPr>
            <a:lvl5pPr marL="1283987" indent="0" algn="ctr">
              <a:buNone/>
              <a:defRPr/>
            </a:lvl5pPr>
            <a:lvl6pPr marL="1604986" indent="0" algn="ctr">
              <a:buNone/>
              <a:defRPr/>
            </a:lvl6pPr>
            <a:lvl7pPr marL="1925981" indent="0" algn="ctr">
              <a:buNone/>
              <a:defRPr/>
            </a:lvl7pPr>
            <a:lvl8pPr marL="2246981" indent="0" algn="ctr">
              <a:buNone/>
              <a:defRPr/>
            </a:lvl8pPr>
            <a:lvl9pPr marL="256797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95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762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200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200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77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1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993" indent="0">
              <a:buNone/>
              <a:defRPr sz="1300"/>
            </a:lvl2pPr>
            <a:lvl3pPr marL="641991" indent="0">
              <a:buNone/>
              <a:defRPr sz="1100"/>
            </a:lvl3pPr>
            <a:lvl4pPr marL="962988" indent="0">
              <a:buNone/>
              <a:defRPr sz="1000"/>
            </a:lvl4pPr>
            <a:lvl5pPr marL="1283987" indent="0">
              <a:buNone/>
              <a:defRPr sz="1000"/>
            </a:lvl5pPr>
            <a:lvl6pPr marL="1604986" indent="0">
              <a:buNone/>
              <a:defRPr sz="1000"/>
            </a:lvl6pPr>
            <a:lvl7pPr marL="1925981" indent="0">
              <a:buNone/>
              <a:defRPr sz="1000"/>
            </a:lvl7pPr>
            <a:lvl8pPr marL="2246981" indent="0">
              <a:buNone/>
              <a:defRPr sz="1000"/>
            </a:lvl8pPr>
            <a:lvl9pPr marL="256797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0078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984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993" indent="0">
              <a:buNone/>
              <a:defRPr sz="1400" b="1"/>
            </a:lvl2pPr>
            <a:lvl3pPr marL="641991" indent="0">
              <a:buNone/>
              <a:defRPr sz="1300" b="1"/>
            </a:lvl3pPr>
            <a:lvl4pPr marL="962988" indent="0">
              <a:buNone/>
              <a:defRPr sz="1100" b="1"/>
            </a:lvl4pPr>
            <a:lvl5pPr marL="1283987" indent="0">
              <a:buNone/>
              <a:defRPr sz="1100" b="1"/>
            </a:lvl5pPr>
            <a:lvl6pPr marL="1604986" indent="0">
              <a:buNone/>
              <a:defRPr sz="1100" b="1"/>
            </a:lvl6pPr>
            <a:lvl7pPr marL="1925981" indent="0">
              <a:buNone/>
              <a:defRPr sz="1100" b="1"/>
            </a:lvl7pPr>
            <a:lvl8pPr marL="2246981" indent="0">
              <a:buNone/>
              <a:defRPr sz="1100" b="1"/>
            </a:lvl8pPr>
            <a:lvl9pPr marL="256797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993" indent="0">
              <a:buNone/>
              <a:defRPr sz="1400" b="1"/>
            </a:lvl2pPr>
            <a:lvl3pPr marL="641991" indent="0">
              <a:buNone/>
              <a:defRPr sz="1300" b="1"/>
            </a:lvl3pPr>
            <a:lvl4pPr marL="962988" indent="0">
              <a:buNone/>
              <a:defRPr sz="1100" b="1"/>
            </a:lvl4pPr>
            <a:lvl5pPr marL="1283987" indent="0">
              <a:buNone/>
              <a:defRPr sz="1100" b="1"/>
            </a:lvl5pPr>
            <a:lvl6pPr marL="1604986" indent="0">
              <a:buNone/>
              <a:defRPr sz="1100" b="1"/>
            </a:lvl6pPr>
            <a:lvl7pPr marL="1925981" indent="0">
              <a:buNone/>
              <a:defRPr sz="1100" b="1"/>
            </a:lvl7pPr>
            <a:lvl8pPr marL="2246981" indent="0">
              <a:buNone/>
              <a:defRPr sz="1100" b="1"/>
            </a:lvl8pPr>
            <a:lvl9pPr marL="256797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522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23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8154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5" y="273501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5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993" indent="0">
              <a:buNone/>
              <a:defRPr sz="800"/>
            </a:lvl2pPr>
            <a:lvl3pPr marL="641991" indent="0">
              <a:buNone/>
              <a:defRPr sz="700"/>
            </a:lvl3pPr>
            <a:lvl4pPr marL="962988" indent="0">
              <a:buNone/>
              <a:defRPr sz="600"/>
            </a:lvl4pPr>
            <a:lvl5pPr marL="1283987" indent="0">
              <a:buNone/>
              <a:defRPr sz="600"/>
            </a:lvl5pPr>
            <a:lvl6pPr marL="1604986" indent="0">
              <a:buNone/>
              <a:defRPr sz="600"/>
            </a:lvl6pPr>
            <a:lvl7pPr marL="1925981" indent="0">
              <a:buNone/>
              <a:defRPr sz="600"/>
            </a:lvl7pPr>
            <a:lvl8pPr marL="2246981" indent="0">
              <a:buNone/>
              <a:defRPr sz="600"/>
            </a:lvl8pPr>
            <a:lvl9pPr marL="256797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23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63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63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993" indent="0">
              <a:buNone/>
              <a:defRPr sz="2000"/>
            </a:lvl2pPr>
            <a:lvl3pPr marL="641991" indent="0">
              <a:buNone/>
              <a:defRPr sz="1700"/>
            </a:lvl3pPr>
            <a:lvl4pPr marL="962988" indent="0">
              <a:buNone/>
              <a:defRPr sz="1400"/>
            </a:lvl4pPr>
            <a:lvl5pPr marL="1283987" indent="0">
              <a:buNone/>
              <a:defRPr sz="1400"/>
            </a:lvl5pPr>
            <a:lvl6pPr marL="1604986" indent="0">
              <a:buNone/>
              <a:defRPr sz="1400"/>
            </a:lvl6pPr>
            <a:lvl7pPr marL="1925981" indent="0">
              <a:buNone/>
              <a:defRPr sz="1400"/>
            </a:lvl7pPr>
            <a:lvl8pPr marL="2246981" indent="0">
              <a:buNone/>
              <a:defRPr sz="1400"/>
            </a:lvl8pPr>
            <a:lvl9pPr marL="2567976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63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993" indent="0">
              <a:buNone/>
              <a:defRPr sz="800"/>
            </a:lvl2pPr>
            <a:lvl3pPr marL="641991" indent="0">
              <a:buNone/>
              <a:defRPr sz="700"/>
            </a:lvl3pPr>
            <a:lvl4pPr marL="962988" indent="0">
              <a:buNone/>
              <a:defRPr sz="600"/>
            </a:lvl4pPr>
            <a:lvl5pPr marL="1283987" indent="0">
              <a:buNone/>
              <a:defRPr sz="600"/>
            </a:lvl5pPr>
            <a:lvl6pPr marL="1604986" indent="0">
              <a:buNone/>
              <a:defRPr sz="600"/>
            </a:lvl6pPr>
            <a:lvl7pPr marL="1925981" indent="0">
              <a:buNone/>
              <a:defRPr sz="600"/>
            </a:lvl7pPr>
            <a:lvl8pPr marL="2246981" indent="0">
              <a:buNone/>
              <a:defRPr sz="600"/>
            </a:lvl8pPr>
            <a:lvl9pPr marL="256797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9090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232200"/>
            <a:ext cx="8340328" cy="7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35662" tIns="35662" rIns="35662" bIns="3566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504652"/>
            <a:ext cx="8340328" cy="47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35662" tIns="35662" rIns="35662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pic>
        <p:nvPicPr>
          <p:cNvPr id="1029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02" y="2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72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0993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1991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2988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398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252" indent="-187252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664" indent="-187252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5740" indent="-187252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7822" indent="-187252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399909" indent="-187252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0904" indent="-187252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1906" indent="-187252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2895" indent="-187252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3894" indent="-187252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993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991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988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987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4986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5981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981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7976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Sites and Telescopes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J. Carr</a:t>
            </a:r>
          </a:p>
          <a:p>
            <a:r>
              <a:rPr lang="en-US" dirty="0" smtClean="0"/>
              <a:t>Meeting on Earthquakes</a:t>
            </a:r>
          </a:p>
          <a:p>
            <a:r>
              <a:rPr lang="en-US" dirty="0" smtClean="0"/>
              <a:t>MPP Munich, 28 Jan,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06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Hazard in South America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040146" cy="543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0193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Objectives for meeting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916832"/>
            <a:ext cx="78983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Understand how CTA should ensure telescopes survive in earthquakes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Understand how to find seismic parameters for Southern Candidate sites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Understand how to calculate relative cost of building on different 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3870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steps for actions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060848"/>
            <a:ext cx="6226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CTA telescope teams explain what has been done so far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FK gives opinions on whether this is correct approach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399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Discussion 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893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conditions?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112" y="1924152"/>
            <a:ext cx="3204000" cy="481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412776"/>
            <a:ext cx="3846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Chile </a:t>
            </a:r>
            <a:r>
              <a:rPr lang="en-GB" sz="2000" dirty="0" err="1" smtClean="0"/>
              <a:t>Amazones</a:t>
            </a:r>
            <a:r>
              <a:rPr lang="en-GB" sz="2000" dirty="0" smtClean="0"/>
              <a:t> site, 2.8m sand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99696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Observatory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95360" cy="545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704252"/>
            <a:ext cx="533492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Hemisphere Array 10 km</a:t>
            </a:r>
            <a:r>
              <a:rPr lang="en-GB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LST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MST (+ extension 36 SCT)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SST</a:t>
            </a:r>
          </a:p>
          <a:p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 Hemisphere Array 1 km</a:t>
            </a:r>
            <a:r>
              <a:rPr lang="en-GB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LST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MST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114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sized telescopes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4" y="1700808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3644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Large-Sized Telescopes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648017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884" y="4149080"/>
            <a:ext cx="26098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7871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Medium-Sized Telescopes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4801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90" y="4014242"/>
            <a:ext cx="3439480" cy="270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619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Small-Sized Telescopes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48017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12448"/>
            <a:ext cx="341947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63631"/>
            <a:ext cx="25908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2104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Site Layout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6361"/>
            <a:ext cx="6456484" cy="522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32497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36" y="260648"/>
            <a:ext cx="8340328" cy="766837"/>
          </a:xfrm>
        </p:spPr>
        <p:txBody>
          <a:bodyPr/>
          <a:lstStyle/>
          <a:p>
            <a:r>
              <a:rPr lang="en-US" dirty="0" smtClean="0"/>
              <a:t>CTA SITES in Southern Hemisphere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326" y="2089296"/>
            <a:ext cx="4234543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769" y="2089296"/>
            <a:ext cx="4236369" cy="397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475656" y="2756773"/>
            <a:ext cx="927550" cy="43204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101426" y="2540749"/>
            <a:ext cx="1398565" cy="43204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173877" y="5157192"/>
            <a:ext cx="927550" cy="43204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013020" y="5401664"/>
            <a:ext cx="927550" cy="43204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028826" y="2089296"/>
            <a:ext cx="927550" cy="43204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407875" y="3608831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7858" y="3601626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Argentina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8748" y="3761231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Namibia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4558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in South America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7855" cy="477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/>
          <p:cNvSpPr/>
          <p:nvPr/>
        </p:nvSpPr>
        <p:spPr bwMode="auto">
          <a:xfrm>
            <a:off x="2102737" y="2780928"/>
            <a:ext cx="144016" cy="144016"/>
          </a:xfrm>
          <a:prstGeom prst="star5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547664" y="5589240"/>
            <a:ext cx="144016" cy="144016"/>
          </a:xfrm>
          <a:prstGeom prst="star5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1250396" y="3068960"/>
            <a:ext cx="144016" cy="144016"/>
          </a:xfrm>
          <a:prstGeom prst="star5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0548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6444</TotalTime>
  <Words>140</Words>
  <Application>Microsoft Office PowerPoint</Application>
  <PresentationFormat>On-screen Show (4:3)</PresentationFormat>
  <Paragraphs>37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2_Title &amp; Bullets</vt:lpstr>
      <vt:lpstr>CTA Sites and Telescopes</vt:lpstr>
      <vt:lpstr>CTA Observatory</vt:lpstr>
      <vt:lpstr>Different sized telescopes</vt:lpstr>
      <vt:lpstr>Large-Sized Telescopes</vt:lpstr>
      <vt:lpstr>Medium-Sized Telescopes</vt:lpstr>
      <vt:lpstr>Small-Sized Telescopes</vt:lpstr>
      <vt:lpstr>CTA Site Layout</vt:lpstr>
      <vt:lpstr>CTA SITES in Southern Hemisphere</vt:lpstr>
      <vt:lpstr>Earthquakes in South America</vt:lpstr>
      <vt:lpstr>Seismic Hazard in South America</vt:lpstr>
      <vt:lpstr>Objectives for meeting</vt:lpstr>
      <vt:lpstr>Proposed steps for actions</vt:lpstr>
      <vt:lpstr>Discussion ?</vt:lpstr>
      <vt:lpstr>Soil conditions?</vt:lpstr>
    </vt:vector>
  </TitlesOfParts>
  <Company>MPIK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 Organigram 27 March 2011</dc:title>
  <dc:creator>John Carr (et al.)</dc:creator>
  <cp:lastModifiedBy>Carr John</cp:lastModifiedBy>
  <cp:revision>287</cp:revision>
  <cp:lastPrinted>2012-05-18T06:25:12Z</cp:lastPrinted>
  <dcterms:created xsi:type="dcterms:W3CDTF">2012-07-15T15:24:56Z</dcterms:created>
  <dcterms:modified xsi:type="dcterms:W3CDTF">2013-01-27T15:17:47Z</dcterms:modified>
</cp:coreProperties>
</file>