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1" r:id="rId3"/>
    <p:sldId id="270" r:id="rId4"/>
    <p:sldId id="271" r:id="rId5"/>
    <p:sldId id="274" r:id="rId6"/>
    <p:sldId id="275" r:id="rId7"/>
    <p:sldId id="278" r:id="rId8"/>
    <p:sldId id="283" r:id="rId9"/>
    <p:sldId id="276" r:id="rId10"/>
    <p:sldId id="277" r:id="rId11"/>
    <p:sldId id="272" r:id="rId12"/>
    <p:sldId id="279" r:id="rId13"/>
    <p:sldId id="268" r:id="rId14"/>
    <p:sldId id="267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09" autoAdjust="0"/>
  </p:normalViewPr>
  <p:slideViewPr>
    <p:cSldViewPr>
      <p:cViewPr varScale="1">
        <p:scale>
          <a:sx n="72" d="100"/>
          <a:sy n="72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2746A-5D85-4139-BEC6-379909268E4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58B27-D4E0-4086-B792-D1676F4A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9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8B27-D4E0-4086-B792-D1676F4A07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8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8B27-D4E0-4086-B792-D1676F4A07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6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8B27-D4E0-4086-B792-D1676F4A07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0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8B27-D4E0-4086-B792-D1676F4A07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7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1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0087BD5A-239D-477C-B407-142B1C6D65C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CC3FF823-9990-472A-A3A7-936438C5400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BD5A-239D-477C-B407-142B1C6D65C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F823-9990-472A-A3A7-936438C54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BD5A-239D-477C-B407-142B1C6D65C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F823-9990-472A-A3A7-936438C54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wakely\Documents\ppt_b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4"/>
            <a:ext cx="9163050" cy="6848476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  <a:defRPr b="1"/>
            </a:lvl1pPr>
            <a:lvl2pPr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  <a:defRPr b="1"/>
            </a:lvl2pPr>
            <a:lvl3pPr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  <a:defRPr b="1"/>
            </a:lvl3pPr>
            <a:lvl4pPr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  <a:defRPr b="1"/>
            </a:lvl4pPr>
            <a:lvl5pPr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v"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087BD5A-239D-477C-B407-142B1C6D65C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CC3FF823-9990-472A-A3A7-936438C54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BD5A-239D-477C-B407-142B1C6D65C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F823-9990-472A-A3A7-936438C54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BD5A-239D-477C-B407-142B1C6D65C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F823-9990-472A-A3A7-936438C54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BD5A-239D-477C-B407-142B1C6D65C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F823-9990-472A-A3A7-936438C54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BD5A-239D-477C-B407-142B1C6D65C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F823-9990-472A-A3A7-936438C54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BD5A-239D-477C-B407-142B1C6D65C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F823-9990-472A-A3A7-936438C54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BD5A-239D-477C-B407-142B1C6D65C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F823-9990-472A-A3A7-936438C54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BD5A-239D-477C-B407-142B1C6D65C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F823-9990-472A-A3A7-936438C54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wakely\Documents\ppt_bac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524"/>
            <a:ext cx="9163050" cy="6848476"/>
          </a:xfrm>
          <a:prstGeom prst="rect">
            <a:avLst/>
          </a:prstGeom>
          <a:noFill/>
        </p:spPr>
      </p:pic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0087BD5A-239D-477C-B407-142B1C6D65C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CC3FF823-9990-472A-A3A7-936438C540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rgbClr val="4D2D17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142999"/>
          </a:xfrm>
        </p:spPr>
        <p:txBody>
          <a:bodyPr/>
          <a:lstStyle/>
          <a:p>
            <a:r>
              <a:rPr lang="en-US" dirty="0" smtClean="0"/>
              <a:t>The Camera Mechanic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09460"/>
            <a:ext cx="4191000" cy="105268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 Wakely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Vengeance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22713"/>
            <a:ext cx="3414661" cy="264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3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Backplane structural plate</a:t>
            </a:r>
          </a:p>
          <a:p>
            <a:pPr lvl="1"/>
            <a:r>
              <a:rPr lang="en-US" dirty="0" smtClean="0"/>
              <a:t>X/Y Registry posts</a:t>
            </a:r>
          </a:p>
          <a:p>
            <a:pPr lvl="1"/>
            <a:r>
              <a:rPr lang="en-US" dirty="0" smtClean="0"/>
              <a:t>Front-end connector mates</a:t>
            </a:r>
          </a:p>
          <a:p>
            <a:pPr lvl="2"/>
            <a:r>
              <a:rPr lang="en-US" dirty="0" smtClean="0"/>
              <a:t>Insertion/Extraction Forces?</a:t>
            </a:r>
          </a:p>
          <a:p>
            <a:pPr lvl="1"/>
            <a:r>
              <a:rPr lang="en-US" dirty="0" smtClean="0"/>
              <a:t>Backplane electronics</a:t>
            </a:r>
          </a:p>
          <a:p>
            <a:pPr lvl="3"/>
            <a:endParaRPr lang="en-US" dirty="0"/>
          </a:p>
          <a:p>
            <a:r>
              <a:rPr lang="en-US" dirty="0" smtClean="0"/>
              <a:t>Interior Enclosure </a:t>
            </a:r>
          </a:p>
          <a:p>
            <a:pPr lvl="1"/>
            <a:r>
              <a:rPr lang="en-US" dirty="0" smtClean="0"/>
              <a:t>Environment controlled</a:t>
            </a:r>
          </a:p>
          <a:p>
            <a:pPr lvl="1"/>
            <a:r>
              <a:rPr lang="en-US" dirty="0" smtClean="0"/>
              <a:t>Alignment system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Exterior Enclosure</a:t>
            </a:r>
          </a:p>
          <a:p>
            <a:pPr lvl="1"/>
            <a:r>
              <a:rPr lang="en-US" dirty="0" smtClean="0"/>
              <a:t>Exterior shell &amp; mount mechanics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wakely\Documents\~~CTA\UC_Camera_Ideas\cbjabfg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5489" r="7359" b="9060"/>
          <a:stretch/>
        </p:blipFill>
        <p:spPr bwMode="auto">
          <a:xfrm>
            <a:off x="228600" y="2209801"/>
            <a:ext cx="4267200" cy="3558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199"/>
          <a:stretch/>
        </p:blipFill>
        <p:spPr bwMode="auto">
          <a:xfrm>
            <a:off x="4734339" y="2209800"/>
            <a:ext cx="4230996" cy="3558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4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Structure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r="19662" b="3668"/>
          <a:stretch/>
        </p:blipFill>
        <p:spPr>
          <a:xfrm>
            <a:off x="1828800" y="1600200"/>
            <a:ext cx="5221357" cy="4359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Shutter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733800" cy="4525963"/>
          </a:xfrm>
        </p:spPr>
        <p:txBody>
          <a:bodyPr/>
          <a:lstStyle/>
          <a:p>
            <a:r>
              <a:rPr lang="en-US" dirty="0" smtClean="0"/>
              <a:t>2-4 pedal flip-top?</a:t>
            </a:r>
          </a:p>
          <a:p>
            <a:endParaRPr lang="en-US" dirty="0" smtClean="0"/>
          </a:p>
          <a:p>
            <a:r>
              <a:rPr lang="en-US" dirty="0" smtClean="0"/>
              <a:t>VERITAS-type rolling shutter?</a:t>
            </a:r>
          </a:p>
          <a:p>
            <a:endParaRPr lang="en-US" dirty="0" smtClean="0"/>
          </a:p>
          <a:p>
            <a:r>
              <a:rPr lang="en-US" dirty="0" smtClean="0"/>
              <a:t>Built-in functionality? </a:t>
            </a:r>
          </a:p>
          <a:p>
            <a:endParaRPr lang="en-US" dirty="0"/>
          </a:p>
        </p:txBody>
      </p:sp>
      <p:pic>
        <p:nvPicPr>
          <p:cNvPr id="4" name="Picture 5" descr="C:\Users\wakely\Documents\~~CTA\UC_Camera_Ideas\Rich\view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4" t="8504" r="22162" b="12886"/>
          <a:stretch/>
        </p:blipFill>
        <p:spPr bwMode="auto">
          <a:xfrm>
            <a:off x="4648200" y="1676400"/>
            <a:ext cx="4252953" cy="386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require a mature telescope design, but baseline is a center-located </a:t>
            </a:r>
            <a:r>
              <a:rPr lang="en-US" dirty="0" err="1" smtClean="0"/>
              <a:t>flange+mount</a:t>
            </a:r>
            <a:r>
              <a:rPr lang="en-US" dirty="0" smtClean="0"/>
              <a:t> ring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 t="3586" r="23975" b="7474"/>
          <a:stretch/>
        </p:blipFill>
        <p:spPr>
          <a:xfrm>
            <a:off x="685800" y="2534297"/>
            <a:ext cx="3962400" cy="3663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Temp\~~CTA\UC_Camera_Ideas\Rich\6boltsS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13" y="3200400"/>
            <a:ext cx="3733800" cy="1997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7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4525963"/>
          </a:xfrm>
        </p:spPr>
        <p:txBody>
          <a:bodyPr/>
          <a:lstStyle/>
          <a:p>
            <a:r>
              <a:rPr lang="en-US" dirty="0" smtClean="0"/>
              <a:t>Installation  access</a:t>
            </a:r>
          </a:p>
          <a:p>
            <a:pPr lvl="1"/>
            <a:r>
              <a:rPr lang="en-US" dirty="0" smtClean="0"/>
              <a:t>How to lift it in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Servicing access</a:t>
            </a:r>
          </a:p>
          <a:p>
            <a:pPr lvl="1"/>
            <a:r>
              <a:rPr lang="en-US" dirty="0" smtClean="0"/>
              <a:t>Rear panel?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C:\Temp\~~CTA\UC_Camera_Ideas\Camera_Mount_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3999"/>
            <a:ext cx="3969383" cy="326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Features/Assumptions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/>
              <a:t>Modular Configuration:</a:t>
            </a:r>
          </a:p>
          <a:p>
            <a:pPr lvl="1"/>
            <a:r>
              <a:rPr lang="en-US" dirty="0"/>
              <a:t>Nine 5x5 subsectors, 144 tubes.</a:t>
            </a:r>
          </a:p>
          <a:p>
            <a:pPr lvl="1"/>
            <a:r>
              <a:rPr lang="en-US" dirty="0"/>
              <a:t>52mm square tubes/</a:t>
            </a:r>
            <a:r>
              <a:rPr lang="en-US" dirty="0" err="1"/>
              <a:t>SiPM</a:t>
            </a:r>
            <a:r>
              <a:rPr lang="en-US" dirty="0"/>
              <a:t> assemblies</a:t>
            </a:r>
          </a:p>
          <a:p>
            <a:r>
              <a:rPr lang="en-US" dirty="0" smtClean="0"/>
              <a:t>Size: ~</a:t>
            </a:r>
            <a:r>
              <a:rPr lang="en-US" dirty="0" smtClean="0"/>
              <a:t>1 m </a:t>
            </a:r>
            <a:r>
              <a:rPr lang="en-US" dirty="0" smtClean="0"/>
              <a:t>diameter and depth</a:t>
            </a:r>
          </a:p>
          <a:p>
            <a:r>
              <a:rPr lang="en-US" dirty="0"/>
              <a:t>Mass ~ 1 ton</a:t>
            </a:r>
          </a:p>
          <a:p>
            <a:r>
              <a:rPr lang="en-US" dirty="0"/>
              <a:t>Power &lt; </a:t>
            </a:r>
            <a:r>
              <a:rPr lang="en-US" dirty="0" smtClean="0"/>
              <a:t>5 </a:t>
            </a:r>
            <a:r>
              <a:rPr lang="en-US" dirty="0" smtClean="0"/>
              <a:t>kW</a:t>
            </a:r>
            <a:endParaRPr lang="en-US" dirty="0"/>
          </a:p>
          <a:p>
            <a:r>
              <a:rPr lang="en-US" dirty="0" smtClean="0"/>
              <a:t>Open Design Drivers:</a:t>
            </a:r>
          </a:p>
          <a:p>
            <a:pPr lvl="1"/>
            <a:r>
              <a:rPr lang="en-US" dirty="0" smtClean="0"/>
              <a:t>Focal Plane alignment requirements</a:t>
            </a:r>
          </a:p>
          <a:p>
            <a:pPr lvl="1"/>
            <a:r>
              <a:rPr lang="en-US" dirty="0" smtClean="0"/>
              <a:t>Focal Plane cooling </a:t>
            </a:r>
            <a:r>
              <a:rPr lang="en-US" dirty="0" smtClean="0"/>
              <a:t>requirements`</a:t>
            </a:r>
            <a:endParaRPr lang="en-US" dirty="0" smtClean="0"/>
          </a:p>
          <a:p>
            <a:pPr lvl="1"/>
            <a:r>
              <a:rPr lang="en-US" dirty="0" smtClean="0"/>
              <a:t>Shutter complexity</a:t>
            </a:r>
          </a:p>
          <a:p>
            <a:pPr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04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7355" y="2612886"/>
            <a:ext cx="4509345" cy="3456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17355" y="2689086"/>
            <a:ext cx="4509345" cy="3269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Nested twin enclosure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16700" y="3298686"/>
            <a:ext cx="3124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FE ELECTRONICS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3300" y="3298686"/>
            <a:ext cx="381000" cy="2057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FP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764300" y="3298686"/>
            <a:ext cx="152400" cy="2057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73800" y="5508486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OUTER ENCLOSURE</a:t>
            </a:r>
            <a:endParaRPr lang="en-US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230900" y="2029790"/>
            <a:ext cx="1143000" cy="609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7344" y="6041886"/>
            <a:ext cx="1143000" cy="52180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17355" y="20603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LID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2918356" y="3165396"/>
            <a:ext cx="3122544" cy="1332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02900" y="3384441"/>
            <a:ext cx="1209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COOLING</a:t>
            </a:r>
          </a:p>
          <a:p>
            <a:pPr algn="ctr"/>
            <a:r>
              <a:rPr lang="en-US" sz="2000" b="1" dirty="0" smtClean="0"/>
              <a:t>SYSTEM</a:t>
            </a:r>
            <a:endParaRPr lang="en-US" sz="2000" b="1" dirty="0"/>
          </a:p>
        </p:txBody>
      </p:sp>
      <p:cxnSp>
        <p:nvCxnSpPr>
          <p:cNvPr id="18" name="Straight Arrow Connector 17"/>
          <p:cNvCxnSpPr>
            <a:stCxn id="16" idx="1"/>
            <a:endCxn id="15" idx="3"/>
          </p:cNvCxnSpPr>
          <p:nvPr/>
        </p:nvCxnSpPr>
        <p:spPr>
          <a:xfrm flipH="1" flipV="1">
            <a:off x="6040900" y="3232041"/>
            <a:ext cx="762000" cy="506343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16700" y="5348692"/>
            <a:ext cx="3122544" cy="1332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78770" y="619428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LID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4500" y="2457510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THERMAL</a:t>
            </a:r>
          </a:p>
          <a:p>
            <a:r>
              <a:rPr lang="en-US" sz="2000" b="1" dirty="0" smtClean="0"/>
              <a:t>WALL</a:t>
            </a:r>
            <a:endParaRPr lang="en-US" sz="2000" b="1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1195862" y="3165396"/>
            <a:ext cx="1644638" cy="219045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-Shape 28"/>
          <p:cNvSpPr/>
          <p:nvPr/>
        </p:nvSpPr>
        <p:spPr>
          <a:xfrm>
            <a:off x="5659900" y="2689086"/>
            <a:ext cx="381000" cy="476310"/>
          </a:xfrm>
          <a:prstGeom prst="corner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0800000" flipH="1">
            <a:off x="5623457" y="5481982"/>
            <a:ext cx="419099" cy="476310"/>
          </a:xfrm>
          <a:prstGeom prst="corner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802900" y="1752600"/>
            <a:ext cx="1731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ORIENTATION</a:t>
            </a:r>
          </a:p>
          <a:p>
            <a:pPr algn="ctr"/>
            <a:r>
              <a:rPr lang="en-US" sz="2000" b="1" dirty="0" smtClean="0"/>
              <a:t>HARDWARE</a:t>
            </a:r>
            <a:endParaRPr lang="en-US" sz="2000" b="1" dirty="0"/>
          </a:p>
        </p:txBody>
      </p:sp>
      <p:cxnSp>
        <p:nvCxnSpPr>
          <p:cNvPr id="35" name="Straight Arrow Connector 34"/>
          <p:cNvCxnSpPr>
            <a:stCxn id="32" idx="1"/>
          </p:cNvCxnSpPr>
          <p:nvPr/>
        </p:nvCxnSpPr>
        <p:spPr>
          <a:xfrm flipH="1">
            <a:off x="5850400" y="2106543"/>
            <a:ext cx="952500" cy="82069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2"/>
          </p:cNvCxnSpPr>
          <p:nvPr/>
        </p:nvCxnSpPr>
        <p:spPr>
          <a:xfrm flipH="1">
            <a:off x="6042562" y="4092327"/>
            <a:ext cx="1365280" cy="132301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23" y="1524000"/>
            <a:ext cx="4507377" cy="392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19549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Goals:</a:t>
            </a:r>
          </a:p>
          <a:p>
            <a:pPr lvl="1"/>
            <a:r>
              <a:rPr lang="en-US" sz="2400" dirty="0" smtClean="0"/>
              <a:t>Modular hardware configuration</a:t>
            </a:r>
          </a:p>
          <a:p>
            <a:pPr lvl="1"/>
            <a:r>
              <a:rPr lang="en-US" sz="2400" dirty="0"/>
              <a:t>K</a:t>
            </a:r>
            <a:r>
              <a:rPr lang="en-US" sz="2400" dirty="0" smtClean="0"/>
              <a:t>eep readout electronics close to focal plane</a:t>
            </a:r>
          </a:p>
          <a:p>
            <a:pPr lvl="1"/>
            <a:endParaRPr lang="en-US" sz="2400" dirty="0"/>
          </a:p>
          <a:p>
            <a:r>
              <a:rPr lang="en-US" sz="3000" dirty="0" smtClean="0"/>
              <a:t>Questions:</a:t>
            </a:r>
          </a:p>
          <a:p>
            <a:pPr lvl="1"/>
            <a:r>
              <a:rPr lang="en-US" sz="2400" dirty="0" smtClean="0"/>
              <a:t>Ideal unit size?</a:t>
            </a:r>
          </a:p>
          <a:p>
            <a:pPr lvl="1"/>
            <a:r>
              <a:rPr lang="en-US" sz="2400" dirty="0" smtClean="0"/>
              <a:t>Release process?</a:t>
            </a:r>
          </a:p>
          <a:p>
            <a:pPr lvl="1"/>
            <a:r>
              <a:rPr lang="en-US" sz="2400" dirty="0" smtClean="0"/>
              <a:t>Z-registration?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44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525963"/>
          </a:xfrm>
        </p:spPr>
        <p:txBody>
          <a:bodyPr/>
          <a:lstStyle/>
          <a:p>
            <a:r>
              <a:rPr lang="en-US" dirty="0" smtClean="0"/>
              <a:t>A few ideas explored…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97" t="2954" r="3375" b="2954"/>
          <a:stretch/>
        </p:blipFill>
        <p:spPr bwMode="auto">
          <a:xfrm>
            <a:off x="1524000" y="2046446"/>
            <a:ext cx="6248400" cy="4354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2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525963"/>
          </a:xfrm>
        </p:spPr>
        <p:txBody>
          <a:bodyPr/>
          <a:lstStyle/>
          <a:p>
            <a:r>
              <a:rPr lang="en-US" dirty="0" smtClean="0"/>
              <a:t>A few ideas explored…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22098" r="13530" b="6817"/>
          <a:stretch/>
        </p:blipFill>
        <p:spPr bwMode="auto">
          <a:xfrm>
            <a:off x="990600" y="2186606"/>
            <a:ext cx="6699585" cy="3962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12" y="1981200"/>
            <a:ext cx="5596588" cy="4591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13997"/>
            <a:ext cx="8153400" cy="3453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46414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429000" cy="4525963"/>
          </a:xfrm>
        </p:spPr>
        <p:txBody>
          <a:bodyPr/>
          <a:lstStyle/>
          <a:p>
            <a:r>
              <a:rPr lang="en-US" dirty="0" smtClean="0"/>
              <a:t>Unit Size</a:t>
            </a:r>
          </a:p>
          <a:p>
            <a:pPr lvl="1"/>
            <a:r>
              <a:rPr lang="en-US" dirty="0" smtClean="0"/>
              <a:t>Single Tube </a:t>
            </a:r>
            <a:r>
              <a:rPr lang="en-US" dirty="0" err="1" smtClean="0"/>
              <a:t>vs</a:t>
            </a:r>
            <a:r>
              <a:rPr lang="en-US" dirty="0" smtClean="0"/>
              <a:t>  Five by Five</a:t>
            </a:r>
          </a:p>
          <a:p>
            <a:pPr marL="585216" lvl="2" indent="0">
              <a:buNone/>
            </a:pPr>
            <a:endParaRPr lang="en-US" dirty="0" smtClean="0"/>
          </a:p>
          <a:p>
            <a:r>
              <a:rPr lang="en-US" dirty="0"/>
              <a:t>Locking</a:t>
            </a:r>
          </a:p>
          <a:p>
            <a:pPr lvl="1"/>
            <a:r>
              <a:rPr lang="en-US" dirty="0"/>
              <a:t>Thru-feed back access</a:t>
            </a:r>
          </a:p>
          <a:p>
            <a:pPr lvl="1"/>
            <a:r>
              <a:rPr lang="en-US" dirty="0"/>
              <a:t>Thru-feed </a:t>
            </a:r>
            <a:r>
              <a:rPr lang="en-US" dirty="0" smtClean="0"/>
              <a:t>front-access</a:t>
            </a:r>
          </a:p>
          <a:p>
            <a:pPr lvl="1"/>
            <a:r>
              <a:rPr lang="en-US" dirty="0" smtClean="0"/>
              <a:t>Spring-loaded latch mechanism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" b="3686"/>
          <a:stretch/>
        </p:blipFill>
        <p:spPr bwMode="auto">
          <a:xfrm>
            <a:off x="4038618" y="1524000"/>
            <a:ext cx="4800582" cy="3511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949"/>
          <a:stretch/>
        </p:blipFill>
        <p:spPr bwMode="auto">
          <a:xfrm>
            <a:off x="4495800" y="1878808"/>
            <a:ext cx="4243581" cy="4425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Z-axis Registration</a:t>
            </a:r>
          </a:p>
          <a:p>
            <a:pPr lvl="1"/>
            <a:r>
              <a:rPr lang="en-US" dirty="0" smtClean="0"/>
              <a:t>Back-end </a:t>
            </a:r>
            <a:r>
              <a:rPr lang="en-US" dirty="0" err="1" smtClean="0"/>
              <a:t>vs</a:t>
            </a:r>
            <a:r>
              <a:rPr lang="en-US" dirty="0" smtClean="0"/>
              <a:t> Front End</a:t>
            </a:r>
          </a:p>
          <a:p>
            <a:pPr lvl="4"/>
            <a:endParaRPr lang="en-US" dirty="0"/>
          </a:p>
          <a:p>
            <a:pPr lvl="1"/>
            <a:r>
              <a:rPr lang="en-US" dirty="0" smtClean="0"/>
              <a:t>Fixed </a:t>
            </a:r>
            <a:r>
              <a:rPr lang="en-US" dirty="0" err="1" smtClean="0"/>
              <a:t>vs</a:t>
            </a:r>
            <a:r>
              <a:rPr lang="en-US" dirty="0" smtClean="0"/>
              <a:t> adjustable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6" y="3581400"/>
            <a:ext cx="3304094" cy="2973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30" y="1643209"/>
            <a:ext cx="4679169" cy="2852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Parchment</Template>
  <TotalTime>999</TotalTime>
  <Words>225</Words>
  <Application>Microsoft Office PowerPoint</Application>
  <PresentationFormat>On-screen Show (4:3)</PresentationFormat>
  <Paragraphs>94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Human</vt:lpstr>
      <vt:lpstr>The Camera Mechanic</vt:lpstr>
      <vt:lpstr>General Features/Assumptions</vt:lpstr>
      <vt:lpstr>General Characteristics</vt:lpstr>
      <vt:lpstr>Internal Structure</vt:lpstr>
      <vt:lpstr>Internal Structure</vt:lpstr>
      <vt:lpstr>Internal Structure</vt:lpstr>
      <vt:lpstr>Internal Structure</vt:lpstr>
      <vt:lpstr>Internal Structure</vt:lpstr>
      <vt:lpstr>Internal Structure</vt:lpstr>
      <vt:lpstr>External Structure</vt:lpstr>
      <vt:lpstr>External Structure</vt:lpstr>
      <vt:lpstr>External Structure</vt:lpstr>
      <vt:lpstr>Shutter Technology</vt:lpstr>
      <vt:lpstr>Camera Mounting</vt:lpstr>
      <vt:lpstr>Camera Mounting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wakely</dc:creator>
  <cp:lastModifiedBy>User</cp:lastModifiedBy>
  <cp:revision>81</cp:revision>
  <dcterms:created xsi:type="dcterms:W3CDTF">2012-02-22T21:16:45Z</dcterms:created>
  <dcterms:modified xsi:type="dcterms:W3CDTF">2012-02-24T21:58:29Z</dcterms:modified>
</cp:coreProperties>
</file>