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10"/>
  </p:notesMasterIdLst>
  <p:handoutMasterIdLst>
    <p:handoutMasterId r:id="rId11"/>
  </p:handoutMasterIdLst>
  <p:sldIdLst>
    <p:sldId id="278" r:id="rId6"/>
    <p:sldId id="279" r:id="rId7"/>
    <p:sldId id="294" r:id="rId8"/>
    <p:sldId id="295" r:id="rId9"/>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216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D3A"/>
    <a:srgbClr val="E40020"/>
    <a:srgbClr val="00204E"/>
    <a:srgbClr val="595959"/>
    <a:srgbClr val="0E152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65" autoAdjust="0"/>
    <p:restoredTop sz="94660"/>
  </p:normalViewPr>
  <p:slideViewPr>
    <p:cSldViewPr snapToGrid="0" snapToObjects="1">
      <p:cViewPr>
        <p:scale>
          <a:sx n="63" d="100"/>
          <a:sy n="63" d="100"/>
        </p:scale>
        <p:origin x="1528" y="48"/>
      </p:cViewPr>
      <p:guideLst>
        <p:guide orient="horz" pos="1620"/>
        <p:guide pos="2880"/>
        <p:guide orient="horz" pos="2160"/>
      </p:guideLst>
    </p:cSldViewPr>
  </p:slideViewPr>
  <p:notesTextViewPr>
    <p:cViewPr>
      <p:scale>
        <a:sx n="100" d="100"/>
        <a:sy n="100" d="100"/>
      </p:scale>
      <p:origin x="0" y="0"/>
    </p:cViewPr>
  </p:notesTextViewPr>
  <p:notesViewPr>
    <p:cSldViewPr snapToGrid="0" snapToObjects="1">
      <p:cViewPr varScale="1">
        <p:scale>
          <a:sx n="71" d="100"/>
          <a:sy n="71" d="100"/>
        </p:scale>
        <p:origin x="-3528" y="-120"/>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89BFEDEF-D3B2-3547-AB64-E959BC4634CE}" type="datetime1">
              <a:rPr lang="en-US" smtClean="0"/>
              <a:t>8/20/2019</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623C63F0-E05B-5842-816C-81C37B6E2A68}" type="slidenum">
              <a:rPr lang="en-US" smtClean="0"/>
              <a:t>‹#›</a:t>
            </a:fld>
            <a:endParaRPr lang="en-US"/>
          </a:p>
        </p:txBody>
      </p:sp>
    </p:spTree>
    <p:extLst>
      <p:ext uri="{BB962C8B-B14F-4D97-AF65-F5344CB8AC3E}">
        <p14:creationId xmlns:p14="http://schemas.microsoft.com/office/powerpoint/2010/main" val="20926998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atin typeface="Fira Sans"/>
              </a:defRPr>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atin typeface="Fira Sans"/>
              </a:defRPr>
            </a:lvl1pPr>
          </a:lstStyle>
          <a:p>
            <a:fld id="{9BF3A3C6-397F-864E-814D-A8D40D8C26B2}" type="datetime1">
              <a:rPr lang="en-US" smtClean="0"/>
              <a:t>8/20/2019</a:t>
            </a:fld>
            <a:endParaRPr lang="en-US" dirty="0"/>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atin typeface="Fira Sans"/>
              </a:defRPr>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atin typeface="Fira Sans"/>
              </a:defRPr>
            </a:lvl1pPr>
          </a:lstStyle>
          <a:p>
            <a:fld id="{6D1651CB-BC94-4C11-A508-29CB655CC918}" type="slidenum">
              <a:rPr lang="en-US" smtClean="0"/>
              <a:pPr/>
              <a:t>‹#›</a:t>
            </a:fld>
            <a:endParaRPr lang="en-US" dirty="0"/>
          </a:p>
        </p:txBody>
      </p:sp>
    </p:spTree>
    <p:extLst>
      <p:ext uri="{BB962C8B-B14F-4D97-AF65-F5344CB8AC3E}">
        <p14:creationId xmlns:p14="http://schemas.microsoft.com/office/powerpoint/2010/main" val="146226498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Fira Sans"/>
        <a:ea typeface="+mn-ea"/>
        <a:cs typeface="+mn-cs"/>
      </a:defRPr>
    </a:lvl1pPr>
    <a:lvl2pPr marL="457200" algn="l" defTabSz="914400" rtl="0" eaLnBrk="1" latinLnBrk="0" hangingPunct="1">
      <a:defRPr sz="1200" kern="1200">
        <a:solidFill>
          <a:schemeClr val="tx1"/>
        </a:solidFill>
        <a:latin typeface="Fira Sans"/>
        <a:ea typeface="+mn-ea"/>
        <a:cs typeface="+mn-cs"/>
      </a:defRPr>
    </a:lvl2pPr>
    <a:lvl3pPr marL="914400" algn="l" defTabSz="914400" rtl="0" eaLnBrk="1" latinLnBrk="0" hangingPunct="1">
      <a:defRPr sz="1200" kern="1200">
        <a:solidFill>
          <a:schemeClr val="tx1"/>
        </a:solidFill>
        <a:latin typeface="Fira Sans"/>
        <a:ea typeface="+mn-ea"/>
        <a:cs typeface="+mn-cs"/>
      </a:defRPr>
    </a:lvl3pPr>
    <a:lvl4pPr marL="1371600" algn="l" defTabSz="914400" rtl="0" eaLnBrk="1" latinLnBrk="0" hangingPunct="1">
      <a:defRPr sz="1200" kern="1200">
        <a:solidFill>
          <a:schemeClr val="tx1"/>
        </a:solidFill>
        <a:latin typeface="Fira Sans"/>
        <a:ea typeface="+mn-ea"/>
        <a:cs typeface="+mn-cs"/>
      </a:defRPr>
    </a:lvl4pPr>
    <a:lvl5pPr marL="1828800" algn="l" defTabSz="914400" rtl="0" eaLnBrk="1" latinLnBrk="0" hangingPunct="1">
      <a:defRPr sz="1200" kern="1200">
        <a:solidFill>
          <a:schemeClr val="tx1"/>
        </a:solidFill>
        <a:latin typeface="Fira San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1651CB-BC94-4C11-A508-29CB655CC918}" type="slidenum">
              <a:rPr lang="en-US"/>
              <a:t>1</a:t>
            </a:fld>
            <a:endParaRPr lang="en-US"/>
          </a:p>
        </p:txBody>
      </p:sp>
    </p:spTree>
    <p:extLst>
      <p:ext uri="{BB962C8B-B14F-4D97-AF65-F5344CB8AC3E}">
        <p14:creationId xmlns:p14="http://schemas.microsoft.com/office/powerpoint/2010/main" val="3874389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41406"/>
            <a:ext cx="7772400" cy="1759045"/>
          </a:xfrm>
        </p:spPr>
        <p:txBody>
          <a:bodyPr anchor="t">
            <a:normAutofit/>
          </a:bodyPr>
          <a:lstStyle>
            <a:lvl1pPr>
              <a:defRPr sz="3600"/>
            </a:lvl1pPr>
          </a:lstStyle>
          <a:p>
            <a:r>
              <a:rPr lang="de-DE" dirty="0"/>
              <a:t>Click </a:t>
            </a:r>
            <a:r>
              <a:rPr lang="de-DE" dirty="0" err="1"/>
              <a:t>to</a:t>
            </a:r>
            <a:r>
              <a:rPr lang="de-DE" dirty="0"/>
              <a:t> </a:t>
            </a:r>
            <a:r>
              <a:rPr lang="de-DE" dirty="0" err="1"/>
              <a:t>edit</a:t>
            </a:r>
            <a:r>
              <a:rPr lang="de-DE" dirty="0"/>
              <a:t> Master title style</a:t>
            </a:r>
            <a:endParaRPr lang="en-US" dirty="0"/>
          </a:p>
        </p:txBody>
      </p:sp>
      <p:sp>
        <p:nvSpPr>
          <p:cNvPr id="3" name="Subtitle 2"/>
          <p:cNvSpPr>
            <a:spLocks noGrp="1"/>
          </p:cNvSpPr>
          <p:nvPr>
            <p:ph type="subTitle" idx="1"/>
          </p:nvPr>
        </p:nvSpPr>
        <p:spPr>
          <a:xfrm>
            <a:off x="681120" y="3886200"/>
            <a:ext cx="6400800" cy="1391397"/>
          </a:xfrm>
        </p:spPr>
        <p:txBody>
          <a:bodyPr/>
          <a:lstStyle>
            <a:lvl1pPr marL="0" indent="0" algn="l">
              <a:buNone/>
              <a:defRPr sz="200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Click </a:t>
            </a:r>
            <a:r>
              <a:rPr lang="de-DE" dirty="0" err="1"/>
              <a:t>to</a:t>
            </a:r>
            <a:r>
              <a:rPr lang="de-DE" dirty="0"/>
              <a:t> </a:t>
            </a:r>
            <a:r>
              <a:rPr lang="de-DE" dirty="0" err="1"/>
              <a:t>edit</a:t>
            </a:r>
            <a:r>
              <a:rPr lang="de-DE" dirty="0"/>
              <a:t> Master </a:t>
            </a:r>
            <a:r>
              <a:rPr lang="de-DE" dirty="0" err="1"/>
              <a:t>subtitle</a:t>
            </a:r>
            <a:r>
              <a:rPr lang="de-DE" dirty="0"/>
              <a:t> style</a:t>
            </a:r>
          </a:p>
          <a:p>
            <a:endParaRPr lang="de-DE" dirty="0"/>
          </a:p>
          <a:p>
            <a:r>
              <a:rPr lang="de-DE" dirty="0"/>
              <a:t>SPEAKER NAME</a:t>
            </a:r>
          </a:p>
          <a:p>
            <a:endParaRPr lang="de-DE"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CTAO</a:t>
            </a:r>
          </a:p>
        </p:txBody>
      </p:sp>
      <p:sp>
        <p:nvSpPr>
          <p:cNvPr id="6" name="Slide Number Placeholder 5"/>
          <p:cNvSpPr>
            <a:spLocks noGrp="1"/>
          </p:cNvSpPr>
          <p:nvPr>
            <p:ph type="sldNum" sz="quarter" idx="12"/>
          </p:nvPr>
        </p:nvSpPr>
        <p:spPr/>
        <p:txBody>
          <a:bodyPr/>
          <a:lstStyle/>
          <a:p>
            <a:fld id="{19A9FCDA-B809-C440-BD62-3E96D0DA3F33}" type="slidenum">
              <a:rPr lang="en-US" smtClean="0"/>
              <a:t>‹#›</a:t>
            </a:fld>
            <a:endParaRPr lang="en-US"/>
          </a:p>
        </p:txBody>
      </p:sp>
    </p:spTree>
    <p:extLst>
      <p:ext uri="{BB962C8B-B14F-4D97-AF65-F5344CB8AC3E}">
        <p14:creationId xmlns:p14="http://schemas.microsoft.com/office/powerpoint/2010/main" val="4064105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1146" y="238615"/>
            <a:ext cx="6293076" cy="824083"/>
          </a:xfrm>
        </p:spPr>
        <p:txBody>
          <a:bodyPr/>
          <a:lstStyle/>
          <a:p>
            <a:r>
              <a:rPr lang="de-DE" dirty="0"/>
              <a:t>Click </a:t>
            </a:r>
            <a:r>
              <a:rPr lang="de-DE" dirty="0" err="1"/>
              <a:t>to</a:t>
            </a:r>
            <a:r>
              <a:rPr lang="de-DE" dirty="0"/>
              <a:t> </a:t>
            </a:r>
            <a:r>
              <a:rPr lang="de-DE" dirty="0" err="1"/>
              <a:t>edit</a:t>
            </a:r>
            <a:r>
              <a:rPr lang="de-DE" dirty="0"/>
              <a:t> Master title style</a:t>
            </a:r>
            <a:endParaRPr lang="en-US" dirty="0"/>
          </a:p>
        </p:txBody>
      </p:sp>
      <p:sp>
        <p:nvSpPr>
          <p:cNvPr id="3" name="Content Placeholder 2"/>
          <p:cNvSpPr>
            <a:spLocks noGrp="1"/>
          </p:cNvSpPr>
          <p:nvPr>
            <p:ph idx="1"/>
          </p:nvPr>
        </p:nvSpPr>
        <p:spPr/>
        <p:txBody>
          <a:bodyPr/>
          <a:lstStyle/>
          <a:p>
            <a:pPr lvl="0"/>
            <a:r>
              <a:rPr lang="de-DE" dirty="0"/>
              <a:t>Click </a:t>
            </a:r>
            <a:r>
              <a:rPr lang="de-DE" dirty="0" err="1"/>
              <a:t>to</a:t>
            </a:r>
            <a:r>
              <a:rPr lang="de-DE" dirty="0"/>
              <a:t> </a:t>
            </a:r>
            <a:r>
              <a:rPr lang="de-DE" dirty="0" err="1"/>
              <a:t>edit</a:t>
            </a:r>
            <a:r>
              <a:rPr lang="de-DE" dirty="0"/>
              <a:t> Master </a:t>
            </a:r>
            <a:r>
              <a:rPr lang="de-DE" dirty="0" err="1"/>
              <a:t>text</a:t>
            </a:r>
            <a:r>
              <a:rPr lang="de-DE" dirty="0"/>
              <a:t> </a:t>
            </a:r>
            <a:r>
              <a:rPr lang="de-DE" dirty="0" err="1"/>
              <a:t>styles</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Fourth</a:t>
            </a:r>
            <a:r>
              <a:rPr lang="de-DE" dirty="0"/>
              <a:t> </a:t>
            </a:r>
            <a:r>
              <a:rPr lang="de-DE" dirty="0" err="1"/>
              <a:t>level</a:t>
            </a:r>
            <a:endParaRPr lang="de-DE" dirty="0"/>
          </a:p>
          <a:p>
            <a:pPr lvl="4"/>
            <a:r>
              <a:rPr lang="de-DE" dirty="0" err="1"/>
              <a:t>Fifth</a:t>
            </a:r>
            <a:r>
              <a:rPr lang="de-DE" dirty="0"/>
              <a:t> </a:t>
            </a:r>
            <a:r>
              <a:rPr lang="de-DE" dirty="0" err="1"/>
              <a:t>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CTAO</a:t>
            </a:r>
          </a:p>
        </p:txBody>
      </p:sp>
      <p:sp>
        <p:nvSpPr>
          <p:cNvPr id="6" name="Slide Number Placeholder 5"/>
          <p:cNvSpPr>
            <a:spLocks noGrp="1"/>
          </p:cNvSpPr>
          <p:nvPr>
            <p:ph type="sldNum" sz="quarter" idx="12"/>
          </p:nvPr>
        </p:nvSpPr>
        <p:spPr/>
        <p:txBody>
          <a:bodyPr/>
          <a:lstStyle/>
          <a:p>
            <a:fld id="{19A9FCDA-B809-C440-BD62-3E96D0DA3F33}" type="slidenum">
              <a:rPr lang="en-US" smtClean="0"/>
              <a:t>‹#›</a:t>
            </a:fld>
            <a:endParaRPr lang="en-US"/>
          </a:p>
        </p:txBody>
      </p:sp>
      <p:cxnSp>
        <p:nvCxnSpPr>
          <p:cNvPr id="7" name="Straight Connector 6"/>
          <p:cNvCxnSpPr/>
          <p:nvPr userDrawn="1"/>
        </p:nvCxnSpPr>
        <p:spPr>
          <a:xfrm>
            <a:off x="641144" y="1289936"/>
            <a:ext cx="7905687" cy="0"/>
          </a:xfrm>
          <a:prstGeom prst="line">
            <a:avLst/>
          </a:prstGeom>
          <a:ln>
            <a:gradFill flip="none" rotWithShape="1">
              <a:gsLst>
                <a:gs pos="18000">
                  <a:schemeClr val="tx1"/>
                </a:gs>
                <a:gs pos="100000">
                  <a:prstClr val="white"/>
                </a:gs>
                <a:gs pos="99000">
                  <a:schemeClr val="accent2"/>
                </a:gs>
              </a:gsLst>
              <a:lin ang="0" scaled="1"/>
              <a:tileRect/>
            </a:gradFill>
          </a:ln>
          <a:effectLst/>
        </p:spPr>
        <p:style>
          <a:lnRef idx="2">
            <a:schemeClr val="accent1"/>
          </a:lnRef>
          <a:fillRef idx="0">
            <a:schemeClr val="accent1"/>
          </a:fillRef>
          <a:effectRef idx="1">
            <a:schemeClr val="accent1"/>
          </a:effectRef>
          <a:fontRef idx="minor">
            <a:schemeClr val="tx1"/>
          </a:fontRef>
        </p:style>
      </p:cxnSp>
      <p:pic>
        <p:nvPicPr>
          <p:cNvPr id="8" name="Picture 7" descr="CTA_Logo_Template_RGB2.png"/>
          <p:cNvPicPr>
            <a:picLocks noChangeAspect="1"/>
          </p:cNvPicPr>
          <p:nvPr userDrawn="1"/>
        </p:nvPicPr>
        <p:blipFill rotWithShape="1">
          <a:blip r:embed="rId2">
            <a:extLst>
              <a:ext uri="{28A0092B-C50C-407E-A947-70E740481C1C}">
                <a14:useLocalDpi xmlns:a14="http://schemas.microsoft.com/office/drawing/2010/main" val="0"/>
              </a:ext>
            </a:extLst>
          </a:blip>
          <a:srcRect r="35173"/>
          <a:stretch/>
        </p:blipFill>
        <p:spPr>
          <a:xfrm>
            <a:off x="7103849" y="177497"/>
            <a:ext cx="1549631" cy="935997"/>
          </a:xfrm>
          <a:prstGeom prst="rect">
            <a:avLst/>
          </a:prstGeom>
        </p:spPr>
      </p:pic>
    </p:spTree>
    <p:extLst>
      <p:ext uri="{BB962C8B-B14F-4D97-AF65-F5344CB8AC3E}">
        <p14:creationId xmlns:p14="http://schemas.microsoft.com/office/powerpoint/2010/main" val="3688640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41146" y="238615"/>
            <a:ext cx="6313234" cy="824083"/>
          </a:xfrm>
        </p:spPr>
        <p:txBody>
          <a:bodyPr/>
          <a:lstStyle/>
          <a:p>
            <a:r>
              <a:rPr lang="de-DE" dirty="0"/>
              <a:t>Click </a:t>
            </a:r>
            <a:r>
              <a:rPr lang="de-DE" dirty="0" err="1"/>
              <a:t>to</a:t>
            </a:r>
            <a:r>
              <a:rPr lang="de-DE" dirty="0"/>
              <a:t> </a:t>
            </a:r>
            <a:r>
              <a:rPr lang="de-DE" dirty="0" err="1"/>
              <a:t>edit</a:t>
            </a:r>
            <a:r>
              <a:rPr lang="de-DE" dirty="0"/>
              <a:t> Master title style</a:t>
            </a:r>
            <a:endParaRPr lang="en-US" dirty="0"/>
          </a:p>
        </p:txBody>
      </p:sp>
      <p:sp>
        <p:nvSpPr>
          <p:cNvPr id="3" name="Content Placeholder 2"/>
          <p:cNvSpPr>
            <a:spLocks noGrp="1"/>
          </p:cNvSpPr>
          <p:nvPr>
            <p:ph sz="half" idx="1"/>
          </p:nvPr>
        </p:nvSpPr>
        <p:spPr>
          <a:xfrm>
            <a:off x="629820" y="1644067"/>
            <a:ext cx="4038600" cy="3394075"/>
          </a:xfrm>
        </p:spPr>
        <p:txBody>
          <a:bodyPr/>
          <a:lstStyle>
            <a:lvl1pPr>
              <a:defRPr sz="20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de-DE" dirty="0"/>
              <a:t>Click </a:t>
            </a:r>
            <a:r>
              <a:rPr lang="de-DE" dirty="0" err="1"/>
              <a:t>to</a:t>
            </a:r>
            <a:r>
              <a:rPr lang="de-DE" dirty="0"/>
              <a:t> </a:t>
            </a:r>
            <a:r>
              <a:rPr lang="de-DE" dirty="0" err="1"/>
              <a:t>edit</a:t>
            </a:r>
            <a:r>
              <a:rPr lang="de-DE" dirty="0"/>
              <a:t> Master </a:t>
            </a:r>
            <a:r>
              <a:rPr lang="de-DE" dirty="0" err="1"/>
              <a:t>text</a:t>
            </a:r>
            <a:r>
              <a:rPr lang="de-DE" dirty="0"/>
              <a:t> </a:t>
            </a:r>
            <a:r>
              <a:rPr lang="de-DE" dirty="0" err="1"/>
              <a:t>styles</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Fourth</a:t>
            </a:r>
            <a:r>
              <a:rPr lang="de-DE" dirty="0"/>
              <a:t> </a:t>
            </a:r>
            <a:r>
              <a:rPr lang="de-DE" dirty="0" err="1"/>
              <a:t>level</a:t>
            </a:r>
            <a:endParaRPr lang="de-DE" dirty="0"/>
          </a:p>
          <a:p>
            <a:pPr lvl="4"/>
            <a:r>
              <a:rPr lang="de-DE" dirty="0" err="1"/>
              <a:t>Fifth</a:t>
            </a:r>
            <a:r>
              <a:rPr lang="de-DE" dirty="0"/>
              <a:t> </a:t>
            </a:r>
            <a:r>
              <a:rPr lang="de-DE" dirty="0" err="1"/>
              <a:t>level</a:t>
            </a:r>
            <a:endParaRPr lang="en-US" dirty="0"/>
          </a:p>
        </p:txBody>
      </p:sp>
      <p:sp>
        <p:nvSpPr>
          <p:cNvPr id="4" name="Content Placeholder 3"/>
          <p:cNvSpPr>
            <a:spLocks noGrp="1"/>
          </p:cNvSpPr>
          <p:nvPr>
            <p:ph sz="half" idx="2"/>
          </p:nvPr>
        </p:nvSpPr>
        <p:spPr>
          <a:xfrm>
            <a:off x="4820820" y="1644067"/>
            <a:ext cx="4038600" cy="3394075"/>
          </a:xfrm>
        </p:spPr>
        <p:txBody>
          <a:bodyPr/>
          <a:lstStyle>
            <a:lvl1pPr>
              <a:defRPr sz="20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de-DE" dirty="0"/>
              <a:t>Click </a:t>
            </a:r>
            <a:r>
              <a:rPr lang="de-DE" dirty="0" err="1"/>
              <a:t>to</a:t>
            </a:r>
            <a:r>
              <a:rPr lang="de-DE" dirty="0"/>
              <a:t> </a:t>
            </a:r>
            <a:r>
              <a:rPr lang="de-DE" dirty="0" err="1"/>
              <a:t>edit</a:t>
            </a:r>
            <a:r>
              <a:rPr lang="de-DE" dirty="0"/>
              <a:t> Master </a:t>
            </a:r>
            <a:r>
              <a:rPr lang="de-DE" dirty="0" err="1"/>
              <a:t>text</a:t>
            </a:r>
            <a:r>
              <a:rPr lang="de-DE" dirty="0"/>
              <a:t> </a:t>
            </a:r>
            <a:r>
              <a:rPr lang="de-DE" dirty="0" err="1"/>
              <a:t>styles</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Fourth</a:t>
            </a:r>
            <a:r>
              <a:rPr lang="de-DE" dirty="0"/>
              <a:t> </a:t>
            </a:r>
            <a:r>
              <a:rPr lang="de-DE" dirty="0" err="1"/>
              <a:t>level</a:t>
            </a:r>
            <a:endParaRPr lang="de-DE" dirty="0"/>
          </a:p>
          <a:p>
            <a:pPr lvl="4"/>
            <a:r>
              <a:rPr lang="de-DE" dirty="0" err="1"/>
              <a:t>Fifth</a:t>
            </a:r>
            <a:r>
              <a:rPr lang="de-DE" dirty="0"/>
              <a:t> </a:t>
            </a:r>
            <a:r>
              <a:rPr lang="de-DE" dirty="0" err="1"/>
              <a:t>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CTAO</a:t>
            </a:r>
          </a:p>
        </p:txBody>
      </p:sp>
      <p:sp>
        <p:nvSpPr>
          <p:cNvPr id="7" name="Slide Number Placeholder 6"/>
          <p:cNvSpPr>
            <a:spLocks noGrp="1"/>
          </p:cNvSpPr>
          <p:nvPr>
            <p:ph type="sldNum" sz="quarter" idx="12"/>
          </p:nvPr>
        </p:nvSpPr>
        <p:spPr/>
        <p:txBody>
          <a:bodyPr/>
          <a:lstStyle/>
          <a:p>
            <a:fld id="{19A9FCDA-B809-C440-BD62-3E96D0DA3F33}" type="slidenum">
              <a:rPr lang="en-US" smtClean="0"/>
              <a:t>‹#›</a:t>
            </a:fld>
            <a:endParaRPr lang="en-US"/>
          </a:p>
        </p:txBody>
      </p:sp>
      <p:cxnSp>
        <p:nvCxnSpPr>
          <p:cNvPr id="8" name="Straight Connector 7"/>
          <p:cNvCxnSpPr/>
          <p:nvPr userDrawn="1"/>
        </p:nvCxnSpPr>
        <p:spPr>
          <a:xfrm>
            <a:off x="641144" y="1289936"/>
            <a:ext cx="7905687" cy="0"/>
          </a:xfrm>
          <a:prstGeom prst="line">
            <a:avLst/>
          </a:prstGeom>
          <a:ln>
            <a:gradFill flip="none" rotWithShape="1">
              <a:gsLst>
                <a:gs pos="18000">
                  <a:schemeClr val="tx1"/>
                </a:gs>
                <a:gs pos="100000">
                  <a:prstClr val="white"/>
                </a:gs>
                <a:gs pos="99000">
                  <a:schemeClr val="accent2"/>
                </a:gs>
              </a:gsLst>
              <a:lin ang="0" scaled="1"/>
              <a:tileRect/>
            </a:gradFill>
          </a:ln>
          <a:effectLst/>
        </p:spPr>
        <p:style>
          <a:lnRef idx="2">
            <a:schemeClr val="accent1"/>
          </a:lnRef>
          <a:fillRef idx="0">
            <a:schemeClr val="accent1"/>
          </a:fillRef>
          <a:effectRef idx="1">
            <a:schemeClr val="accent1"/>
          </a:effectRef>
          <a:fontRef idx="minor">
            <a:schemeClr val="tx1"/>
          </a:fontRef>
        </p:style>
      </p:cxnSp>
      <p:pic>
        <p:nvPicPr>
          <p:cNvPr id="9" name="Picture 8" descr="CTA_Logo_Template_RGB2.png"/>
          <p:cNvPicPr>
            <a:picLocks noChangeAspect="1"/>
          </p:cNvPicPr>
          <p:nvPr userDrawn="1"/>
        </p:nvPicPr>
        <p:blipFill rotWithShape="1">
          <a:blip r:embed="rId2">
            <a:extLst>
              <a:ext uri="{28A0092B-C50C-407E-A947-70E740481C1C}">
                <a14:useLocalDpi xmlns:a14="http://schemas.microsoft.com/office/drawing/2010/main" val="0"/>
              </a:ext>
            </a:extLst>
          </a:blip>
          <a:srcRect r="35173"/>
          <a:stretch/>
        </p:blipFill>
        <p:spPr>
          <a:xfrm>
            <a:off x="7103849" y="177497"/>
            <a:ext cx="1549631" cy="935997"/>
          </a:xfrm>
          <a:prstGeom prst="rect">
            <a:avLst/>
          </a:prstGeom>
        </p:spPr>
      </p:pic>
    </p:spTree>
    <p:extLst>
      <p:ext uri="{BB962C8B-B14F-4D97-AF65-F5344CB8AC3E}">
        <p14:creationId xmlns:p14="http://schemas.microsoft.com/office/powerpoint/2010/main" val="2658267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41144" y="274639"/>
            <a:ext cx="6293077" cy="974887"/>
          </a:xfrm>
        </p:spPr>
        <p:txBody>
          <a:bodyPr/>
          <a:lstStyle>
            <a:lvl1pPr>
              <a:defRPr/>
            </a:lvl1pPr>
          </a:lstStyle>
          <a:p>
            <a:r>
              <a:rPr lang="de-DE"/>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Click </a:t>
            </a:r>
            <a:r>
              <a:rPr lang="de-DE" dirty="0" err="1"/>
              <a:t>to</a:t>
            </a:r>
            <a:r>
              <a:rPr lang="de-DE" dirty="0"/>
              <a:t> </a:t>
            </a:r>
            <a:r>
              <a:rPr lang="de-DE" dirty="0" err="1"/>
              <a:t>edit</a:t>
            </a:r>
            <a:r>
              <a:rPr lang="de-DE" dirty="0"/>
              <a:t> Master </a:t>
            </a:r>
            <a:r>
              <a:rPr lang="de-DE" dirty="0" err="1"/>
              <a:t>text</a:t>
            </a:r>
            <a:r>
              <a:rPr lang="de-DE" dirty="0"/>
              <a:t> </a:t>
            </a:r>
            <a:r>
              <a:rPr lang="de-DE" dirty="0" err="1"/>
              <a:t>styles</a:t>
            </a:r>
            <a:endParaRPr lang="de-DE" dirty="0"/>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de-DE" dirty="0"/>
              <a:t>Click </a:t>
            </a:r>
            <a:r>
              <a:rPr lang="de-DE" dirty="0" err="1"/>
              <a:t>to</a:t>
            </a:r>
            <a:r>
              <a:rPr lang="de-DE" dirty="0"/>
              <a:t> </a:t>
            </a:r>
            <a:r>
              <a:rPr lang="de-DE" dirty="0" err="1"/>
              <a:t>edit</a:t>
            </a:r>
            <a:r>
              <a:rPr lang="de-DE" dirty="0"/>
              <a:t> Master </a:t>
            </a:r>
            <a:r>
              <a:rPr lang="de-DE" dirty="0" err="1"/>
              <a:t>text</a:t>
            </a:r>
            <a:r>
              <a:rPr lang="de-DE" dirty="0"/>
              <a:t> </a:t>
            </a:r>
            <a:r>
              <a:rPr lang="de-DE" dirty="0" err="1"/>
              <a:t>styles</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Fourth</a:t>
            </a:r>
            <a:r>
              <a:rPr lang="de-DE" dirty="0"/>
              <a:t> </a:t>
            </a:r>
            <a:r>
              <a:rPr lang="de-DE" dirty="0" err="1"/>
              <a:t>level</a:t>
            </a:r>
            <a:endParaRPr lang="de-DE" dirty="0"/>
          </a:p>
          <a:p>
            <a:pPr lvl="4"/>
            <a:r>
              <a:rPr lang="de-DE" dirty="0" err="1"/>
              <a:t>Fifth</a:t>
            </a:r>
            <a:r>
              <a:rPr lang="de-DE" dirty="0"/>
              <a:t> </a:t>
            </a:r>
            <a:r>
              <a:rPr lang="de-DE" dirty="0" err="1"/>
              <a:t>level</a:t>
            </a:r>
            <a:endParaRPr lang="en-US" dirty="0"/>
          </a:p>
        </p:txBody>
      </p:sp>
      <p:sp>
        <p:nvSpPr>
          <p:cNvPr id="5" name="Text Placeholder 4"/>
          <p:cNvSpPr>
            <a:spLocks noGrp="1"/>
          </p:cNvSpPr>
          <p:nvPr>
            <p:ph type="body" sz="quarter" idx="3"/>
          </p:nvPr>
        </p:nvSpPr>
        <p:spPr>
          <a:xfrm>
            <a:off x="4645027" y="1535113"/>
            <a:ext cx="4041775" cy="639763"/>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Click </a:t>
            </a:r>
            <a:r>
              <a:rPr lang="de-DE" dirty="0" err="1"/>
              <a:t>to</a:t>
            </a:r>
            <a:r>
              <a:rPr lang="de-DE" dirty="0"/>
              <a:t> </a:t>
            </a:r>
            <a:r>
              <a:rPr lang="de-DE" dirty="0" err="1"/>
              <a:t>edit</a:t>
            </a:r>
            <a:r>
              <a:rPr lang="de-DE" dirty="0"/>
              <a:t> Master </a:t>
            </a:r>
            <a:r>
              <a:rPr lang="de-DE" dirty="0" err="1"/>
              <a:t>text</a:t>
            </a:r>
            <a:r>
              <a:rPr lang="de-DE" dirty="0"/>
              <a:t> </a:t>
            </a:r>
            <a:r>
              <a:rPr lang="de-DE" dirty="0" err="1"/>
              <a:t>styles</a:t>
            </a:r>
            <a:endParaRPr lang="de-DE" dirty="0"/>
          </a:p>
        </p:txBody>
      </p:sp>
      <p:sp>
        <p:nvSpPr>
          <p:cNvPr id="6" name="Content Placeholder 5"/>
          <p:cNvSpPr>
            <a:spLocks noGrp="1"/>
          </p:cNvSpPr>
          <p:nvPr>
            <p:ph sz="quarter" idx="4"/>
          </p:nvPr>
        </p:nvSpPr>
        <p:spPr>
          <a:xfrm>
            <a:off x="4645027"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de-DE" dirty="0"/>
              <a:t>Click </a:t>
            </a:r>
            <a:r>
              <a:rPr lang="de-DE" dirty="0" err="1"/>
              <a:t>to</a:t>
            </a:r>
            <a:r>
              <a:rPr lang="de-DE" dirty="0"/>
              <a:t> </a:t>
            </a:r>
            <a:r>
              <a:rPr lang="de-DE" dirty="0" err="1"/>
              <a:t>edit</a:t>
            </a:r>
            <a:r>
              <a:rPr lang="de-DE" dirty="0"/>
              <a:t> Master </a:t>
            </a:r>
            <a:r>
              <a:rPr lang="de-DE" dirty="0" err="1"/>
              <a:t>text</a:t>
            </a:r>
            <a:r>
              <a:rPr lang="de-DE" dirty="0"/>
              <a:t> </a:t>
            </a:r>
            <a:r>
              <a:rPr lang="de-DE" dirty="0" err="1"/>
              <a:t>styles</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Fourth</a:t>
            </a:r>
            <a:r>
              <a:rPr lang="de-DE" dirty="0"/>
              <a:t> </a:t>
            </a:r>
            <a:r>
              <a:rPr lang="de-DE" dirty="0" err="1"/>
              <a:t>level</a:t>
            </a:r>
            <a:endParaRPr lang="de-DE" dirty="0"/>
          </a:p>
          <a:p>
            <a:pPr lvl="4"/>
            <a:r>
              <a:rPr lang="de-DE" dirty="0" err="1"/>
              <a:t>Fifth</a:t>
            </a:r>
            <a:r>
              <a:rPr lang="de-DE" dirty="0"/>
              <a:t> </a:t>
            </a:r>
            <a:r>
              <a:rPr lang="de-DE" dirty="0" err="1"/>
              <a:t>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CTAO</a:t>
            </a:r>
          </a:p>
        </p:txBody>
      </p:sp>
      <p:sp>
        <p:nvSpPr>
          <p:cNvPr id="9" name="Slide Number Placeholder 8"/>
          <p:cNvSpPr>
            <a:spLocks noGrp="1"/>
          </p:cNvSpPr>
          <p:nvPr>
            <p:ph type="sldNum" sz="quarter" idx="12"/>
          </p:nvPr>
        </p:nvSpPr>
        <p:spPr/>
        <p:txBody>
          <a:bodyPr/>
          <a:lstStyle/>
          <a:p>
            <a:fld id="{19A9FCDA-B809-C440-BD62-3E96D0DA3F33}" type="slidenum">
              <a:rPr lang="en-US" smtClean="0"/>
              <a:t>‹#›</a:t>
            </a:fld>
            <a:endParaRPr lang="en-US"/>
          </a:p>
        </p:txBody>
      </p:sp>
      <p:cxnSp>
        <p:nvCxnSpPr>
          <p:cNvPr id="10" name="Straight Connector 9"/>
          <p:cNvCxnSpPr/>
          <p:nvPr userDrawn="1"/>
        </p:nvCxnSpPr>
        <p:spPr>
          <a:xfrm>
            <a:off x="641144" y="1289936"/>
            <a:ext cx="7905687" cy="0"/>
          </a:xfrm>
          <a:prstGeom prst="line">
            <a:avLst/>
          </a:prstGeom>
          <a:ln>
            <a:gradFill flip="none" rotWithShape="1">
              <a:gsLst>
                <a:gs pos="18000">
                  <a:schemeClr val="tx1"/>
                </a:gs>
                <a:gs pos="100000">
                  <a:prstClr val="white"/>
                </a:gs>
                <a:gs pos="99000">
                  <a:schemeClr val="accent2"/>
                </a:gs>
              </a:gsLst>
              <a:lin ang="0" scaled="1"/>
              <a:tileRect/>
            </a:gradFill>
          </a:ln>
          <a:effectLst/>
        </p:spPr>
        <p:style>
          <a:lnRef idx="2">
            <a:schemeClr val="accent1"/>
          </a:lnRef>
          <a:fillRef idx="0">
            <a:schemeClr val="accent1"/>
          </a:fillRef>
          <a:effectRef idx="1">
            <a:schemeClr val="accent1"/>
          </a:effectRef>
          <a:fontRef idx="minor">
            <a:schemeClr val="tx1"/>
          </a:fontRef>
        </p:style>
      </p:cxnSp>
      <p:pic>
        <p:nvPicPr>
          <p:cNvPr id="11" name="Picture 10" descr="CTA_Logo_Template_RGB2.png"/>
          <p:cNvPicPr>
            <a:picLocks noChangeAspect="1"/>
          </p:cNvPicPr>
          <p:nvPr userDrawn="1"/>
        </p:nvPicPr>
        <p:blipFill rotWithShape="1">
          <a:blip r:embed="rId2">
            <a:extLst>
              <a:ext uri="{28A0092B-C50C-407E-A947-70E740481C1C}">
                <a14:useLocalDpi xmlns:a14="http://schemas.microsoft.com/office/drawing/2010/main" val="0"/>
              </a:ext>
            </a:extLst>
          </a:blip>
          <a:srcRect r="35173"/>
          <a:stretch/>
        </p:blipFill>
        <p:spPr>
          <a:xfrm>
            <a:off x="7103849" y="177497"/>
            <a:ext cx="1549631" cy="935997"/>
          </a:xfrm>
          <a:prstGeom prst="rect">
            <a:avLst/>
          </a:prstGeom>
        </p:spPr>
      </p:pic>
    </p:spTree>
    <p:extLst>
      <p:ext uri="{BB962C8B-B14F-4D97-AF65-F5344CB8AC3E}">
        <p14:creationId xmlns:p14="http://schemas.microsoft.com/office/powerpoint/2010/main" val="1308268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41146" y="238615"/>
            <a:ext cx="6272918" cy="824083"/>
          </a:xfrm>
        </p:spPr>
        <p:txBody>
          <a:bodyPr/>
          <a:lstStyle/>
          <a:p>
            <a:r>
              <a:rPr lang="de-DE"/>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CTAO</a:t>
            </a:r>
          </a:p>
        </p:txBody>
      </p:sp>
      <p:sp>
        <p:nvSpPr>
          <p:cNvPr id="5" name="Slide Number Placeholder 4"/>
          <p:cNvSpPr>
            <a:spLocks noGrp="1"/>
          </p:cNvSpPr>
          <p:nvPr>
            <p:ph type="sldNum" sz="quarter" idx="12"/>
          </p:nvPr>
        </p:nvSpPr>
        <p:spPr/>
        <p:txBody>
          <a:bodyPr/>
          <a:lstStyle/>
          <a:p>
            <a:fld id="{19A9FCDA-B809-C440-BD62-3E96D0DA3F33}" type="slidenum">
              <a:rPr lang="en-US" smtClean="0"/>
              <a:t>‹#›</a:t>
            </a:fld>
            <a:endParaRPr lang="en-US"/>
          </a:p>
        </p:txBody>
      </p:sp>
      <p:cxnSp>
        <p:nvCxnSpPr>
          <p:cNvPr id="6" name="Straight Connector 5"/>
          <p:cNvCxnSpPr/>
          <p:nvPr userDrawn="1"/>
        </p:nvCxnSpPr>
        <p:spPr>
          <a:xfrm>
            <a:off x="641144" y="1289936"/>
            <a:ext cx="7905687" cy="0"/>
          </a:xfrm>
          <a:prstGeom prst="line">
            <a:avLst/>
          </a:prstGeom>
          <a:ln>
            <a:gradFill flip="none" rotWithShape="1">
              <a:gsLst>
                <a:gs pos="18000">
                  <a:schemeClr val="tx1"/>
                </a:gs>
                <a:gs pos="100000">
                  <a:prstClr val="white"/>
                </a:gs>
                <a:gs pos="99000">
                  <a:schemeClr val="accent2"/>
                </a:gs>
              </a:gsLst>
              <a:lin ang="0" scaled="1"/>
              <a:tileRect/>
            </a:gradFill>
          </a:ln>
          <a:effectLst/>
        </p:spPr>
        <p:style>
          <a:lnRef idx="2">
            <a:schemeClr val="accent1"/>
          </a:lnRef>
          <a:fillRef idx="0">
            <a:schemeClr val="accent1"/>
          </a:fillRef>
          <a:effectRef idx="1">
            <a:schemeClr val="accent1"/>
          </a:effectRef>
          <a:fontRef idx="minor">
            <a:schemeClr val="tx1"/>
          </a:fontRef>
        </p:style>
      </p:cxnSp>
      <p:pic>
        <p:nvPicPr>
          <p:cNvPr id="7" name="Picture 6" descr="CTA_Logo_Template_RGB2.png"/>
          <p:cNvPicPr>
            <a:picLocks noChangeAspect="1"/>
          </p:cNvPicPr>
          <p:nvPr userDrawn="1"/>
        </p:nvPicPr>
        <p:blipFill rotWithShape="1">
          <a:blip r:embed="rId2">
            <a:extLst>
              <a:ext uri="{28A0092B-C50C-407E-A947-70E740481C1C}">
                <a14:useLocalDpi xmlns:a14="http://schemas.microsoft.com/office/drawing/2010/main" val="0"/>
              </a:ext>
            </a:extLst>
          </a:blip>
          <a:srcRect r="35173"/>
          <a:stretch/>
        </p:blipFill>
        <p:spPr>
          <a:xfrm>
            <a:off x="7103849" y="177497"/>
            <a:ext cx="1549631" cy="935997"/>
          </a:xfrm>
          <a:prstGeom prst="rect">
            <a:avLst/>
          </a:prstGeom>
        </p:spPr>
      </p:pic>
    </p:spTree>
    <p:extLst>
      <p:ext uri="{BB962C8B-B14F-4D97-AF65-F5344CB8AC3E}">
        <p14:creationId xmlns:p14="http://schemas.microsoft.com/office/powerpoint/2010/main" val="3900118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CTAO</a:t>
            </a:r>
          </a:p>
        </p:txBody>
      </p:sp>
      <p:sp>
        <p:nvSpPr>
          <p:cNvPr id="4" name="Slide Number Placeholder 3"/>
          <p:cNvSpPr>
            <a:spLocks noGrp="1"/>
          </p:cNvSpPr>
          <p:nvPr>
            <p:ph type="sldNum" sz="quarter" idx="12"/>
          </p:nvPr>
        </p:nvSpPr>
        <p:spPr/>
        <p:txBody>
          <a:bodyPr/>
          <a:lstStyle/>
          <a:p>
            <a:fld id="{19A9FCDA-B809-C440-BD62-3E96D0DA3F33}" type="slidenum">
              <a:rPr lang="en-US" smtClean="0"/>
              <a:t>‹#›</a:t>
            </a:fld>
            <a:endParaRPr lang="en-US"/>
          </a:p>
        </p:txBody>
      </p:sp>
    </p:spTree>
    <p:extLst>
      <p:ext uri="{BB962C8B-B14F-4D97-AF65-F5344CB8AC3E}">
        <p14:creationId xmlns:p14="http://schemas.microsoft.com/office/powerpoint/2010/main" val="2233769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de-DE" dirty="0"/>
              <a:t>Click </a:t>
            </a:r>
            <a:r>
              <a:rPr lang="de-DE" dirty="0" err="1"/>
              <a:t>to</a:t>
            </a:r>
            <a:r>
              <a:rPr lang="de-DE" dirty="0"/>
              <a:t> </a:t>
            </a:r>
            <a:r>
              <a:rPr lang="de-DE" dirty="0" err="1"/>
              <a:t>edit</a:t>
            </a:r>
            <a:r>
              <a:rPr lang="de-DE" dirty="0"/>
              <a:t> Master title style</a:t>
            </a:r>
            <a:endParaRPr lang="en-US" dirty="0"/>
          </a:p>
        </p:txBody>
      </p:sp>
      <p:sp>
        <p:nvSpPr>
          <p:cNvPr id="3" name="Picture Placeholder 2"/>
          <p:cNvSpPr>
            <a:spLocks noGrp="1"/>
          </p:cNvSpPr>
          <p:nvPr>
            <p:ph type="pic" idx="1"/>
          </p:nvPr>
        </p:nvSpPr>
        <p:spPr>
          <a:xfrm>
            <a:off x="1792288" y="262026"/>
            <a:ext cx="5486400" cy="44655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a:t>Click </a:t>
            </a:r>
            <a:r>
              <a:rPr lang="de-DE" dirty="0" err="1"/>
              <a:t>to</a:t>
            </a:r>
            <a:r>
              <a:rPr lang="de-DE" dirty="0"/>
              <a:t> </a:t>
            </a:r>
            <a:r>
              <a:rPr lang="de-DE" dirty="0" err="1"/>
              <a:t>edit</a:t>
            </a:r>
            <a:r>
              <a:rPr lang="de-DE" dirty="0"/>
              <a:t> Master </a:t>
            </a:r>
            <a:r>
              <a:rPr lang="de-DE" dirty="0" err="1"/>
              <a:t>text</a:t>
            </a:r>
            <a:r>
              <a:rPr lang="de-DE" dirty="0"/>
              <a:t> </a:t>
            </a:r>
            <a:r>
              <a:rPr lang="de-DE" dirty="0" err="1"/>
              <a:t>styles</a:t>
            </a:r>
            <a:endParaRPr lang="de-DE"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CTAO</a:t>
            </a:r>
          </a:p>
        </p:txBody>
      </p:sp>
      <p:sp>
        <p:nvSpPr>
          <p:cNvPr id="7" name="Slide Number Placeholder 6"/>
          <p:cNvSpPr>
            <a:spLocks noGrp="1"/>
          </p:cNvSpPr>
          <p:nvPr>
            <p:ph type="sldNum" sz="quarter" idx="12"/>
          </p:nvPr>
        </p:nvSpPr>
        <p:spPr/>
        <p:txBody>
          <a:bodyPr/>
          <a:lstStyle/>
          <a:p>
            <a:fld id="{19A9FCDA-B809-C440-BD62-3E96D0DA3F33}" type="slidenum">
              <a:rPr lang="en-US" smtClean="0"/>
              <a:t>‹#›</a:t>
            </a:fld>
            <a:endParaRPr lang="en-US"/>
          </a:p>
        </p:txBody>
      </p:sp>
    </p:spTree>
    <p:extLst>
      <p:ext uri="{BB962C8B-B14F-4D97-AF65-F5344CB8AC3E}">
        <p14:creationId xmlns:p14="http://schemas.microsoft.com/office/powerpoint/2010/main" val="173464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41145" y="238615"/>
            <a:ext cx="6252761" cy="824083"/>
          </a:xfrm>
        </p:spPr>
        <p:txBody>
          <a:bodyPr/>
          <a:lstStyle/>
          <a:p>
            <a:r>
              <a:rPr lang="de-DE" dirty="0"/>
              <a:t>Click </a:t>
            </a:r>
            <a:r>
              <a:rPr lang="de-DE" dirty="0" err="1"/>
              <a:t>to</a:t>
            </a:r>
            <a:r>
              <a:rPr lang="de-DE" dirty="0"/>
              <a:t> </a:t>
            </a:r>
            <a:r>
              <a:rPr lang="de-DE" dirty="0" err="1"/>
              <a:t>edit</a:t>
            </a:r>
            <a:r>
              <a:rPr lang="de-DE" dirty="0"/>
              <a:t> Master title style</a:t>
            </a:r>
            <a:endParaRPr lang="en-US" dirty="0"/>
          </a:p>
        </p:txBody>
      </p:sp>
      <p:sp>
        <p:nvSpPr>
          <p:cNvPr id="3" name="Vertical Text Placeholder 2"/>
          <p:cNvSpPr>
            <a:spLocks noGrp="1"/>
          </p:cNvSpPr>
          <p:nvPr>
            <p:ph type="body" orient="vert" idx="1"/>
          </p:nvPr>
        </p:nvSpPr>
        <p:spPr/>
        <p:txBody>
          <a:bodyPr vert="eaVert"/>
          <a:lstStyle/>
          <a:p>
            <a:pPr lvl="0"/>
            <a:r>
              <a:rPr lang="de-DE"/>
              <a:t>Click to edit Master text styles</a:t>
            </a:r>
          </a:p>
          <a:p>
            <a:pPr lvl="1"/>
            <a:r>
              <a:rPr lang="de-DE"/>
              <a:t>Second level</a:t>
            </a:r>
          </a:p>
          <a:p>
            <a:pPr lvl="2"/>
            <a:r>
              <a:rPr lang="de-DE"/>
              <a:t>Third level</a:t>
            </a:r>
          </a:p>
          <a:p>
            <a:pPr lvl="3"/>
            <a:r>
              <a:rPr lang="de-DE"/>
              <a:t>Fourth level</a:t>
            </a:r>
          </a:p>
          <a:p>
            <a:pPr lvl="4"/>
            <a:r>
              <a:rPr lang="de-DE"/>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CTAO</a:t>
            </a:r>
          </a:p>
        </p:txBody>
      </p:sp>
      <p:sp>
        <p:nvSpPr>
          <p:cNvPr id="6" name="Slide Number Placeholder 5"/>
          <p:cNvSpPr>
            <a:spLocks noGrp="1"/>
          </p:cNvSpPr>
          <p:nvPr>
            <p:ph type="sldNum" sz="quarter" idx="12"/>
          </p:nvPr>
        </p:nvSpPr>
        <p:spPr/>
        <p:txBody>
          <a:bodyPr/>
          <a:lstStyle/>
          <a:p>
            <a:fld id="{19A9FCDA-B809-C440-BD62-3E96D0DA3F33}" type="slidenum">
              <a:rPr lang="en-US" smtClean="0"/>
              <a:t>‹#›</a:t>
            </a:fld>
            <a:endParaRPr lang="en-US"/>
          </a:p>
        </p:txBody>
      </p:sp>
      <p:cxnSp>
        <p:nvCxnSpPr>
          <p:cNvPr id="7" name="Straight Connector 6"/>
          <p:cNvCxnSpPr/>
          <p:nvPr userDrawn="1"/>
        </p:nvCxnSpPr>
        <p:spPr>
          <a:xfrm>
            <a:off x="641144" y="1289936"/>
            <a:ext cx="7905687" cy="0"/>
          </a:xfrm>
          <a:prstGeom prst="line">
            <a:avLst/>
          </a:prstGeom>
          <a:ln>
            <a:gradFill flip="none" rotWithShape="1">
              <a:gsLst>
                <a:gs pos="18000">
                  <a:schemeClr val="tx1"/>
                </a:gs>
                <a:gs pos="100000">
                  <a:prstClr val="white"/>
                </a:gs>
                <a:gs pos="99000">
                  <a:schemeClr val="accent2"/>
                </a:gs>
              </a:gsLst>
              <a:lin ang="0" scaled="1"/>
              <a:tileRect/>
            </a:gradFill>
          </a:ln>
          <a:effectLst/>
        </p:spPr>
        <p:style>
          <a:lnRef idx="2">
            <a:schemeClr val="accent1"/>
          </a:lnRef>
          <a:fillRef idx="0">
            <a:schemeClr val="accent1"/>
          </a:fillRef>
          <a:effectRef idx="1">
            <a:schemeClr val="accent1"/>
          </a:effectRef>
          <a:fontRef idx="minor">
            <a:schemeClr val="tx1"/>
          </a:fontRef>
        </p:style>
      </p:cxnSp>
      <p:pic>
        <p:nvPicPr>
          <p:cNvPr id="8" name="Picture 7" descr="CTA_Logo_Template_RGB2.png"/>
          <p:cNvPicPr>
            <a:picLocks noChangeAspect="1"/>
          </p:cNvPicPr>
          <p:nvPr userDrawn="1"/>
        </p:nvPicPr>
        <p:blipFill rotWithShape="1">
          <a:blip r:embed="rId2">
            <a:extLst>
              <a:ext uri="{28A0092B-C50C-407E-A947-70E740481C1C}">
                <a14:useLocalDpi xmlns:a14="http://schemas.microsoft.com/office/drawing/2010/main" val="0"/>
              </a:ext>
            </a:extLst>
          </a:blip>
          <a:srcRect r="35173"/>
          <a:stretch/>
        </p:blipFill>
        <p:spPr>
          <a:xfrm>
            <a:off x="7103849" y="177497"/>
            <a:ext cx="1549631" cy="935997"/>
          </a:xfrm>
          <a:prstGeom prst="rect">
            <a:avLst/>
          </a:prstGeom>
        </p:spPr>
      </p:pic>
    </p:spTree>
    <p:extLst>
      <p:ext uri="{BB962C8B-B14F-4D97-AF65-F5344CB8AC3E}">
        <p14:creationId xmlns:p14="http://schemas.microsoft.com/office/powerpoint/2010/main" val="1058340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1145" y="238615"/>
            <a:ext cx="6916951" cy="824083"/>
          </a:xfrm>
          <a:prstGeom prst="rect">
            <a:avLst/>
          </a:prstGeom>
        </p:spPr>
        <p:txBody>
          <a:bodyPr vert="horz" lIns="91440" tIns="45720" rIns="91440" bIns="45720" rtlCol="0" anchor="ctr">
            <a:normAutofit/>
          </a:bodyPr>
          <a:lstStyle/>
          <a:p>
            <a:r>
              <a:rPr lang="de-DE" dirty="0"/>
              <a:t>Click </a:t>
            </a:r>
            <a:r>
              <a:rPr lang="de-DE" dirty="0" err="1"/>
              <a:t>to</a:t>
            </a:r>
            <a:r>
              <a:rPr lang="de-DE" dirty="0"/>
              <a:t> </a:t>
            </a:r>
            <a:r>
              <a:rPr lang="de-DE" dirty="0" err="1"/>
              <a:t>edit</a:t>
            </a:r>
            <a:r>
              <a:rPr lang="de-DE" dirty="0"/>
              <a:t> Master title style</a:t>
            </a:r>
            <a:endParaRPr lang="en-US" dirty="0"/>
          </a:p>
        </p:txBody>
      </p:sp>
      <p:sp>
        <p:nvSpPr>
          <p:cNvPr id="3" name="Text Placeholder 2"/>
          <p:cNvSpPr>
            <a:spLocks noGrp="1"/>
          </p:cNvSpPr>
          <p:nvPr>
            <p:ph type="body" idx="1"/>
          </p:nvPr>
        </p:nvSpPr>
        <p:spPr>
          <a:xfrm>
            <a:off x="641144" y="1589173"/>
            <a:ext cx="7632072" cy="4525963"/>
          </a:xfrm>
          <a:prstGeom prst="rect">
            <a:avLst/>
          </a:prstGeom>
        </p:spPr>
        <p:txBody>
          <a:bodyPr vert="horz" lIns="91440" tIns="45720" rIns="91440" bIns="45720" rtlCol="0">
            <a:normAutofit/>
          </a:bodyPr>
          <a:lstStyle/>
          <a:p>
            <a:pPr lvl="0"/>
            <a:r>
              <a:rPr lang="de-DE" dirty="0"/>
              <a:t>Click </a:t>
            </a:r>
            <a:r>
              <a:rPr lang="de-DE" dirty="0" err="1"/>
              <a:t>to</a:t>
            </a:r>
            <a:r>
              <a:rPr lang="de-DE" dirty="0"/>
              <a:t> </a:t>
            </a:r>
            <a:r>
              <a:rPr lang="de-DE" dirty="0" err="1"/>
              <a:t>edit</a:t>
            </a:r>
            <a:r>
              <a:rPr lang="de-DE" dirty="0"/>
              <a:t> Master </a:t>
            </a:r>
            <a:r>
              <a:rPr lang="de-DE" dirty="0" err="1"/>
              <a:t>text</a:t>
            </a:r>
            <a:r>
              <a:rPr lang="de-DE" dirty="0"/>
              <a:t> </a:t>
            </a:r>
            <a:r>
              <a:rPr lang="de-DE" dirty="0" err="1"/>
              <a:t>styles</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Fourth</a:t>
            </a:r>
            <a:r>
              <a:rPr lang="de-DE" dirty="0"/>
              <a:t> </a:t>
            </a:r>
            <a:r>
              <a:rPr lang="de-DE" dirty="0" err="1"/>
              <a:t>level</a:t>
            </a:r>
            <a:endParaRPr lang="de-DE" dirty="0"/>
          </a:p>
          <a:p>
            <a:pPr lvl="4"/>
            <a:r>
              <a:rPr lang="de-DE" dirty="0" err="1"/>
              <a:t>Fifth</a:t>
            </a:r>
            <a:r>
              <a:rPr lang="de-DE" dirty="0"/>
              <a:t> </a:t>
            </a:r>
            <a:r>
              <a:rPr lang="de-DE" dirty="0" err="1"/>
              <a:t>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latin typeface="Fira Sans"/>
              </a:defRPr>
            </a:lvl1pPr>
          </a:lstStyle>
          <a:p>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latin typeface="Fira Sans"/>
              </a:defRPr>
            </a:lvl1pPr>
          </a:lstStyle>
          <a:p>
            <a:r>
              <a:rPr lang="en-US"/>
              <a:t>CTAO</a:t>
            </a:r>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latin typeface="Fira Sans"/>
              </a:defRPr>
            </a:lvl1pPr>
          </a:lstStyle>
          <a:p>
            <a:fld id="{19A9FCDA-B809-C440-BD62-3E96D0DA3F33}" type="slidenum">
              <a:rPr lang="en-US" smtClean="0"/>
              <a:pPr/>
              <a:t>‹#›</a:t>
            </a:fld>
            <a:endParaRPr lang="en-US" dirty="0"/>
          </a:p>
        </p:txBody>
      </p:sp>
    </p:spTree>
    <p:extLst>
      <p:ext uri="{BB962C8B-B14F-4D97-AF65-F5344CB8AC3E}">
        <p14:creationId xmlns:p14="http://schemas.microsoft.com/office/powerpoint/2010/main" val="1178204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7" r:id="rId7"/>
    <p:sldLayoutId id="2147483658" r:id="rId8"/>
  </p:sldLayoutIdLst>
  <p:hf hdr="0" ftr="0" dt="0"/>
  <p:txStyles>
    <p:titleStyle>
      <a:lvl1pPr algn="l" defTabSz="457200" rtl="0" eaLnBrk="1" latinLnBrk="0" hangingPunct="1">
        <a:spcBef>
          <a:spcPct val="0"/>
        </a:spcBef>
        <a:buNone/>
        <a:defRPr sz="2800" b="1" kern="1200">
          <a:solidFill>
            <a:schemeClr val="tx1"/>
          </a:solidFill>
          <a:latin typeface="Fira Sans"/>
          <a:ea typeface="+mj-ea"/>
          <a:cs typeface="Fira Sans"/>
        </a:defRPr>
      </a:lvl1pPr>
    </p:titleStyle>
    <p:bodyStyle>
      <a:lvl1pPr marL="342900" indent="-342900" algn="l" defTabSz="457200" rtl="0" eaLnBrk="1" latinLnBrk="0" hangingPunct="1">
        <a:spcBef>
          <a:spcPct val="20000"/>
        </a:spcBef>
        <a:buFont typeface="Arial"/>
        <a:buChar char="•"/>
        <a:defRPr sz="2000" kern="1200">
          <a:solidFill>
            <a:schemeClr val="tx1"/>
          </a:solidFill>
          <a:latin typeface="Fira Sans"/>
          <a:ea typeface="+mn-ea"/>
          <a:cs typeface="Fira Sans"/>
        </a:defRPr>
      </a:lvl1pPr>
      <a:lvl2pPr marL="742950" indent="-285750" algn="l" defTabSz="457200" rtl="0" eaLnBrk="1" latinLnBrk="0" hangingPunct="1">
        <a:spcBef>
          <a:spcPct val="20000"/>
        </a:spcBef>
        <a:buFont typeface="Arial"/>
        <a:buChar char="–"/>
        <a:defRPr sz="1800" kern="1200">
          <a:solidFill>
            <a:srgbClr val="0098C3"/>
          </a:solidFill>
          <a:latin typeface="Fira Sans"/>
          <a:ea typeface="+mn-ea"/>
          <a:cs typeface="Fira Sans"/>
        </a:defRPr>
      </a:lvl2pPr>
      <a:lvl3pPr marL="1143000" indent="-228600" algn="l" defTabSz="457200" rtl="0" eaLnBrk="1" latinLnBrk="0" hangingPunct="1">
        <a:spcBef>
          <a:spcPct val="20000"/>
        </a:spcBef>
        <a:buFont typeface="Arial"/>
        <a:buChar char="•"/>
        <a:defRPr sz="1800" kern="1200">
          <a:solidFill>
            <a:schemeClr val="tx1"/>
          </a:solidFill>
          <a:latin typeface="Fira Sans"/>
          <a:ea typeface="+mn-ea"/>
          <a:cs typeface="Fira Sans"/>
        </a:defRPr>
      </a:lvl3pPr>
      <a:lvl4pPr marL="1600200" indent="-228600" algn="l" defTabSz="457200" rtl="0" eaLnBrk="1" latinLnBrk="0" hangingPunct="1">
        <a:spcBef>
          <a:spcPct val="20000"/>
        </a:spcBef>
        <a:buFont typeface="Arial"/>
        <a:buChar char="–"/>
        <a:defRPr sz="1600" kern="1200">
          <a:solidFill>
            <a:schemeClr val="tx1"/>
          </a:solidFill>
          <a:latin typeface="Fira Sans"/>
          <a:ea typeface="+mn-ea"/>
          <a:cs typeface="Fira Sans"/>
        </a:defRPr>
      </a:lvl4pPr>
      <a:lvl5pPr marL="2057400" indent="-228600" algn="l" defTabSz="457200" rtl="0" eaLnBrk="1" latinLnBrk="0" hangingPunct="1">
        <a:spcBef>
          <a:spcPct val="20000"/>
        </a:spcBef>
        <a:buFont typeface="Arial"/>
        <a:buChar char="»"/>
        <a:defRPr sz="1600" kern="1200">
          <a:solidFill>
            <a:schemeClr val="tx1"/>
          </a:solidFill>
          <a:latin typeface="Fira Sans"/>
          <a:ea typeface="+mn-ea"/>
          <a:cs typeface="Fira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7" name="Picture 6" descr="cta_sur_hq2_1200x848.jpeg"/>
          <p:cNvPicPr>
            <a:picLocks noChangeAspect="1"/>
          </p:cNvPicPr>
          <p:nvPr/>
        </p:nvPicPr>
        <p:blipFill rotWithShape="1">
          <a:blip r:embed="rId3">
            <a:extLst>
              <a:ext uri="{28A0092B-C50C-407E-A947-70E740481C1C}">
                <a14:useLocalDpi xmlns:a14="http://schemas.microsoft.com/office/drawing/2010/main" val="0"/>
              </a:ext>
            </a:extLst>
          </a:blip>
          <a:srcRect l="7597"/>
          <a:stretch/>
        </p:blipFill>
        <p:spPr>
          <a:xfrm>
            <a:off x="0" y="1289936"/>
            <a:ext cx="9156330" cy="5568064"/>
          </a:xfrm>
          <a:prstGeom prst="rect">
            <a:avLst/>
          </a:prstGeom>
        </p:spPr>
      </p:pic>
      <p:sp>
        <p:nvSpPr>
          <p:cNvPr id="4" name="Rectangle 3"/>
          <p:cNvSpPr/>
          <p:nvPr/>
        </p:nvSpPr>
        <p:spPr>
          <a:xfrm>
            <a:off x="0" y="1289936"/>
            <a:ext cx="9144000" cy="5568064"/>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accent2"/>
              </a:solidFill>
            </a:endParaRPr>
          </a:p>
        </p:txBody>
      </p:sp>
      <p:sp>
        <p:nvSpPr>
          <p:cNvPr id="6" name="Rectangle 5"/>
          <p:cNvSpPr/>
          <p:nvPr/>
        </p:nvSpPr>
        <p:spPr>
          <a:xfrm>
            <a:off x="329185" y="4734579"/>
            <a:ext cx="6932085" cy="1015663"/>
          </a:xfrm>
          <a:prstGeom prst="rect">
            <a:avLst/>
          </a:prstGeom>
        </p:spPr>
        <p:txBody>
          <a:bodyPr wrap="square">
            <a:spAutoFit/>
          </a:bodyPr>
          <a:lstStyle/>
          <a:p>
            <a:pPr>
              <a:spcBef>
                <a:spcPts val="1200"/>
              </a:spcBef>
              <a:spcAft>
                <a:spcPts val="1200"/>
              </a:spcAft>
            </a:pPr>
            <a:r>
              <a:rPr lang="en-US" sz="2000" dirty="0">
                <a:solidFill>
                  <a:schemeClr val="bg1"/>
                </a:solidFill>
                <a:latin typeface="Fira sans"/>
                <a:cs typeface="Fira sans"/>
              </a:rPr>
              <a:t>George Pruteanu </a:t>
            </a:r>
          </a:p>
          <a:p>
            <a:pPr>
              <a:spcBef>
                <a:spcPts val="1200"/>
              </a:spcBef>
              <a:spcAft>
                <a:spcPts val="1200"/>
              </a:spcAft>
            </a:pPr>
            <a:r>
              <a:rPr lang="en-US" sz="2000" dirty="0">
                <a:solidFill>
                  <a:schemeClr val="bg1"/>
                </a:solidFill>
                <a:latin typeface="Fira sans"/>
                <a:cs typeface="Fira sans"/>
              </a:rPr>
              <a:t> </a:t>
            </a:r>
            <a:r>
              <a:rPr lang="en-US" sz="1400" dirty="0">
                <a:solidFill>
                  <a:schemeClr val="bg1"/>
                </a:solidFill>
                <a:latin typeface="Fira sans"/>
                <a:cs typeface="Fira sans"/>
              </a:rPr>
              <a:t>PO RAM</a:t>
            </a:r>
          </a:p>
        </p:txBody>
      </p:sp>
      <p:sp>
        <p:nvSpPr>
          <p:cNvPr id="8" name="Rectangle 7"/>
          <p:cNvSpPr/>
          <p:nvPr/>
        </p:nvSpPr>
        <p:spPr>
          <a:xfrm>
            <a:off x="470852" y="2121854"/>
            <a:ext cx="7149148" cy="1200329"/>
          </a:xfrm>
          <a:prstGeom prst="rect">
            <a:avLst/>
          </a:prstGeom>
        </p:spPr>
        <p:txBody>
          <a:bodyPr wrap="square">
            <a:spAutoFit/>
          </a:bodyPr>
          <a:lstStyle/>
          <a:p>
            <a:r>
              <a:rPr lang="en-US" sz="3600" b="1" dirty="0">
                <a:solidFill>
                  <a:schemeClr val="bg1"/>
                </a:solidFill>
                <a:latin typeface="Fira sans"/>
              </a:rPr>
              <a:t>CTA-N Operations Building </a:t>
            </a:r>
            <a:r>
              <a:rPr lang="en-US" sz="3600" b="1" dirty="0" err="1">
                <a:solidFill>
                  <a:schemeClr val="bg1"/>
                </a:solidFill>
                <a:latin typeface="Fira sans"/>
              </a:rPr>
              <a:t>Definiation</a:t>
            </a:r>
            <a:r>
              <a:rPr lang="en-US" sz="3600" b="1" dirty="0">
                <a:solidFill>
                  <a:schemeClr val="bg1"/>
                </a:solidFill>
                <a:latin typeface="Fira sans"/>
              </a:rPr>
              <a:t> meeting</a:t>
            </a:r>
          </a:p>
        </p:txBody>
      </p:sp>
      <p:pic>
        <p:nvPicPr>
          <p:cNvPr id="5" name="Picture 4" descr="CTA_Logo_Template_RGB2.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8349" y="202155"/>
            <a:ext cx="2390419" cy="935997"/>
          </a:xfrm>
          <a:prstGeom prst="rect">
            <a:avLst/>
          </a:prstGeom>
        </p:spPr>
      </p:pic>
      <p:sp>
        <p:nvSpPr>
          <p:cNvPr id="2" name="Slide Number Placeholder 1"/>
          <p:cNvSpPr>
            <a:spLocks noGrp="1"/>
          </p:cNvSpPr>
          <p:nvPr>
            <p:ph type="sldNum" sz="quarter" idx="12"/>
          </p:nvPr>
        </p:nvSpPr>
        <p:spPr/>
        <p:txBody>
          <a:bodyPr/>
          <a:lstStyle/>
          <a:p>
            <a:fld id="{19A9FCDA-B809-C440-BD62-3E96D0DA3F33}" type="slidenum">
              <a:rPr lang="en-US" smtClean="0"/>
              <a:t>1</a:t>
            </a:fld>
            <a:endParaRPr lang="en-US"/>
          </a:p>
        </p:txBody>
      </p:sp>
    </p:spTree>
    <p:extLst>
      <p:ext uri="{BB962C8B-B14F-4D97-AF65-F5344CB8AC3E}">
        <p14:creationId xmlns:p14="http://schemas.microsoft.com/office/powerpoint/2010/main" val="4191250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9A9FCDA-B809-C440-BD62-3E96D0DA3F33}" type="slidenum">
              <a:rPr lang="en-US" smtClean="0">
                <a:solidFill>
                  <a:srgbClr val="0070C0"/>
                </a:solidFill>
              </a:rPr>
              <a:t>2</a:t>
            </a:fld>
            <a:endParaRPr lang="en-US" dirty="0">
              <a:solidFill>
                <a:srgbClr val="0070C0"/>
              </a:solidFill>
            </a:endParaRPr>
          </a:p>
        </p:txBody>
      </p:sp>
      <p:sp>
        <p:nvSpPr>
          <p:cNvPr id="6" name="Title 5">
            <a:extLst>
              <a:ext uri="{FF2B5EF4-FFF2-40B4-BE49-F238E27FC236}">
                <a16:creationId xmlns:a16="http://schemas.microsoft.com/office/drawing/2014/main" id="{8AEB0D65-ED8B-4F2C-B52E-80B00BDBC707}"/>
              </a:ext>
            </a:extLst>
          </p:cNvPr>
          <p:cNvSpPr>
            <a:spLocks noGrp="1"/>
          </p:cNvSpPr>
          <p:nvPr>
            <p:ph type="title"/>
          </p:nvPr>
        </p:nvSpPr>
        <p:spPr/>
        <p:txBody>
          <a:bodyPr/>
          <a:lstStyle/>
          <a:p>
            <a:r>
              <a:rPr lang="en-US" dirty="0"/>
              <a:t>Warehouse</a:t>
            </a:r>
            <a:endParaRPr lang="en-DE" dirty="0"/>
          </a:p>
        </p:txBody>
      </p:sp>
      <p:sp>
        <p:nvSpPr>
          <p:cNvPr id="8" name="Content Placeholder 7">
            <a:extLst>
              <a:ext uri="{FF2B5EF4-FFF2-40B4-BE49-F238E27FC236}">
                <a16:creationId xmlns:a16="http://schemas.microsoft.com/office/drawing/2014/main" id="{B7124392-0AF5-4A05-9588-80C615B85740}"/>
              </a:ext>
            </a:extLst>
          </p:cNvPr>
          <p:cNvSpPr>
            <a:spLocks noGrp="1"/>
          </p:cNvSpPr>
          <p:nvPr>
            <p:ph idx="1"/>
          </p:nvPr>
        </p:nvSpPr>
        <p:spPr>
          <a:xfrm>
            <a:off x="581252" y="1314853"/>
            <a:ext cx="8105548" cy="5126587"/>
          </a:xfrm>
        </p:spPr>
        <p:txBody>
          <a:bodyPr>
            <a:noAutofit/>
          </a:bodyPr>
          <a:lstStyle/>
          <a:p>
            <a:r>
              <a:rPr lang="en-US" sz="1600" dirty="0"/>
              <a:t>Size to be determined (based on the minimum number and volume of spare parts needed to system level. This could be done by rolling up the proposed spare parts list from work packages and following an analysis and considering all constrains and factor to minimize the number needed and to meet availability requirements.</a:t>
            </a:r>
            <a:endParaRPr lang="en-DE" sz="1600" dirty="0"/>
          </a:p>
          <a:p>
            <a:pPr lvl="1"/>
            <a:r>
              <a:rPr lang="en-US" sz="1600" dirty="0"/>
              <a:t>If the </a:t>
            </a:r>
            <a:r>
              <a:rPr lang="en-US" sz="1600" b="1" dirty="0"/>
              <a:t>size is a constrain</a:t>
            </a:r>
            <a:r>
              <a:rPr lang="en-US" sz="1600" dirty="0"/>
              <a:t> for the CTA-N we should adjust our spare parts list keeping a certain Confidence Level (CL -  Usually CL=90% to 95%) the availability to system level will still be met.</a:t>
            </a:r>
            <a:endParaRPr lang="en-DE" sz="1600" dirty="0"/>
          </a:p>
          <a:p>
            <a:r>
              <a:rPr lang="en-US" sz="1600" dirty="0"/>
              <a:t>For the before and during ‘</a:t>
            </a:r>
            <a:r>
              <a:rPr lang="en-US" sz="1600" b="1" dirty="0"/>
              <a:t>integration stage’</a:t>
            </a:r>
            <a:r>
              <a:rPr lang="en-US" sz="1600" dirty="0"/>
              <a:t> and </a:t>
            </a:r>
            <a:r>
              <a:rPr lang="en-US" sz="1600" b="1" dirty="0"/>
              <a:t>few months following the acceptance</a:t>
            </a:r>
            <a:r>
              <a:rPr lang="en-US" sz="1600" dirty="0"/>
              <a:t>, we should consider </a:t>
            </a:r>
            <a:r>
              <a:rPr lang="en-US" sz="1600" b="1" dirty="0"/>
              <a:t>using containers or whatever space available</a:t>
            </a:r>
            <a:r>
              <a:rPr lang="en-US" sz="1600" dirty="0"/>
              <a:t> will be at RQM and adjust our minimum needs!</a:t>
            </a:r>
            <a:endParaRPr lang="en-DE" sz="1600" dirty="0"/>
          </a:p>
          <a:p>
            <a:r>
              <a:rPr lang="en-US" sz="1600" dirty="0"/>
              <a:t>In any case, </a:t>
            </a:r>
            <a:r>
              <a:rPr lang="en-US" sz="1600" b="1" dirty="0"/>
              <a:t>Controlled Environment shall</a:t>
            </a:r>
            <a:r>
              <a:rPr lang="en-US" sz="1600" dirty="0"/>
              <a:t> be considered so we will not affect the reliability of our spares.</a:t>
            </a:r>
            <a:endParaRPr lang="en-DE" sz="1600" dirty="0"/>
          </a:p>
          <a:p>
            <a:pPr lvl="1"/>
            <a:r>
              <a:rPr lang="en-US" sz="1600" dirty="0"/>
              <a:t>Temperature (Heat-pump installed) </a:t>
            </a:r>
            <a:endParaRPr lang="en-DE" sz="1600" dirty="0"/>
          </a:p>
          <a:p>
            <a:pPr lvl="1"/>
            <a:r>
              <a:rPr lang="en-US" sz="1600" dirty="0"/>
              <a:t>Humidity,</a:t>
            </a:r>
            <a:endParaRPr lang="en-DE" sz="1600" dirty="0"/>
          </a:p>
          <a:p>
            <a:pPr lvl="1"/>
            <a:r>
              <a:rPr lang="en-US" sz="1600" dirty="0"/>
              <a:t>Proper Ventilation</a:t>
            </a:r>
            <a:endParaRPr lang="en-DE" sz="1600" dirty="0"/>
          </a:p>
          <a:p>
            <a:pPr lvl="1"/>
            <a:r>
              <a:rPr lang="en-US" sz="1600" dirty="0"/>
              <a:t>Proper light system</a:t>
            </a:r>
            <a:endParaRPr lang="en-DE" sz="1600" dirty="0"/>
          </a:p>
          <a:p>
            <a:pPr lvl="1"/>
            <a:r>
              <a:rPr lang="en-US" sz="1600" dirty="0"/>
              <a:t>Automatic fire extinguisher system (more details and other stuff Karl can provide)</a:t>
            </a:r>
            <a:endParaRPr lang="en-DE" sz="1600" dirty="0"/>
          </a:p>
        </p:txBody>
      </p:sp>
    </p:spTree>
    <p:extLst>
      <p:ext uri="{BB962C8B-B14F-4D97-AF65-F5344CB8AC3E}">
        <p14:creationId xmlns:p14="http://schemas.microsoft.com/office/powerpoint/2010/main" val="3465656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51191-BA13-401E-A68B-0D2A64D6BCDF}"/>
              </a:ext>
            </a:extLst>
          </p:cNvPr>
          <p:cNvSpPr>
            <a:spLocks noGrp="1"/>
          </p:cNvSpPr>
          <p:nvPr>
            <p:ph type="title"/>
          </p:nvPr>
        </p:nvSpPr>
        <p:spPr/>
        <p:txBody>
          <a:bodyPr/>
          <a:lstStyle/>
          <a:p>
            <a:r>
              <a:rPr lang="en-US" dirty="0"/>
              <a:t>Warehouse cont.</a:t>
            </a:r>
          </a:p>
        </p:txBody>
      </p:sp>
      <p:sp>
        <p:nvSpPr>
          <p:cNvPr id="3" name="Content Placeholder 2">
            <a:extLst>
              <a:ext uri="{FF2B5EF4-FFF2-40B4-BE49-F238E27FC236}">
                <a16:creationId xmlns:a16="http://schemas.microsoft.com/office/drawing/2014/main" id="{2C27E195-088A-4FBB-BB6C-FB05320466B9}"/>
              </a:ext>
            </a:extLst>
          </p:cNvPr>
          <p:cNvSpPr>
            <a:spLocks noGrp="1"/>
          </p:cNvSpPr>
          <p:nvPr>
            <p:ph idx="1"/>
          </p:nvPr>
        </p:nvSpPr>
        <p:spPr>
          <a:xfrm>
            <a:off x="641144" y="1365653"/>
            <a:ext cx="8187896" cy="4990698"/>
          </a:xfrm>
        </p:spPr>
        <p:txBody>
          <a:bodyPr>
            <a:normAutofit/>
          </a:bodyPr>
          <a:lstStyle/>
          <a:p>
            <a:pPr lvl="1"/>
            <a:endParaRPr lang="en-DE" dirty="0"/>
          </a:p>
          <a:p>
            <a:r>
              <a:rPr lang="en-US" sz="1800" dirty="0"/>
              <a:t>The final choice for the warehouse, should have </a:t>
            </a:r>
            <a:r>
              <a:rPr lang="en-US" sz="1800" b="1" dirty="0"/>
              <a:t>proper in/out access</a:t>
            </a:r>
            <a:r>
              <a:rPr lang="en-US" sz="1800" dirty="0"/>
              <a:t> (ramp or platform to load unload heavy parts into and off vehicles)</a:t>
            </a:r>
            <a:endParaRPr lang="en-DE" sz="1800" dirty="0"/>
          </a:p>
          <a:p>
            <a:r>
              <a:rPr lang="en-US" sz="1800" dirty="0"/>
              <a:t>Must have </a:t>
            </a:r>
            <a:r>
              <a:rPr lang="en-US" sz="1800" b="1" dirty="0"/>
              <a:t>enough large alleys and space</a:t>
            </a:r>
            <a:r>
              <a:rPr lang="en-US" sz="1800" dirty="0"/>
              <a:t> to manipulate and safely use forklifts or any manual mechanical help devices needed to manipulate heavy or fragile parts.</a:t>
            </a:r>
            <a:endParaRPr lang="en-DE" sz="1800" dirty="0"/>
          </a:p>
          <a:p>
            <a:r>
              <a:rPr lang="en-US" sz="1800" dirty="0"/>
              <a:t>Outdoor (</a:t>
            </a:r>
            <a:r>
              <a:rPr lang="en-US" sz="1800" b="1" dirty="0"/>
              <a:t>preferable covered parking</a:t>
            </a:r>
            <a:r>
              <a:rPr lang="en-US" sz="1800" dirty="0"/>
              <a:t>) or </a:t>
            </a:r>
            <a:r>
              <a:rPr lang="en-US" sz="1800" b="1" dirty="0"/>
              <a:t>indoor/garage</a:t>
            </a:r>
            <a:r>
              <a:rPr lang="en-US" sz="1800" dirty="0"/>
              <a:t> closed-by the warehouse space (maybe?), for all needed transportation vehicle, lift load-unload parts tools or personnel etc. Proper illuminated for safety access.</a:t>
            </a:r>
            <a:endParaRPr lang="en-DE" sz="1800" dirty="0"/>
          </a:p>
          <a:p>
            <a:r>
              <a:rPr lang="en-US" sz="1800" b="1" dirty="0"/>
              <a:t>Maintenance vehicle</a:t>
            </a:r>
            <a:r>
              <a:rPr lang="en-US" sz="1800" dirty="0"/>
              <a:t>(s) equipped with minimum set of tools electrical mechanical to be able to do minimum removal/replace LRU.</a:t>
            </a:r>
            <a:endParaRPr lang="en-DE" sz="1800" dirty="0"/>
          </a:p>
          <a:p>
            <a:r>
              <a:rPr lang="en-US" sz="1800" dirty="0"/>
              <a:t>Dedicated </a:t>
            </a:r>
            <a:r>
              <a:rPr lang="en-US" sz="1800" b="1" dirty="0"/>
              <a:t>transportation vehicles</a:t>
            </a:r>
            <a:r>
              <a:rPr lang="en-US" sz="1800" dirty="0"/>
              <a:t> (Parts and Personnel)</a:t>
            </a:r>
            <a:endParaRPr lang="en-DE" sz="1800" dirty="0"/>
          </a:p>
          <a:p>
            <a:r>
              <a:rPr lang="en-US" sz="1800" dirty="0"/>
              <a:t>Floor powered </a:t>
            </a:r>
            <a:r>
              <a:rPr lang="en-US" sz="1800" b="1" dirty="0"/>
              <a:t>cleaning devices/vehicles to maintain warehouse</a:t>
            </a:r>
            <a:r>
              <a:rPr lang="en-US" sz="1800" dirty="0"/>
              <a:t> and space to store them.</a:t>
            </a:r>
            <a:endParaRPr lang="en-DE" sz="1800" dirty="0"/>
          </a:p>
          <a:p>
            <a:r>
              <a:rPr lang="en-US" sz="1800" b="1" dirty="0"/>
              <a:t>Electrical/Hydraulic mobile lift platforms</a:t>
            </a:r>
            <a:r>
              <a:rPr lang="en-US" sz="1800" dirty="0"/>
              <a:t> and storage space for it.</a:t>
            </a:r>
            <a:endParaRPr lang="en-DE" sz="1800" dirty="0"/>
          </a:p>
          <a:p>
            <a:endParaRPr lang="en-US" sz="1800" dirty="0"/>
          </a:p>
        </p:txBody>
      </p:sp>
      <p:sp>
        <p:nvSpPr>
          <p:cNvPr id="4" name="Slide Number Placeholder 3">
            <a:extLst>
              <a:ext uri="{FF2B5EF4-FFF2-40B4-BE49-F238E27FC236}">
                <a16:creationId xmlns:a16="http://schemas.microsoft.com/office/drawing/2014/main" id="{A2C6AF09-FBB9-4B51-8EF6-9161C276372D}"/>
              </a:ext>
            </a:extLst>
          </p:cNvPr>
          <p:cNvSpPr>
            <a:spLocks noGrp="1"/>
          </p:cNvSpPr>
          <p:nvPr>
            <p:ph type="sldNum" sz="quarter" idx="12"/>
          </p:nvPr>
        </p:nvSpPr>
        <p:spPr/>
        <p:txBody>
          <a:bodyPr/>
          <a:lstStyle/>
          <a:p>
            <a:fld id="{19A9FCDA-B809-C440-BD62-3E96D0DA3F33}" type="slidenum">
              <a:rPr lang="en-US" smtClean="0"/>
              <a:t>3</a:t>
            </a:fld>
            <a:endParaRPr lang="en-US"/>
          </a:p>
        </p:txBody>
      </p:sp>
    </p:spTree>
    <p:extLst>
      <p:ext uri="{BB962C8B-B14F-4D97-AF65-F5344CB8AC3E}">
        <p14:creationId xmlns:p14="http://schemas.microsoft.com/office/powerpoint/2010/main" val="4225962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1E90C-1DEA-458A-977A-0E33E2AB93A6}"/>
              </a:ext>
            </a:extLst>
          </p:cNvPr>
          <p:cNvSpPr>
            <a:spLocks noGrp="1"/>
          </p:cNvSpPr>
          <p:nvPr>
            <p:ph type="title"/>
          </p:nvPr>
        </p:nvSpPr>
        <p:spPr/>
        <p:txBody>
          <a:bodyPr/>
          <a:lstStyle/>
          <a:p>
            <a:r>
              <a:rPr lang="en-US" dirty="0"/>
              <a:t>Other </a:t>
            </a:r>
            <a:r>
              <a:rPr lang="en-US" dirty="0" err="1"/>
              <a:t>Facilitues</a:t>
            </a:r>
            <a:endParaRPr lang="en-DE" dirty="0"/>
          </a:p>
        </p:txBody>
      </p:sp>
      <p:sp>
        <p:nvSpPr>
          <p:cNvPr id="3" name="Content Placeholder 2">
            <a:extLst>
              <a:ext uri="{FF2B5EF4-FFF2-40B4-BE49-F238E27FC236}">
                <a16:creationId xmlns:a16="http://schemas.microsoft.com/office/drawing/2014/main" id="{9B7536BC-7683-4A04-BE37-63AF895E5323}"/>
              </a:ext>
            </a:extLst>
          </p:cNvPr>
          <p:cNvSpPr>
            <a:spLocks noGrp="1"/>
          </p:cNvSpPr>
          <p:nvPr>
            <p:ph idx="1"/>
          </p:nvPr>
        </p:nvSpPr>
        <p:spPr/>
        <p:txBody>
          <a:bodyPr>
            <a:normAutofit fontScale="92500" lnSpcReduction="10000"/>
          </a:bodyPr>
          <a:lstStyle/>
          <a:p>
            <a:pPr lvl="0"/>
            <a:r>
              <a:rPr lang="en-US" dirty="0"/>
              <a:t>‘</a:t>
            </a:r>
            <a:r>
              <a:rPr lang="en-US" b="1" dirty="0"/>
              <a:t>Shipping Receiving Room</a:t>
            </a:r>
            <a:r>
              <a:rPr lang="en-US" dirty="0"/>
              <a:t>’ (~ 30 to 40 m2) - an extra room for holding, packing and all necessary conditions to temporarily store defective removed parts from the telescope and make them ready for shipping to TLCM.</a:t>
            </a:r>
            <a:endParaRPr lang="en-DE" dirty="0"/>
          </a:p>
          <a:p>
            <a:pPr marL="0" indent="0">
              <a:buNone/>
            </a:pPr>
            <a:endParaRPr lang="en-DE" dirty="0"/>
          </a:p>
          <a:p>
            <a:pPr marL="0" indent="0">
              <a:buNone/>
            </a:pPr>
            <a:r>
              <a:rPr lang="en-US" dirty="0"/>
              <a:t>Could be nearby warehouse or separate the followings:</a:t>
            </a:r>
            <a:endParaRPr lang="en-DE" dirty="0"/>
          </a:p>
          <a:p>
            <a:pPr lvl="0"/>
            <a:r>
              <a:rPr lang="en-US" b="1" dirty="0"/>
              <a:t>‘Maintenance Manager and/ or Maintenance Engineer Office’</a:t>
            </a:r>
            <a:r>
              <a:rPr lang="en-US" dirty="0"/>
              <a:t> (~20 to 30 m2) for two offices (Laptops, Maintenance GUI) – </a:t>
            </a:r>
            <a:r>
              <a:rPr lang="en-US" b="1" dirty="0"/>
              <a:t>‘Social/Relaxing Room</a:t>
            </a:r>
            <a:r>
              <a:rPr lang="en-US" dirty="0"/>
              <a:t>’ (~ 15 m2)</a:t>
            </a:r>
            <a:endParaRPr lang="en-DE" dirty="0"/>
          </a:p>
          <a:p>
            <a:pPr lvl="0"/>
            <a:r>
              <a:rPr lang="en-US" b="1" dirty="0"/>
              <a:t>‘Dressing/Changing Room’</a:t>
            </a:r>
            <a:r>
              <a:rPr lang="en-US" dirty="0"/>
              <a:t> (~ 15 to 20 m2)</a:t>
            </a:r>
            <a:endParaRPr lang="en-DE" dirty="0"/>
          </a:p>
          <a:p>
            <a:pPr lvl="0"/>
            <a:r>
              <a:rPr lang="en-US" b="1" dirty="0"/>
              <a:t>‘PPE Room’</a:t>
            </a:r>
            <a:r>
              <a:rPr lang="en-US" dirty="0"/>
              <a:t> (~ 10 m2)</a:t>
            </a:r>
            <a:endParaRPr lang="en-DE" dirty="0"/>
          </a:p>
          <a:p>
            <a:pPr lvl="0"/>
            <a:r>
              <a:rPr lang="en-US" b="1" dirty="0"/>
              <a:t>‘Washroom/Shower Room?’ (</a:t>
            </a:r>
            <a:r>
              <a:rPr lang="en-US" dirty="0"/>
              <a:t>obviously!!!)</a:t>
            </a:r>
            <a:endParaRPr lang="en-DE" dirty="0"/>
          </a:p>
          <a:p>
            <a:pPr lvl="0"/>
            <a:r>
              <a:rPr lang="en-US" b="1" dirty="0"/>
              <a:t>‘Meeting Room’ (10-12 people capacity – maybe less… max 6?) </a:t>
            </a:r>
            <a:r>
              <a:rPr lang="en-US" dirty="0"/>
              <a:t>to be used for ‘hand-over’ between shifts (Night/Day and Day/Night exchange info meeting)</a:t>
            </a:r>
            <a:endParaRPr lang="en-DE" dirty="0"/>
          </a:p>
          <a:p>
            <a:endParaRPr lang="en-DE" dirty="0"/>
          </a:p>
        </p:txBody>
      </p:sp>
      <p:sp>
        <p:nvSpPr>
          <p:cNvPr id="4" name="Slide Number Placeholder 3">
            <a:extLst>
              <a:ext uri="{FF2B5EF4-FFF2-40B4-BE49-F238E27FC236}">
                <a16:creationId xmlns:a16="http://schemas.microsoft.com/office/drawing/2014/main" id="{D4302098-7C58-40EE-B48A-E4928F89DE01}"/>
              </a:ext>
            </a:extLst>
          </p:cNvPr>
          <p:cNvSpPr>
            <a:spLocks noGrp="1"/>
          </p:cNvSpPr>
          <p:nvPr>
            <p:ph type="sldNum" sz="quarter" idx="12"/>
          </p:nvPr>
        </p:nvSpPr>
        <p:spPr/>
        <p:txBody>
          <a:bodyPr/>
          <a:lstStyle/>
          <a:p>
            <a:fld id="{19A9FCDA-B809-C440-BD62-3E96D0DA3F33}" type="slidenum">
              <a:rPr lang="en-US" smtClean="0"/>
              <a:t>4</a:t>
            </a:fld>
            <a:endParaRPr lang="en-US"/>
          </a:p>
        </p:txBody>
      </p:sp>
    </p:spTree>
    <p:extLst>
      <p:ext uri="{BB962C8B-B14F-4D97-AF65-F5344CB8AC3E}">
        <p14:creationId xmlns:p14="http://schemas.microsoft.com/office/powerpoint/2010/main" val="1598109323"/>
      </p:ext>
    </p:extLst>
  </p:cSld>
  <p:clrMapOvr>
    <a:masterClrMapping/>
  </p:clrMapOvr>
</p:sld>
</file>

<file path=ppt/theme/theme1.xml><?xml version="1.0" encoding="utf-8"?>
<a:theme xmlns:a="http://schemas.openxmlformats.org/drawingml/2006/main" name="Office Theme">
  <a:themeElements>
    <a:clrScheme name="CTA 1">
      <a:dk1>
        <a:srgbClr val="00204E"/>
      </a:dk1>
      <a:lt1>
        <a:sysClr val="window" lastClr="FFFFFF"/>
      </a:lt1>
      <a:dk2>
        <a:srgbClr val="E00034"/>
      </a:dk2>
      <a:lt2>
        <a:srgbClr val="595959"/>
      </a:lt2>
      <a:accent1>
        <a:srgbClr val="002034"/>
      </a:accent1>
      <a:accent2>
        <a:srgbClr val="E00034"/>
      </a:accent2>
      <a:accent3>
        <a:srgbClr val="0098C3"/>
      </a:accent3>
      <a:accent4>
        <a:srgbClr val="FFFFFF"/>
      </a:accent4>
      <a:accent5>
        <a:srgbClr val="F3E653"/>
      </a:accent5>
      <a:accent6>
        <a:srgbClr val="F79D13"/>
      </a:accent6>
      <a:hlink>
        <a:srgbClr val="0098C3"/>
      </a:hlink>
      <a:folHlink>
        <a:srgbClr val="AB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ce7a6e4b-0f6a-4611-a079-2a9736700155">CTADOC-683-81</_dlc_DocId>
    <_dlc_DocIdUrl xmlns="ce7a6e4b-0f6a-4611-a079-2a9736700155">
      <Url>https://portal.cta-observatory.org/WG/outreach/_layouts/DocIdRedir.aspx?ID=CTADOC-683-81</Url>
      <Description>CTADOC-683-81</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EED2E8722D3424D829C842C3F0ABD94" ma:contentTypeVersion="10" ma:contentTypeDescription="Create a new document." ma:contentTypeScope="" ma:versionID="505674f19f4191f5898ea4e078bae496">
  <xsd:schema xmlns:xsd="http://www.w3.org/2001/XMLSchema" xmlns:xs="http://www.w3.org/2001/XMLSchema" xmlns:p="http://schemas.microsoft.com/office/2006/metadata/properties" xmlns:ns2="ce7a6e4b-0f6a-4611-a079-2a9736700155" targetNamespace="http://schemas.microsoft.com/office/2006/metadata/properties" ma:root="true" ma:fieldsID="0a249e5bf2c21b26bfe027346b5d9f05" ns2:_="">
    <xsd:import namespace="ce7a6e4b-0f6a-4611-a079-2a9736700155"/>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7a6e4b-0f6a-4611-a079-2a973670015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Conserver l’ID" ma:description="Conserver l’ID lors de l’ajout."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BE9E6A13-6875-4825-8B53-855710543219}">
  <ds:schemaRefs>
    <ds:schemaRef ds:uri="http://purl.org/dc/terms/"/>
    <ds:schemaRef ds:uri="ce7a6e4b-0f6a-4611-a079-2a9736700155"/>
    <ds:schemaRef ds:uri="http://schemas.microsoft.com/office/2006/metadata/propertie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www.w3.org/XML/1998/namespace"/>
    <ds:schemaRef ds:uri="http://purl.org/dc/elements/1.1/"/>
  </ds:schemaRefs>
</ds:datastoreItem>
</file>

<file path=customXml/itemProps2.xml><?xml version="1.0" encoding="utf-8"?>
<ds:datastoreItem xmlns:ds="http://schemas.openxmlformats.org/officeDocument/2006/customXml" ds:itemID="{E0CFFFC6-4733-4E4B-9E27-F6FAE7E76064}">
  <ds:schemaRefs>
    <ds:schemaRef ds:uri="http://schemas.microsoft.com/sharepoint/v3/contenttype/forms"/>
  </ds:schemaRefs>
</ds:datastoreItem>
</file>

<file path=customXml/itemProps3.xml><?xml version="1.0" encoding="utf-8"?>
<ds:datastoreItem xmlns:ds="http://schemas.openxmlformats.org/officeDocument/2006/customXml" ds:itemID="{7ADEB357-81C3-44BA-818D-1D8616AC1A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7a6e4b-0f6a-4611-a079-2a97367001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B63613A-6995-43F6-B9ED-6AA5A2F9C32F}">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0</TotalTime>
  <Words>403</Words>
  <Application>Microsoft Office PowerPoint</Application>
  <PresentationFormat>On-screen Show (4:3)</PresentationFormat>
  <Paragraphs>36</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Fira sans</vt:lpstr>
      <vt:lpstr>Fira sans</vt:lpstr>
      <vt:lpstr>Office Theme</vt:lpstr>
      <vt:lpstr>PowerPoint Presentation</vt:lpstr>
      <vt:lpstr>Warehouse</vt:lpstr>
      <vt:lpstr>Warehouse cont.</vt:lpstr>
      <vt:lpstr>Other Facilitues</vt:lpstr>
    </vt:vector>
  </TitlesOfParts>
  <Company>pm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 m</dc:creator>
  <cp:lastModifiedBy>George Pruteanu</cp:lastModifiedBy>
  <cp:revision>221</cp:revision>
  <cp:lastPrinted>2016-11-08T17:33:39Z</cp:lastPrinted>
  <dcterms:created xsi:type="dcterms:W3CDTF">2015-11-08T21:38:01Z</dcterms:created>
  <dcterms:modified xsi:type="dcterms:W3CDTF">2019-08-20T08:35:11Z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0x010100CEED2E8722D3424D829C842C3F0ABD94</vt:lpwstr>
  </property>
  <property fmtid="{D5CDD505-2E9C-101B-9397-08002B2CF9AE}" pid="3" name="_dlc_DocIdItemGuid">
    <vt:lpwstr>ee5cc8ea-ef89-4f4e-ae60-9e9140252d3e</vt:lpwstr>
  </property>
</Properties>
</file>